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1"/>
  </p:notesMasterIdLst>
  <p:handoutMasterIdLst>
    <p:handoutMasterId r:id="rId12"/>
  </p:handoutMasterIdLst>
  <p:sldIdLst>
    <p:sldId id="256" r:id="rId3"/>
    <p:sldId id="306" r:id="rId4"/>
    <p:sldId id="307" r:id="rId5"/>
    <p:sldId id="308" r:id="rId6"/>
    <p:sldId id="309" r:id="rId7"/>
    <p:sldId id="304" r:id="rId8"/>
    <p:sldId id="305" r:id="rId9"/>
    <p:sldId id="289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2" name="作者" initials="A" lastIdx="0" clrIdx="1"/>
  <p:cmAuthor id="3" name="admin" initials="a" lastIdx="3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60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4DA00D8-9357-0D59-FDD9-0488D0033C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D74D9B-9313-730A-64EE-B1F9705451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AF7C-639E-4ABC-9543-94AD88DBDBB3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A479A5-5EF4-6E6B-6279-248BF3E66E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07367C-77AE-2838-0073-0545258146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20A9F-D03B-493B-BD74-3B30C334B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3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2025/7/15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8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3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8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3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yi100.com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8205" y="453667"/>
            <a:ext cx="1003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第一单元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以内数的认识和加、减法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772535" cy="457200"/>
            <a:chOff x="7328" y="6161"/>
            <a:chExt cx="5941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24" y="6206"/>
              <a:ext cx="5445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0C5308E-A29C-9929-3FB2-31FB104A97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7000" y="2500114"/>
            <a:ext cx="4858000" cy="6794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4E1365-73C7-8E85-339C-B431D185FC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89653"/>
            <a:ext cx="12192000" cy="44786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0C2FFF-4737-832F-EFEC-FDE52546D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82" y="4317733"/>
            <a:ext cx="476274" cy="4318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86D8F1-8026-DB2B-24F1-632B031F9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213" y="4317733"/>
            <a:ext cx="476274" cy="4318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C1DFA72-B9CB-9D15-4619-9F9FE6CB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907" y="3830872"/>
            <a:ext cx="476274" cy="4318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C9936D5-EF7D-9C72-827E-4F4E1FDD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873" y="5186106"/>
            <a:ext cx="476274" cy="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2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1D905-9C0F-587F-A2EF-631D4B646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A668CF-107B-33FB-55EF-DB4E637914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10888"/>
            <a:ext cx="12192000" cy="38362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7F9567C-024E-4FF6-0DF6-4FD1E4A69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824" y="4514115"/>
            <a:ext cx="392763" cy="4318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19C95E8-6855-0C6B-73B8-90D05E264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84" y="4526708"/>
            <a:ext cx="392763" cy="4318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E62C1FD-F04D-9780-B5EC-14F0DED08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35" y="4526708"/>
            <a:ext cx="392763" cy="4318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A52038-7750-7B7A-2F78-77FD4E16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776" y="4526708"/>
            <a:ext cx="392763" cy="4318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97B02B-EFB9-20A0-A799-E5678BD1F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85" y="4539493"/>
            <a:ext cx="392763" cy="4318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514F89-1C66-42E7-D2A7-FA491D8A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909" y="4526708"/>
            <a:ext cx="392763" cy="4318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BAFC2C0-BD88-6871-F141-E18811691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096" y="4539493"/>
            <a:ext cx="392763" cy="4318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BDA1E9-7515-D7FE-F431-CDBE76FC5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420" y="4514115"/>
            <a:ext cx="392763" cy="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52384-97C4-6628-9231-40532D2BA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316BD5-4C41-47E5-7198-FDF80A0872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13895"/>
            <a:ext cx="12192000" cy="52302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BA1572-8B67-DA3F-F824-8AE483CB5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85" y="5332857"/>
            <a:ext cx="3414077" cy="9697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A6B033-1B69-349D-1E3A-B791D92B3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061" y="2556440"/>
            <a:ext cx="270025" cy="2788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37B3B1-9231-0807-B6C9-E0EFA1D5E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440" y="2580985"/>
            <a:ext cx="270025" cy="2788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C941BBD-A088-5F9A-E8E8-04103DDDF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830" y="2556440"/>
            <a:ext cx="270025" cy="278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E2C330-B7F9-AEB0-5C3B-F1E453116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955" y="2582426"/>
            <a:ext cx="270025" cy="2788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FFC1A8-D5E0-80A2-72B1-09B89EB5C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737" y="2556439"/>
            <a:ext cx="1157832" cy="3708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5940F9D-9EF5-64A7-EDF8-69208EBB7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107" y="3221574"/>
            <a:ext cx="1234543" cy="4148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2DAE07E-F838-D151-07E9-54BACDFB1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709" y="3221574"/>
            <a:ext cx="485328" cy="4148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DACFE10-CD27-AD25-3EAA-8A8E55453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745" y="4694738"/>
            <a:ext cx="350316" cy="3796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01B2840-5BB6-A034-C4E5-EF0C9A5BB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603" y="4692884"/>
            <a:ext cx="350316" cy="37961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F9F5FFF-91B1-7D8B-F289-122923376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84" y="4714948"/>
            <a:ext cx="350316" cy="37961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ADF7B5D-676A-1AE0-B973-E4FBA2E09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598" y="4692884"/>
            <a:ext cx="350316" cy="3796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D6B132-8485-F10F-DDE3-92BDA51F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016" y="4682218"/>
            <a:ext cx="350316" cy="37961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C2BC1B5-8A20-45CA-9E73-79EE37994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6711" y="4692884"/>
            <a:ext cx="350316" cy="37961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8A39C41-383C-84E0-81E7-403A4BA2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46" y="5591809"/>
            <a:ext cx="3621291" cy="4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D0DD0-A9C6-FF3A-1BAB-4887B7929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C104A4-CCED-553C-723D-28EE0724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337" y="2438349"/>
            <a:ext cx="10211325" cy="19813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910CF0-275E-CBAE-38DE-BA58D99F6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970" y="3712832"/>
            <a:ext cx="411686" cy="3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3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252</Words>
  <Application>Microsoft Office PowerPoint</Application>
  <PresentationFormat>宽屏</PresentationFormat>
  <Paragraphs>29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等线</vt:lpstr>
      <vt:lpstr>等线 Light</vt:lpstr>
      <vt:lpstr>黑体</vt:lpstr>
      <vt:lpstr>楷体</vt:lpstr>
      <vt:lpstr>微软雅黑</vt:lpstr>
      <vt:lpstr>字魂36号-正文宋楷</vt:lpstr>
      <vt:lpstr>Arial</vt:lpstr>
      <vt:lpstr>Calibri</vt:lpstr>
      <vt:lpstr>Wingdings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216</cp:revision>
  <dcterms:created xsi:type="dcterms:W3CDTF">2022-05-04T08:11:00Z</dcterms:created>
  <dcterms:modified xsi:type="dcterms:W3CDTF">2025-07-15T09:34:43Z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2052-12.1.0.20784</vt:lpwstr>
  </property>
</Properties>
</file>