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310" r:id="rId4"/>
    <p:sldId id="326" r:id="rId5"/>
    <p:sldId id="327" r:id="rId6"/>
    <p:sldId id="328" r:id="rId7"/>
    <p:sldId id="329" r:id="rId8"/>
    <p:sldId id="343" r:id="rId9"/>
    <p:sldId id="331" r:id="rId10"/>
    <p:sldId id="332" r:id="rId11"/>
    <p:sldId id="333" r:id="rId12"/>
    <p:sldId id="334" r:id="rId13"/>
    <p:sldId id="322" r:id="rId14"/>
    <p:sldId id="323" r:id="rId15"/>
    <p:sldId id="340" r:id="rId16"/>
    <p:sldId id="341" r:id="rId17"/>
    <p:sldId id="289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0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8.xml"/><Relationship Id="rId7" Type="http://schemas.openxmlformats.org/officeDocument/2006/relationships/image" Target="../media/image28.png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16.png"/><Relationship Id="rId2" Type="http://schemas.openxmlformats.org/officeDocument/2006/relationships/tags" Target="../tags/tag64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6.png"/><Relationship Id="rId2" Type="http://schemas.openxmlformats.org/officeDocument/2006/relationships/tags" Target="../tags/tag69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84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16.png"/><Relationship Id="rId2" Type="http://schemas.openxmlformats.org/officeDocument/2006/relationships/tags" Target="../tags/tag85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16.png"/><Relationship Id="rId2" Type="http://schemas.openxmlformats.org/officeDocument/2006/relationships/tags" Target="../tags/tag8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image" Target="../media/image16.png"/><Relationship Id="rId2" Type="http://schemas.openxmlformats.org/officeDocument/2006/relationships/tags" Target="../tags/tag9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4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16.png"/><Relationship Id="rId2" Type="http://schemas.openxmlformats.org/officeDocument/2006/relationships/tags" Target="../tags/tag105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6.png"/><Relationship Id="rId2" Type="http://schemas.openxmlformats.org/officeDocument/2006/relationships/tags" Target="../tags/tag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6.png"/><Relationship Id="rId2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7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16.png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30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16.png"/><Relationship Id="rId2" Type="http://schemas.openxmlformats.org/officeDocument/2006/relationships/tags" Target="../tags/tag49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image" Target="../media/image16.png"/><Relationship Id="rId2" Type="http://schemas.openxmlformats.org/officeDocument/2006/relationships/tags" Target="../tags/tag54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505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第一单元素养通关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4495" y="394970"/>
            <a:ext cx="9008110" cy="6068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47565" y="2528570"/>
            <a:ext cx="489585" cy="438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90310" y="3349625"/>
            <a:ext cx="48958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35465" y="3429000"/>
            <a:ext cx="489585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97720" y="5612765"/>
            <a:ext cx="48958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900" y="800735"/>
            <a:ext cx="8505825" cy="1400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21200" y="2200910"/>
            <a:ext cx="48958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2525" y="1000125"/>
            <a:ext cx="9886950" cy="4857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00250" y="342900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3185" y="343662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21025" y="342900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88435" y="3429000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13980" y="3436620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95640" y="3444240"/>
            <a:ext cx="266700" cy="238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34755" y="3436620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10420" y="3436620"/>
            <a:ext cx="353060" cy="315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52370" y="5425440"/>
            <a:ext cx="353060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41345" y="5433060"/>
            <a:ext cx="266700" cy="2381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55695" y="5425440"/>
            <a:ext cx="353060" cy="3155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31360" y="5425440"/>
            <a:ext cx="353060" cy="3155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2640" y="5425440"/>
            <a:ext cx="353060" cy="3155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1615" y="5433060"/>
            <a:ext cx="266700" cy="238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14690" y="5425440"/>
            <a:ext cx="353060" cy="3155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98610" y="5425440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1676400"/>
            <a:ext cx="10820400" cy="3505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60820" y="3952240"/>
            <a:ext cx="314960" cy="351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28305" y="3952240"/>
            <a:ext cx="314960" cy="351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60820" y="4528820"/>
            <a:ext cx="314960" cy="35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045" y="1033145"/>
            <a:ext cx="10201275" cy="479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55155" y="3305810"/>
            <a:ext cx="314960" cy="351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29125" y="4650740"/>
            <a:ext cx="314960" cy="351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81040" y="4703445"/>
            <a:ext cx="314960" cy="351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74535" y="4703445"/>
            <a:ext cx="314960" cy="351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46135" y="4650740"/>
            <a:ext cx="314960" cy="351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88180" y="5306060"/>
            <a:ext cx="314960" cy="351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81040" y="5253355"/>
            <a:ext cx="314960" cy="3517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73900" y="5253355"/>
            <a:ext cx="314960" cy="351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66760" y="5253355"/>
            <a:ext cx="314960" cy="35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575" y="2124075"/>
            <a:ext cx="9848850" cy="260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88160" y="3989070"/>
            <a:ext cx="353060" cy="315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68880" y="4021455"/>
            <a:ext cx="266700" cy="238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91485" y="3989070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7150" y="3989070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77915" y="3996690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58635" y="4004310"/>
            <a:ext cx="266700" cy="238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72985" y="3996690"/>
            <a:ext cx="353060" cy="315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48650" y="3996690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0" y="871220"/>
            <a:ext cx="8610600" cy="5114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5590" y="3927475"/>
            <a:ext cx="2790190" cy="865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69560" y="5430520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775" y="1614170"/>
            <a:ext cx="10458450" cy="3629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4213225"/>
            <a:ext cx="685800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170" y="4213225"/>
            <a:ext cx="685800" cy="971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660" y="4213225"/>
            <a:ext cx="685800" cy="971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630" y="4213225"/>
            <a:ext cx="685800" cy="971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0" y="4213225"/>
            <a:ext cx="68580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520" y="1042670"/>
            <a:ext cx="7934325" cy="4772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85745" y="2030095"/>
            <a:ext cx="323850" cy="2901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83810" y="2099945"/>
            <a:ext cx="323850" cy="290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81875" y="2030095"/>
            <a:ext cx="323850" cy="290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03545" y="3204210"/>
            <a:ext cx="367665" cy="241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65185" y="3283585"/>
            <a:ext cx="367665" cy="241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82080" y="3786505"/>
            <a:ext cx="489585" cy="438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04635" y="5384800"/>
            <a:ext cx="314960" cy="281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25030" y="5384800"/>
            <a:ext cx="314960" cy="2819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5425" y="5384800"/>
            <a:ext cx="314960" cy="2819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0555" y="4427220"/>
            <a:ext cx="150495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6495" y="814070"/>
            <a:ext cx="9858375" cy="5229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93975" y="2563495"/>
            <a:ext cx="304165" cy="333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57775" y="2563495"/>
            <a:ext cx="372110" cy="33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56070" y="2178685"/>
            <a:ext cx="35179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22690" y="1908175"/>
            <a:ext cx="304165" cy="333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40925" y="1845310"/>
            <a:ext cx="304165" cy="333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55660" y="2989580"/>
            <a:ext cx="3047365" cy="33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2950" y="4249420"/>
            <a:ext cx="489585" cy="438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22690" y="5324475"/>
            <a:ext cx="48958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575" y="1585595"/>
            <a:ext cx="10610850" cy="3686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68600" y="3183255"/>
            <a:ext cx="342900" cy="307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67985" y="3183255"/>
            <a:ext cx="342900" cy="307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64755" y="3183255"/>
            <a:ext cx="342900" cy="307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55885" y="3183255"/>
            <a:ext cx="342900" cy="3073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68600" y="3951605"/>
            <a:ext cx="342900" cy="307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67985" y="3951605"/>
            <a:ext cx="342900" cy="3073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49770" y="3951605"/>
            <a:ext cx="342900" cy="307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94290" y="3951605"/>
            <a:ext cx="342900" cy="307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68600" y="4772660"/>
            <a:ext cx="342900" cy="3073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67985" y="4719955"/>
            <a:ext cx="342900" cy="3073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49770" y="4719955"/>
            <a:ext cx="342900" cy="3073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68510" y="4719955"/>
            <a:ext cx="342900" cy="30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720" y="1285875"/>
            <a:ext cx="10829925" cy="4286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94180" y="2336165"/>
            <a:ext cx="255270" cy="22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95065" y="2336165"/>
            <a:ext cx="255270" cy="228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95950" y="2336165"/>
            <a:ext cx="255270" cy="228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53680" y="2231390"/>
            <a:ext cx="255270" cy="333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06435" y="2231390"/>
            <a:ext cx="901700" cy="516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94180" y="2956560"/>
            <a:ext cx="255270" cy="280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95065" y="2956560"/>
            <a:ext cx="255270" cy="2806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95950" y="3008630"/>
            <a:ext cx="255270" cy="2806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29805" y="3008630"/>
            <a:ext cx="255270" cy="2806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25485" y="2956560"/>
            <a:ext cx="2273300" cy="394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94180" y="4319270"/>
            <a:ext cx="255270" cy="2806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08525" y="4363085"/>
            <a:ext cx="264160" cy="2368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03440" y="4398010"/>
            <a:ext cx="225425" cy="2019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62465" y="4398010"/>
            <a:ext cx="225425" cy="2019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94180" y="5123180"/>
            <a:ext cx="225425" cy="2019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91815" y="5005070"/>
            <a:ext cx="1074420" cy="4381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47260" y="5123180"/>
            <a:ext cx="225425" cy="2019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03440" y="5123180"/>
            <a:ext cx="225425" cy="2019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62465" y="5123180"/>
            <a:ext cx="225425" cy="20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1745" y="1023620"/>
            <a:ext cx="9667875" cy="48101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3112770" y="3429000"/>
            <a:ext cx="2263775" cy="1706880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245100" y="3429000"/>
            <a:ext cx="4647565" cy="1706880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851150" y="3507740"/>
            <a:ext cx="4686300" cy="1733550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7334250" y="3507740"/>
            <a:ext cx="2228850" cy="1705610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575" y="1714500"/>
            <a:ext cx="9848850" cy="342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7795" y="2527935"/>
            <a:ext cx="274955" cy="24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42565" y="3585845"/>
            <a:ext cx="2437765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28125" y="2527935"/>
            <a:ext cx="274955" cy="246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39380" y="3585845"/>
            <a:ext cx="243776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38040" y="4705350"/>
            <a:ext cx="372173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045" y="1299845"/>
            <a:ext cx="10201275" cy="4257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517255" y="3069590"/>
            <a:ext cx="293370" cy="306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3035" y="3069590"/>
            <a:ext cx="293370" cy="306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39605" y="3069590"/>
            <a:ext cx="293370" cy="306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38515" y="3820795"/>
            <a:ext cx="293370" cy="306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22080" y="3796030"/>
            <a:ext cx="293370" cy="306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59925" y="3820795"/>
            <a:ext cx="293370" cy="306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517255" y="4511040"/>
            <a:ext cx="293370" cy="306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34780" y="4511040"/>
            <a:ext cx="293370" cy="3067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39605" y="4511040"/>
            <a:ext cx="293370" cy="306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27670" y="5119370"/>
            <a:ext cx="3168650" cy="438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270" y="2917825"/>
            <a:ext cx="35814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3275" y="3620770"/>
            <a:ext cx="3248025" cy="657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3115" y="4346575"/>
            <a:ext cx="323850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110</cp:revision>
  <dcterms:created xsi:type="dcterms:W3CDTF">2022-05-04T08:11:00Z</dcterms:created>
  <dcterms:modified xsi:type="dcterms:W3CDTF">2024-08-17T08:45:10Z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