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6"/>
  </p:notesMasterIdLst>
  <p:sldIdLst>
    <p:sldId id="256" r:id="rId4"/>
    <p:sldId id="295" r:id="rId5"/>
    <p:sldId id="316" r:id="rId6"/>
    <p:sldId id="318" r:id="rId7"/>
    <p:sldId id="314" r:id="rId8"/>
    <p:sldId id="320" r:id="rId9"/>
    <p:sldId id="321" r:id="rId10"/>
    <p:sldId id="322" r:id="rId11"/>
    <p:sldId id="323" r:id="rId12"/>
    <p:sldId id="304" r:id="rId13"/>
    <p:sldId id="305" r:id="rId14"/>
    <p:sldId id="289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/>
  <p:cmAuthor id="3" name="admin" initials="a" lastIdx="3" clrIdx="2"/>
  <p:cmAuthor id="4" name="优翼" initials="校" lastIdx="1" clrIdx="3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65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</a:t>
            </a:r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63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hyperlink" Target="http://www.youyi100.com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4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5931" y="515037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980" y="514985"/>
            <a:ext cx="6737985" cy="882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440" y="2723515"/>
            <a:ext cx="5649595" cy="1067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49325" y="203517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07400" y="392946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4710" y="392946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81830" y="392946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95625" y="391676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7895" y="391676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86170" y="391676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26795" y="597281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460" y="4551045"/>
            <a:ext cx="1689100" cy="2103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1450" y="213360"/>
            <a:ext cx="11817350" cy="6440805"/>
          </a:xfrm>
          <a:prstGeom prst="roundRect">
            <a:avLst>
              <a:gd name="adj" fmla="val 3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967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8590" y="489712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03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" y="521335"/>
            <a:ext cx="13906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576705"/>
            <a:ext cx="4067175" cy="45815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4730" y="238760"/>
            <a:ext cx="2543175" cy="708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320" y="2209800"/>
            <a:ext cx="1113472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6965" y="457835"/>
            <a:ext cx="9830435" cy="57315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70880" y="5560695"/>
            <a:ext cx="325120" cy="327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20840" y="5560695"/>
            <a:ext cx="325120" cy="327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57770" y="5560695"/>
            <a:ext cx="438150" cy="32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930" y="329565"/>
            <a:ext cx="10130155" cy="61982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96000" y="1569085"/>
            <a:ext cx="325120" cy="327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55025" y="1595755"/>
            <a:ext cx="325120" cy="327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30360" y="1595755"/>
            <a:ext cx="325120" cy="327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86380" y="2086610"/>
            <a:ext cx="376555" cy="327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45660" y="2086610"/>
            <a:ext cx="325120" cy="327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05220" y="4554855"/>
            <a:ext cx="325120" cy="327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72935" y="4545965"/>
            <a:ext cx="325120" cy="327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19750" y="5918200"/>
            <a:ext cx="325120" cy="3270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79770" y="5374005"/>
            <a:ext cx="325120" cy="3270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94140" y="5046980"/>
            <a:ext cx="325120" cy="3270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994140" y="5701030"/>
            <a:ext cx="325120" cy="3270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06940" y="5701030"/>
            <a:ext cx="386715" cy="32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0450" y="335915"/>
            <a:ext cx="2451100" cy="755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90930"/>
            <a:ext cx="12383770" cy="48044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825" y="2155825"/>
            <a:ext cx="3180080" cy="163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110" y="2063750"/>
            <a:ext cx="4893945" cy="1535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635" y="3964305"/>
            <a:ext cx="389890" cy="4083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305" y="4499610"/>
            <a:ext cx="389890" cy="4083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0525" y="4565650"/>
            <a:ext cx="389890" cy="408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7500" y="3731895"/>
            <a:ext cx="389890" cy="4083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775" y="4499610"/>
            <a:ext cx="389890" cy="4083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365" y="4483100"/>
            <a:ext cx="389890" cy="4083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765" y="3731895"/>
            <a:ext cx="389890" cy="40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185" y="1635125"/>
            <a:ext cx="11566525" cy="29457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556510" y="2830830"/>
            <a:ext cx="427990" cy="327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3685" y="3429000"/>
            <a:ext cx="356235" cy="327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95855" y="3986530"/>
            <a:ext cx="606425" cy="327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65595" y="2830830"/>
            <a:ext cx="427990" cy="327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77685" y="3429000"/>
            <a:ext cx="376555" cy="327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87160" y="3986530"/>
            <a:ext cx="606425" cy="327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74680" y="2830830"/>
            <a:ext cx="325120" cy="327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62005" y="3429000"/>
            <a:ext cx="417830" cy="327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578465" y="3975735"/>
            <a:ext cx="383540" cy="32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0635"/>
            <a:ext cx="12320270" cy="4101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07095" y="3236595"/>
            <a:ext cx="325120" cy="355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79610" y="3157855"/>
            <a:ext cx="325120" cy="433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52125" y="3236595"/>
            <a:ext cx="440055" cy="354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07095" y="4411345"/>
            <a:ext cx="325120" cy="3270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79610" y="4411345"/>
            <a:ext cx="325120" cy="327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52125" y="4411345"/>
            <a:ext cx="449580" cy="32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3035" y="1755775"/>
            <a:ext cx="11889105" cy="3735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69920" y="4765675"/>
            <a:ext cx="325120" cy="327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57955" y="4784725"/>
            <a:ext cx="306070" cy="307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8990" y="4765675"/>
            <a:ext cx="325120" cy="327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73090" y="4765675"/>
            <a:ext cx="422910" cy="32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605" y="2484755"/>
            <a:ext cx="11691620" cy="1727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80540" y="3674110"/>
            <a:ext cx="325120" cy="327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43295" y="3674110"/>
            <a:ext cx="325120" cy="327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49130" y="3674110"/>
            <a:ext cx="325120" cy="38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COMMONDATA" val="eyJoZGlkIjoiMWYxMjQwNTE0NzUzZmRlOTM4MjczNjdmMmQ4MDFlZGUifQ=="/>
  <p:tag name="commondata" val="eyJoZGlkIjoiZGJjNGI0NzYwOTg5ZDBhYTMwMThmM2E3ZDk4YTM0Y2YifQ=="/>
  <p:tag name="KSO_WPP_MARK_KEY" val="687fb1f0-fc20-4c6a-8330-fc9e8fa994ec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WPS 演示</Application>
  <PresentationFormat>宽屏</PresentationFormat>
  <Paragraphs>42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宋体</vt:lpstr>
      <vt:lpstr>Wingdings</vt:lpstr>
      <vt:lpstr>字魂36号-正文宋楷</vt:lpstr>
      <vt:lpstr>Wingdings</vt:lpstr>
      <vt:lpstr>楷体</vt:lpstr>
      <vt:lpstr>黑体</vt:lpstr>
      <vt:lpstr>Calibri</vt:lpstr>
      <vt:lpstr>微软雅黑</vt:lpstr>
      <vt:lpstr>等线</vt:lpstr>
      <vt:lpstr>Arial Unicode MS</vt:lpstr>
      <vt:lpstr>等线 Light</vt:lpstr>
      <vt:lpstr>Office 主题​​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OFFER.</cp:lastModifiedBy>
  <cp:revision>94</cp:revision>
  <dcterms:created xsi:type="dcterms:W3CDTF">2022-05-04T08:11:00Z</dcterms:created>
  <dcterms:modified xsi:type="dcterms:W3CDTF">2025-07-10T11:53:02Z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54E48178AD1B496582EED2ECB5C003C8_13</vt:lpwstr>
  </property>
  <property fmtid="{D5CDD505-2E9C-101B-9397-08002B2CF9AE}" pid="3" name="KSOProductBuildVer">
    <vt:lpwstr>2052-12.1.0.21915</vt:lpwstr>
  </property>
</Properties>
</file>