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3.xml" ContentType="application/vnd.openxmlformats-officedocument.theme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4.xml" ContentType="application/vnd.openxmlformats-officedocument.theme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5.xml" ContentType="application/vnd.openxmlformats-officedocument.theme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6.xml" ContentType="application/vnd.openxmlformats-officedocument.theme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7.xml" ContentType="application/vnd.openxmlformats-officedocument.theme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8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9.xml" ContentType="application/vnd.openxmlformats-officedocument.theme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10.xml" ContentType="application/vnd.openxmlformats-officedocument.theme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11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12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13.xml" ContentType="application/vnd.openxmlformats-officedocument.theme+xml"/>
  <Override PartName="/ppt/theme/theme1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52" r:id="rId2"/>
    <p:sldMasterId id="2147483656" r:id="rId3"/>
    <p:sldMasterId id="2147483660" r:id="rId4"/>
    <p:sldMasterId id="2147483664" r:id="rId5"/>
    <p:sldMasterId id="2147483668" r:id="rId6"/>
    <p:sldMasterId id="2147483672" r:id="rId7"/>
    <p:sldMasterId id="2147483676" r:id="rId8"/>
    <p:sldMasterId id="2147483680" r:id="rId9"/>
    <p:sldMasterId id="2147483688" r:id="rId10"/>
    <p:sldMasterId id="2147483692" r:id="rId11"/>
    <p:sldMasterId id="2147483696" r:id="rId12"/>
    <p:sldMasterId id="2147483700" r:id="rId13"/>
  </p:sldMasterIdLst>
  <p:notesMasterIdLst>
    <p:notesMasterId r:id="rId36"/>
  </p:notesMasterIdLst>
  <p:sldIdLst>
    <p:sldId id="428" r:id="rId14"/>
    <p:sldId id="471" r:id="rId15"/>
    <p:sldId id="372" r:id="rId16"/>
    <p:sldId id="432" r:id="rId17"/>
    <p:sldId id="382" r:id="rId18"/>
    <p:sldId id="386" r:id="rId19"/>
    <p:sldId id="387" r:id="rId20"/>
    <p:sldId id="388" r:id="rId21"/>
    <p:sldId id="389" r:id="rId22"/>
    <p:sldId id="390" r:id="rId23"/>
    <p:sldId id="370" r:id="rId24"/>
    <p:sldId id="507" r:id="rId25"/>
    <p:sldId id="373" r:id="rId26"/>
    <p:sldId id="407" r:id="rId27"/>
    <p:sldId id="408" r:id="rId28"/>
    <p:sldId id="409" r:id="rId29"/>
    <p:sldId id="501" r:id="rId30"/>
    <p:sldId id="466" r:id="rId31"/>
    <p:sldId id="509" r:id="rId32"/>
    <p:sldId id="520" r:id="rId33"/>
    <p:sldId id="375" r:id="rId34"/>
    <p:sldId id="494" r:id="rId35"/>
  </p:sldIdLst>
  <p:sldSz cx="12192000" cy="6858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5600" b="0" i="1" u="none" strike="noStrike" cap="none" spc="0" normalizeH="0" baseline="0">
        <a:ln>
          <a:noFill/>
        </a:ln>
        <a:solidFill>
          <a:srgbClr val="86837F">
            <a:alpha val="80000"/>
          </a:srgbClr>
        </a:solidFill>
        <a:effectLst>
          <a:outerShdw blurRad="25400" dist="12700" dir="5400000" rotWithShape="0">
            <a:srgbClr val="FFFFFF"/>
          </a:outerShdw>
        </a:effectLst>
        <a:uFillTx/>
        <a:latin typeface="Hoefler Text"/>
        <a:ea typeface="Hoefler Text"/>
        <a:cs typeface="Hoefler Text"/>
        <a:sym typeface="Hoefler Text"/>
      </a:defRPr>
    </a:lvl1pPr>
    <a:lvl2pPr marL="0" marR="0" indent="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5600" b="0" i="1" u="none" strike="noStrike" cap="none" spc="0" normalizeH="0" baseline="0">
        <a:ln>
          <a:noFill/>
        </a:ln>
        <a:solidFill>
          <a:srgbClr val="86837F">
            <a:alpha val="80000"/>
          </a:srgbClr>
        </a:solidFill>
        <a:effectLst>
          <a:outerShdw blurRad="25400" dist="12700" dir="5400000" rotWithShape="0">
            <a:srgbClr val="FFFFFF"/>
          </a:outerShdw>
        </a:effectLst>
        <a:uFillTx/>
        <a:latin typeface="Hoefler Text"/>
        <a:ea typeface="Hoefler Text"/>
        <a:cs typeface="Hoefler Text"/>
        <a:sym typeface="Hoefler Text"/>
      </a:defRPr>
    </a:lvl2pPr>
    <a:lvl3pPr marL="0" marR="0" indent="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5600" b="0" i="1" u="none" strike="noStrike" cap="none" spc="0" normalizeH="0" baseline="0">
        <a:ln>
          <a:noFill/>
        </a:ln>
        <a:solidFill>
          <a:srgbClr val="86837F">
            <a:alpha val="80000"/>
          </a:srgbClr>
        </a:solidFill>
        <a:effectLst>
          <a:outerShdw blurRad="25400" dist="12700" dir="5400000" rotWithShape="0">
            <a:srgbClr val="FFFFFF"/>
          </a:outerShdw>
        </a:effectLst>
        <a:uFillTx/>
        <a:latin typeface="Hoefler Text"/>
        <a:ea typeface="Hoefler Text"/>
        <a:cs typeface="Hoefler Text"/>
        <a:sym typeface="Hoefler Text"/>
      </a:defRPr>
    </a:lvl3pPr>
    <a:lvl4pPr marL="0" marR="0" indent="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5600" b="0" i="1" u="none" strike="noStrike" cap="none" spc="0" normalizeH="0" baseline="0">
        <a:ln>
          <a:noFill/>
        </a:ln>
        <a:solidFill>
          <a:srgbClr val="86837F">
            <a:alpha val="80000"/>
          </a:srgbClr>
        </a:solidFill>
        <a:effectLst>
          <a:outerShdw blurRad="25400" dist="12700" dir="5400000" rotWithShape="0">
            <a:srgbClr val="FFFFFF"/>
          </a:outerShdw>
        </a:effectLst>
        <a:uFillTx/>
        <a:latin typeface="Hoefler Text"/>
        <a:ea typeface="Hoefler Text"/>
        <a:cs typeface="Hoefler Text"/>
        <a:sym typeface="Hoefler Text"/>
      </a:defRPr>
    </a:lvl4pPr>
    <a:lvl5pPr marL="0" marR="0" indent="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5600" b="0" i="1" u="none" strike="noStrike" cap="none" spc="0" normalizeH="0" baseline="0">
        <a:ln>
          <a:noFill/>
        </a:ln>
        <a:solidFill>
          <a:srgbClr val="86837F">
            <a:alpha val="80000"/>
          </a:srgbClr>
        </a:solidFill>
        <a:effectLst>
          <a:outerShdw blurRad="25400" dist="12700" dir="5400000" rotWithShape="0">
            <a:srgbClr val="FFFFFF"/>
          </a:outerShdw>
        </a:effectLst>
        <a:uFillTx/>
        <a:latin typeface="Hoefler Text"/>
        <a:ea typeface="Hoefler Text"/>
        <a:cs typeface="Hoefler Text"/>
        <a:sym typeface="Hoefler Text"/>
      </a:defRPr>
    </a:lvl5pPr>
    <a:lvl6pPr marL="0" marR="0" indent="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5600" b="0" i="1" u="none" strike="noStrike" cap="none" spc="0" normalizeH="0" baseline="0">
        <a:ln>
          <a:noFill/>
        </a:ln>
        <a:solidFill>
          <a:srgbClr val="86837F">
            <a:alpha val="80000"/>
          </a:srgbClr>
        </a:solidFill>
        <a:effectLst>
          <a:outerShdw blurRad="25400" dist="12700" dir="5400000" rotWithShape="0">
            <a:srgbClr val="FFFFFF"/>
          </a:outerShdw>
        </a:effectLst>
        <a:uFillTx/>
        <a:latin typeface="Hoefler Text"/>
        <a:ea typeface="Hoefler Text"/>
        <a:cs typeface="Hoefler Text"/>
        <a:sym typeface="Hoefler Text"/>
      </a:defRPr>
    </a:lvl6pPr>
    <a:lvl7pPr marL="0" marR="0" indent="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5600" b="0" i="1" u="none" strike="noStrike" cap="none" spc="0" normalizeH="0" baseline="0">
        <a:ln>
          <a:noFill/>
        </a:ln>
        <a:solidFill>
          <a:srgbClr val="86837F">
            <a:alpha val="80000"/>
          </a:srgbClr>
        </a:solidFill>
        <a:effectLst>
          <a:outerShdw blurRad="25400" dist="12700" dir="5400000" rotWithShape="0">
            <a:srgbClr val="FFFFFF"/>
          </a:outerShdw>
        </a:effectLst>
        <a:uFillTx/>
        <a:latin typeface="Hoefler Text"/>
        <a:ea typeface="Hoefler Text"/>
        <a:cs typeface="Hoefler Text"/>
        <a:sym typeface="Hoefler Text"/>
      </a:defRPr>
    </a:lvl7pPr>
    <a:lvl8pPr marL="0" marR="0" indent="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5600" b="0" i="1" u="none" strike="noStrike" cap="none" spc="0" normalizeH="0" baseline="0">
        <a:ln>
          <a:noFill/>
        </a:ln>
        <a:solidFill>
          <a:srgbClr val="86837F">
            <a:alpha val="80000"/>
          </a:srgbClr>
        </a:solidFill>
        <a:effectLst>
          <a:outerShdw blurRad="25400" dist="12700" dir="5400000" rotWithShape="0">
            <a:srgbClr val="FFFFFF"/>
          </a:outerShdw>
        </a:effectLst>
        <a:uFillTx/>
        <a:latin typeface="Hoefler Text"/>
        <a:ea typeface="Hoefler Text"/>
        <a:cs typeface="Hoefler Text"/>
        <a:sym typeface="Hoefler Text"/>
      </a:defRPr>
    </a:lvl8pPr>
    <a:lvl9pPr marL="0" marR="0" indent="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5600" b="0" i="1" u="none" strike="noStrike" cap="none" spc="0" normalizeH="0" baseline="0">
        <a:ln>
          <a:noFill/>
        </a:ln>
        <a:solidFill>
          <a:srgbClr val="86837F">
            <a:alpha val="80000"/>
          </a:srgbClr>
        </a:solidFill>
        <a:effectLst>
          <a:outerShdw blurRad="25400" dist="12700" dir="5400000" rotWithShape="0">
            <a:srgbClr val="FFFFFF"/>
          </a:outerShdw>
        </a:effectLst>
        <a:uFillTx/>
        <a:latin typeface="Hoefler Text"/>
        <a:ea typeface="Hoefler Text"/>
        <a:cs typeface="Hoefler Text"/>
        <a:sym typeface="Hoefler Text"/>
      </a:defRPr>
    </a:lvl9pPr>
  </p:defaultTextStyle>
  <p:extLst>
    <p:ext uri="{EFAFB233-063F-42B5-8137-9DF3F51BA10A}">
      <p15:sldGuideLst xmlns:p15="http://schemas.microsoft.com/office/powerpoint/2012/main">
        <p15:guide id="1" orient="horz" pos="2261">
          <p15:clr>
            <a:srgbClr val="A4A3A4"/>
          </p15:clr>
        </p15:guide>
        <p15:guide id="2" pos="3742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41213"/>
    <a:srgbClr val="100E0F"/>
    <a:srgbClr val="FFFFFF"/>
    <a:srgbClr val="000000"/>
    <a:srgbClr val="EDEDE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843"/>
    <p:restoredTop sz="81712" autoAdjust="0"/>
  </p:normalViewPr>
  <p:slideViewPr>
    <p:cSldViewPr snapToObjects="1">
      <p:cViewPr varScale="1">
        <p:scale>
          <a:sx n="75" d="100"/>
          <a:sy n="75" d="100"/>
        </p:scale>
        <p:origin x="732" y="6"/>
      </p:cViewPr>
      <p:guideLst>
        <p:guide orient="horz" pos="2261"/>
        <p:guide pos="374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0" cy="720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Master" Target="slideMasters/slideMaster13.xml"/><Relationship Id="rId18" Type="http://schemas.openxmlformats.org/officeDocument/2006/relationships/slide" Target="slides/slide5.xml"/><Relationship Id="rId26" Type="http://schemas.openxmlformats.org/officeDocument/2006/relationships/slide" Target="slides/slide13.xml"/><Relationship Id="rId39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8.xml"/><Relationship Id="rId34" Type="http://schemas.openxmlformats.org/officeDocument/2006/relationships/slide" Target="slides/slide21.xml"/><Relationship Id="rId7" Type="http://schemas.openxmlformats.org/officeDocument/2006/relationships/slideMaster" Target="slideMasters/slideMaster7.xml"/><Relationship Id="rId12" Type="http://schemas.openxmlformats.org/officeDocument/2006/relationships/slideMaster" Target="slideMasters/slideMaster12.xml"/><Relationship Id="rId17" Type="http://schemas.openxmlformats.org/officeDocument/2006/relationships/slide" Target="slides/slide4.xml"/><Relationship Id="rId25" Type="http://schemas.openxmlformats.org/officeDocument/2006/relationships/slide" Target="slides/slide12.xml"/><Relationship Id="rId33" Type="http://schemas.openxmlformats.org/officeDocument/2006/relationships/slide" Target="slides/slide20.xml"/><Relationship Id="rId38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3.xml"/><Relationship Id="rId20" Type="http://schemas.openxmlformats.org/officeDocument/2006/relationships/slide" Target="slides/slide7.xml"/><Relationship Id="rId29" Type="http://schemas.openxmlformats.org/officeDocument/2006/relationships/slide" Target="slides/slide16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11.xml"/><Relationship Id="rId32" Type="http://schemas.openxmlformats.org/officeDocument/2006/relationships/slide" Target="slides/slide19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2.xml"/><Relationship Id="rId23" Type="http://schemas.openxmlformats.org/officeDocument/2006/relationships/slide" Target="slides/slide10.xml"/><Relationship Id="rId28" Type="http://schemas.openxmlformats.org/officeDocument/2006/relationships/slide" Target="slides/slide15.xml"/><Relationship Id="rId36" Type="http://schemas.openxmlformats.org/officeDocument/2006/relationships/notesMaster" Target="notesMasters/notesMaster1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6.xml"/><Relationship Id="rId31" Type="http://schemas.openxmlformats.org/officeDocument/2006/relationships/slide" Target="slides/slide18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1.xml"/><Relationship Id="rId22" Type="http://schemas.openxmlformats.org/officeDocument/2006/relationships/slide" Target="slides/slide9.xml"/><Relationship Id="rId27" Type="http://schemas.openxmlformats.org/officeDocument/2006/relationships/slide" Target="slides/slide14.xml"/><Relationship Id="rId30" Type="http://schemas.openxmlformats.org/officeDocument/2006/relationships/slide" Target="slides/slide17.xml"/><Relationship Id="rId35" Type="http://schemas.openxmlformats.org/officeDocument/2006/relationships/slide" Target="slides/slide2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Shape 117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18" name="Shape 118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313292101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8000"/>
      </a:lnSpc>
      <a:defRPr sz="2200">
        <a:latin typeface="+mn-lt"/>
        <a:ea typeface="+mn-ea"/>
        <a:cs typeface="+mn-cs"/>
        <a:sym typeface="Helvetica Neue" panose="02000503000000020004"/>
      </a:defRPr>
    </a:lvl1pPr>
    <a:lvl2pPr indent="228600" defTabSz="457200" latinLnBrk="0">
      <a:lnSpc>
        <a:spcPct val="118000"/>
      </a:lnSpc>
      <a:defRPr sz="2200">
        <a:latin typeface="+mn-lt"/>
        <a:ea typeface="+mn-ea"/>
        <a:cs typeface="+mn-cs"/>
        <a:sym typeface="Helvetica Neue" panose="02000503000000020004"/>
      </a:defRPr>
    </a:lvl2pPr>
    <a:lvl3pPr indent="457200" defTabSz="457200" latinLnBrk="0">
      <a:lnSpc>
        <a:spcPct val="118000"/>
      </a:lnSpc>
      <a:defRPr sz="2200">
        <a:latin typeface="+mn-lt"/>
        <a:ea typeface="+mn-ea"/>
        <a:cs typeface="+mn-cs"/>
        <a:sym typeface="Helvetica Neue" panose="02000503000000020004"/>
      </a:defRPr>
    </a:lvl3pPr>
    <a:lvl4pPr indent="685800" defTabSz="457200" latinLnBrk="0">
      <a:lnSpc>
        <a:spcPct val="118000"/>
      </a:lnSpc>
      <a:defRPr sz="2200">
        <a:latin typeface="+mn-lt"/>
        <a:ea typeface="+mn-ea"/>
        <a:cs typeface="+mn-cs"/>
        <a:sym typeface="Helvetica Neue" panose="02000503000000020004"/>
      </a:defRPr>
    </a:lvl4pPr>
    <a:lvl5pPr indent="914400" defTabSz="457200" latinLnBrk="0">
      <a:lnSpc>
        <a:spcPct val="118000"/>
      </a:lnSpc>
      <a:defRPr sz="2200">
        <a:latin typeface="+mn-lt"/>
        <a:ea typeface="+mn-ea"/>
        <a:cs typeface="+mn-cs"/>
        <a:sym typeface="Helvetica Neue" panose="02000503000000020004"/>
      </a:defRPr>
    </a:lvl5pPr>
    <a:lvl6pPr indent="1143000" defTabSz="457200" latinLnBrk="0">
      <a:lnSpc>
        <a:spcPct val="118000"/>
      </a:lnSpc>
      <a:defRPr sz="2200">
        <a:latin typeface="+mn-lt"/>
        <a:ea typeface="+mn-ea"/>
        <a:cs typeface="+mn-cs"/>
        <a:sym typeface="Helvetica Neue" panose="02000503000000020004"/>
      </a:defRPr>
    </a:lvl6pPr>
    <a:lvl7pPr indent="1371600" defTabSz="457200" latinLnBrk="0">
      <a:lnSpc>
        <a:spcPct val="118000"/>
      </a:lnSpc>
      <a:defRPr sz="2200">
        <a:latin typeface="+mn-lt"/>
        <a:ea typeface="+mn-ea"/>
        <a:cs typeface="+mn-cs"/>
        <a:sym typeface="Helvetica Neue" panose="02000503000000020004"/>
      </a:defRPr>
    </a:lvl7pPr>
    <a:lvl8pPr indent="1600200" defTabSz="457200" latinLnBrk="0">
      <a:lnSpc>
        <a:spcPct val="118000"/>
      </a:lnSpc>
      <a:defRPr sz="2200">
        <a:latin typeface="+mn-lt"/>
        <a:ea typeface="+mn-ea"/>
        <a:cs typeface="+mn-cs"/>
        <a:sym typeface="Helvetica Neue" panose="02000503000000020004"/>
      </a:defRPr>
    </a:lvl8pPr>
    <a:lvl9pPr indent="1828800" defTabSz="457200" latinLnBrk="0">
      <a:lnSpc>
        <a:spcPct val="118000"/>
      </a:lnSpc>
      <a:defRPr sz="2200">
        <a:latin typeface="+mn-lt"/>
        <a:ea typeface="+mn-ea"/>
        <a:cs typeface="+mn-cs"/>
        <a:sym typeface="Helvetica Neue" panose="02000503000000020004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6274869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1116466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87490909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6348591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5543521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>
              <a:sym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9373333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>
              <a:sym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86412115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>
              <a:sym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66871966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>
              <a:sym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82053601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8250643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822220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8345422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1225551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3186772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defTabSz="457200" eaLnBrk="1" fontAlgn="auto" latinLnBrk="0" hangingPunct="1">
              <a:lnSpc>
                <a:spcPct val="118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85338656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6631879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4149679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1916647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5683484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6330358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3693364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000559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6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7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8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9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0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与副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标题文本"/>
          <p:cNvSpPr txBox="1">
            <a:spLocks noGrp="1"/>
          </p:cNvSpPr>
          <p:nvPr>
            <p:ph type="title" hasCustomPrompt="1"/>
          </p:nvPr>
        </p:nvSpPr>
        <p:spPr>
          <a:xfrm>
            <a:off x="1727200" y="1600200"/>
            <a:ext cx="8737600" cy="1981200"/>
          </a:xfrm>
          <a:prstGeom prst="rect">
            <a:avLst/>
          </a:prstGeom>
        </p:spPr>
        <p:txBody>
          <a:bodyPr anchor="b"/>
          <a:lstStyle>
            <a:lvl1pPr>
              <a:defRPr sz="5300">
                <a:solidFill>
                  <a:srgbClr val="F4D799"/>
                </a:solidFill>
                <a:effectLst>
                  <a:outerShdw blurRad="25400" dist="25400" dir="16200000" rotWithShape="0">
                    <a:srgbClr val="000000">
                      <a:alpha val="34000"/>
                    </a:srgbClr>
                  </a:outerShdw>
                </a:effectLst>
              </a:defRPr>
            </a:lvl1pPr>
          </a:lstStyle>
          <a:p>
            <a:r>
              <a:t>标题文本</a:t>
            </a:r>
          </a:p>
        </p:txBody>
      </p:sp>
      <p:sp>
        <p:nvSpPr>
          <p:cNvPr id="13" name="正文级别 1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1727200" y="4152900"/>
            <a:ext cx="8737600" cy="9906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ct val="0"/>
              </a:spcBef>
              <a:buSzTx/>
              <a:buNone/>
              <a:defRPr sz="2300">
                <a:solidFill>
                  <a:srgbClr val="C8AF7B"/>
                </a:solidFill>
                <a:effectLst>
                  <a:outerShdw blurRad="25400" dist="12700" dir="16200000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  <a:sym typeface="Helvetica Neue" panose="02000503000000020004"/>
              </a:defRPr>
            </a:lvl1pPr>
            <a:lvl2pPr marL="0" indent="0" algn="ctr">
              <a:spcBef>
                <a:spcPct val="0"/>
              </a:spcBef>
              <a:buSzTx/>
              <a:buNone/>
              <a:defRPr sz="2300">
                <a:solidFill>
                  <a:srgbClr val="C8AF7B"/>
                </a:solidFill>
                <a:effectLst>
                  <a:outerShdw blurRad="25400" dist="12700" dir="16200000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  <a:sym typeface="Helvetica Neue" panose="02000503000000020004"/>
              </a:defRPr>
            </a:lvl2pPr>
            <a:lvl3pPr marL="0" indent="0" algn="ctr">
              <a:spcBef>
                <a:spcPct val="0"/>
              </a:spcBef>
              <a:buSzTx/>
              <a:buNone/>
              <a:defRPr sz="2300">
                <a:solidFill>
                  <a:srgbClr val="C8AF7B"/>
                </a:solidFill>
                <a:effectLst>
                  <a:outerShdw blurRad="25400" dist="12700" dir="16200000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  <a:sym typeface="Helvetica Neue" panose="02000503000000020004"/>
              </a:defRPr>
            </a:lvl3pPr>
            <a:lvl4pPr marL="0" indent="0" algn="ctr">
              <a:spcBef>
                <a:spcPct val="0"/>
              </a:spcBef>
              <a:buSzTx/>
              <a:buNone/>
              <a:defRPr sz="2300">
                <a:solidFill>
                  <a:srgbClr val="C8AF7B"/>
                </a:solidFill>
                <a:effectLst>
                  <a:outerShdw blurRad="25400" dist="12700" dir="16200000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  <a:sym typeface="Helvetica Neue" panose="02000503000000020004"/>
              </a:defRPr>
            </a:lvl4pPr>
            <a:lvl5pPr marL="0" indent="0" algn="ctr">
              <a:spcBef>
                <a:spcPct val="0"/>
              </a:spcBef>
              <a:buSzTx/>
              <a:buNone/>
              <a:defRPr sz="2300">
                <a:solidFill>
                  <a:srgbClr val="C8AF7B"/>
                </a:solidFill>
                <a:effectLst>
                  <a:outerShdw blurRad="25400" dist="12700" dir="16200000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  <a:sym typeface="Helvetica Neue" panose="02000503000000020004"/>
              </a:defRPr>
            </a:lvl5pPr>
          </a:lstStyle>
          <a:p>
            <a:r>
              <a:t>正文级别 1</a:t>
            </a:r>
          </a:p>
          <a:p>
            <a:pPr lvl="1"/>
            <a:r>
              <a:t>正文级别 2</a:t>
            </a:r>
          </a:p>
          <a:p>
            <a:pPr lvl="2"/>
            <a:r>
              <a:t>正文级别 3</a:t>
            </a:r>
          </a:p>
          <a:p>
            <a:pPr lvl="3"/>
            <a:r>
              <a:t>正文级别 4</a:t>
            </a:r>
          </a:p>
          <a:p>
            <a:pPr lvl="4"/>
            <a:r>
              <a:t>正文级别 5</a:t>
            </a:r>
          </a:p>
        </p:txBody>
      </p:sp>
      <p:sp>
        <p:nvSpPr>
          <p:cNvPr id="14" name="幻灯片编号"/>
          <p:cNvSpPr txBox="1">
            <a:spLocks noGrp="1"/>
          </p:cNvSpPr>
          <p:nvPr>
            <p:ph type="sldNum" sz="quarter" idx="2"/>
          </p:nvPr>
        </p:nvSpPr>
        <p:spPr>
          <a:xfrm>
            <a:off x="5997575" y="6613525"/>
            <a:ext cx="209551" cy="254001"/>
          </a:xfrm>
          <a:prstGeom prst="rect">
            <a:avLst/>
          </a:prstGeom>
        </p:spPr>
        <p:txBody>
          <a:bodyPr/>
          <a:lstStyle>
            <a:lvl1pPr>
              <a:defRPr i="1">
                <a:solidFill>
                  <a:srgbClr val="F4E1B9"/>
                </a:solidFill>
              </a:defRPr>
            </a:lvl1pPr>
          </a:lstStyle>
          <a:p>
            <a:fld id="{86CB4B4D-7CA3-9044-876B-883B54F8677D}" type="slidenum">
              <a:r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与副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标题文本"/>
          <p:cNvSpPr txBox="1">
            <a:spLocks noGrp="1"/>
          </p:cNvSpPr>
          <p:nvPr>
            <p:ph type="title" hasCustomPrompt="1"/>
          </p:nvPr>
        </p:nvSpPr>
        <p:spPr>
          <a:xfrm>
            <a:off x="1727200" y="1600200"/>
            <a:ext cx="8737600" cy="1981200"/>
          </a:xfrm>
          <a:prstGeom prst="rect">
            <a:avLst/>
          </a:prstGeom>
        </p:spPr>
        <p:txBody>
          <a:bodyPr anchor="b"/>
          <a:lstStyle>
            <a:lvl1pPr>
              <a:defRPr sz="5300">
                <a:solidFill>
                  <a:srgbClr val="F4D799"/>
                </a:solidFill>
                <a:effectLst>
                  <a:outerShdw blurRad="25400" dist="25400" dir="16200000" rotWithShape="0">
                    <a:srgbClr val="000000">
                      <a:alpha val="34000"/>
                    </a:srgbClr>
                  </a:outerShdw>
                </a:effectLst>
              </a:defRPr>
            </a:lvl1pPr>
          </a:lstStyle>
          <a:p>
            <a:r>
              <a:t>标题文本</a:t>
            </a:r>
          </a:p>
        </p:txBody>
      </p:sp>
      <p:sp>
        <p:nvSpPr>
          <p:cNvPr id="13" name="正文级别 1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1727200" y="4152900"/>
            <a:ext cx="8737600" cy="9906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ct val="0"/>
              </a:spcBef>
              <a:buSzTx/>
              <a:buNone/>
              <a:defRPr sz="2300">
                <a:solidFill>
                  <a:srgbClr val="C8AF7B"/>
                </a:solidFill>
                <a:effectLst>
                  <a:outerShdw blurRad="25400" dist="12700" dir="16200000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  <a:sym typeface="Helvetica Neue" panose="02000503000000020004"/>
              </a:defRPr>
            </a:lvl1pPr>
            <a:lvl2pPr marL="0" indent="0" algn="ctr">
              <a:spcBef>
                <a:spcPct val="0"/>
              </a:spcBef>
              <a:buSzTx/>
              <a:buNone/>
              <a:defRPr sz="2300">
                <a:solidFill>
                  <a:srgbClr val="C8AF7B"/>
                </a:solidFill>
                <a:effectLst>
                  <a:outerShdw blurRad="25400" dist="12700" dir="16200000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  <a:sym typeface="Helvetica Neue" panose="02000503000000020004"/>
              </a:defRPr>
            </a:lvl2pPr>
            <a:lvl3pPr marL="0" indent="0" algn="ctr">
              <a:spcBef>
                <a:spcPct val="0"/>
              </a:spcBef>
              <a:buSzTx/>
              <a:buNone/>
              <a:defRPr sz="2300">
                <a:solidFill>
                  <a:srgbClr val="C8AF7B"/>
                </a:solidFill>
                <a:effectLst>
                  <a:outerShdw blurRad="25400" dist="12700" dir="16200000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  <a:sym typeface="Helvetica Neue" panose="02000503000000020004"/>
              </a:defRPr>
            </a:lvl3pPr>
            <a:lvl4pPr marL="0" indent="0" algn="ctr">
              <a:spcBef>
                <a:spcPct val="0"/>
              </a:spcBef>
              <a:buSzTx/>
              <a:buNone/>
              <a:defRPr sz="2300">
                <a:solidFill>
                  <a:srgbClr val="C8AF7B"/>
                </a:solidFill>
                <a:effectLst>
                  <a:outerShdw blurRad="25400" dist="12700" dir="16200000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  <a:sym typeface="Helvetica Neue" panose="02000503000000020004"/>
              </a:defRPr>
            </a:lvl4pPr>
            <a:lvl5pPr marL="0" indent="0" algn="ctr">
              <a:spcBef>
                <a:spcPct val="0"/>
              </a:spcBef>
              <a:buSzTx/>
              <a:buNone/>
              <a:defRPr sz="2300">
                <a:solidFill>
                  <a:srgbClr val="C8AF7B"/>
                </a:solidFill>
                <a:effectLst>
                  <a:outerShdw blurRad="25400" dist="12700" dir="16200000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  <a:sym typeface="Helvetica Neue" panose="02000503000000020004"/>
              </a:defRPr>
            </a:lvl5pPr>
          </a:lstStyle>
          <a:p>
            <a:r>
              <a:t>正文级别 1</a:t>
            </a:r>
          </a:p>
          <a:p>
            <a:pPr lvl="1"/>
            <a:r>
              <a:t>正文级别 2</a:t>
            </a:r>
          </a:p>
          <a:p>
            <a:pPr lvl="2"/>
            <a:r>
              <a:t>正文级别 3</a:t>
            </a:r>
          </a:p>
          <a:p>
            <a:pPr lvl="3"/>
            <a:r>
              <a:t>正文级别 4</a:t>
            </a:r>
          </a:p>
          <a:p>
            <a:pPr lvl="4"/>
            <a:r>
              <a:t>正文级别 5</a:t>
            </a:r>
          </a:p>
        </p:txBody>
      </p:sp>
      <p:sp>
        <p:nvSpPr>
          <p:cNvPr id="14" name="幻灯片编号"/>
          <p:cNvSpPr txBox="1">
            <a:spLocks noGrp="1"/>
          </p:cNvSpPr>
          <p:nvPr>
            <p:ph type="sldNum" sz="quarter" idx="2"/>
          </p:nvPr>
        </p:nvSpPr>
        <p:spPr>
          <a:xfrm>
            <a:off x="5997575" y="6613525"/>
            <a:ext cx="209551" cy="254001"/>
          </a:xfrm>
          <a:prstGeom prst="rect">
            <a:avLst/>
          </a:prstGeom>
        </p:spPr>
        <p:txBody>
          <a:bodyPr/>
          <a:lstStyle>
            <a:lvl1pPr>
              <a:defRPr i="1">
                <a:solidFill>
                  <a:srgbClr val="F4E1B9"/>
                </a:solidFill>
              </a:defRPr>
            </a:lvl1pPr>
          </a:lstStyle>
          <a:p>
            <a:fld id="{86CB4B4D-7CA3-9044-876B-883B54F8677D}" type="slidenum">
              <a:r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与项目符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标题文本"/>
          <p:cNvSpPr txBox="1">
            <a:spLocks noGrp="1"/>
          </p:cNvSpPr>
          <p:nvPr>
            <p:ph type="title" hasCustomPrompt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标题文本</a:t>
            </a:r>
          </a:p>
        </p:txBody>
      </p:sp>
      <p:sp>
        <p:nvSpPr>
          <p:cNvPr id="59" name="幻灯片编号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t>‹#›</a:t>
            </a:fld>
            <a:endParaRPr/>
          </a:p>
        </p:txBody>
      </p:sp>
      <p:sp>
        <p:nvSpPr>
          <p:cNvPr id="5" name="正文级别 1…"/>
          <p:cNvSpPr txBox="1">
            <a:spLocks noGrp="1"/>
          </p:cNvSpPr>
          <p:nvPr>
            <p:ph idx="1" hasCustomPrompt="1"/>
          </p:nvPr>
        </p:nvSpPr>
        <p:spPr>
          <a:xfrm>
            <a:off x="1551929" y="2053198"/>
            <a:ext cx="7614369" cy="3541273"/>
          </a:xfrm>
          <a:prstGeom prst="rect">
            <a:avLst/>
          </a:prstGeom>
          <a:ln w="12700">
            <a:miter lim="400000"/>
          </a:ln>
        </p:spPr>
        <p:txBody>
          <a:bodyPr lIns="50800" tIns="50800" rIns="50800" bIns="50800" anchor="ctr">
            <a:normAutofit/>
          </a:bodyPr>
          <a:lstStyle>
            <a:lvl1pPr marL="0" indent="0">
              <a:buFont typeface="Arial" panose="020B0604020202020204" pitchFamily="34" charset="0"/>
              <a:buNone/>
              <a:defRPr b="0">
                <a:solidFill>
                  <a:srgbClr val="FFFFFF">
                    <a:alpha val="80000"/>
                  </a:srgbClr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1pPr>
            <a:lvl2pPr>
              <a:buBlip>
                <a:blip r:embed="rId2"/>
              </a:buBlip>
            </a:lvl2pPr>
            <a:lvl3pPr marL="673100" indent="0">
              <a:buFont typeface="Arial" panose="020B0604020202020204" pitchFamily="34" charset="0"/>
              <a:buNone/>
              <a:defRPr b="0">
                <a:solidFill>
                  <a:srgbClr val="FFFFFF">
                    <a:alpha val="80000"/>
                  </a:srgbClr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3pPr>
            <a:lvl4pPr marL="1009650" indent="0">
              <a:buFont typeface="Arial" panose="020B0604020202020204" pitchFamily="34" charset="0"/>
              <a:buNone/>
              <a:defRPr b="0">
                <a:solidFill>
                  <a:srgbClr val="FFFFFF">
                    <a:alpha val="80000"/>
                  </a:srgbClr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4pPr>
            <a:lvl5pPr marL="1346200" indent="0">
              <a:buFont typeface="Arial" panose="020B0604020202020204" pitchFamily="34" charset="0"/>
              <a:buNone/>
              <a:defRPr b="0">
                <a:solidFill>
                  <a:srgbClr val="FFFFFF">
                    <a:alpha val="80000"/>
                  </a:srgbClr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5pPr>
          </a:lstStyle>
          <a:p>
            <a:r>
              <a:rPr dirty="0" err="1"/>
              <a:t>正文级别</a:t>
            </a:r>
            <a:r>
              <a:rPr dirty="0"/>
              <a:t> 1</a:t>
            </a:r>
          </a:p>
          <a:p>
            <a:pPr lvl="2"/>
            <a:r>
              <a:rPr dirty="0" err="1"/>
              <a:t>正文级别</a:t>
            </a:r>
            <a:r>
              <a:rPr dirty="0"/>
              <a:t> 3</a:t>
            </a:r>
          </a:p>
          <a:p>
            <a:pPr lvl="3"/>
            <a:r>
              <a:rPr dirty="0" err="1"/>
              <a:t>正文级别</a:t>
            </a:r>
            <a:r>
              <a:rPr dirty="0"/>
              <a:t> 4</a:t>
            </a:r>
          </a:p>
          <a:p>
            <a:pPr lvl="4"/>
            <a:r>
              <a:rPr dirty="0" err="1"/>
              <a:t>正文级别</a:t>
            </a:r>
            <a:r>
              <a:rPr dirty="0"/>
              <a:t> 5</a:t>
            </a:r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灯片编号占位符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CB4B4D-7CA3-9044-876B-883B54F8677D}" type="slidenum">
              <a:rPr lang="en-US" altLang="zh-CN" smtClean="0"/>
              <a:t>‹#›</a:t>
            </a:fld>
            <a:endParaRPr lang="en-US" altLang="zh-CN"/>
          </a:p>
        </p:txBody>
      </p:sp>
    </p:spTree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与副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标题文本"/>
          <p:cNvSpPr txBox="1">
            <a:spLocks noGrp="1"/>
          </p:cNvSpPr>
          <p:nvPr>
            <p:ph type="title" hasCustomPrompt="1"/>
          </p:nvPr>
        </p:nvSpPr>
        <p:spPr>
          <a:xfrm>
            <a:off x="1727200" y="1600200"/>
            <a:ext cx="8737600" cy="1981200"/>
          </a:xfrm>
          <a:prstGeom prst="rect">
            <a:avLst/>
          </a:prstGeom>
        </p:spPr>
        <p:txBody>
          <a:bodyPr anchor="b"/>
          <a:lstStyle>
            <a:lvl1pPr>
              <a:defRPr sz="5300">
                <a:solidFill>
                  <a:srgbClr val="F4D799"/>
                </a:solidFill>
                <a:effectLst>
                  <a:outerShdw blurRad="25400" dist="25400" dir="16200000" rotWithShape="0">
                    <a:srgbClr val="000000">
                      <a:alpha val="34000"/>
                    </a:srgbClr>
                  </a:outerShdw>
                </a:effectLst>
              </a:defRPr>
            </a:lvl1pPr>
          </a:lstStyle>
          <a:p>
            <a:r>
              <a:t>标题文本</a:t>
            </a:r>
          </a:p>
        </p:txBody>
      </p:sp>
      <p:sp>
        <p:nvSpPr>
          <p:cNvPr id="13" name="正文级别 1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1727200" y="4152900"/>
            <a:ext cx="8737600" cy="9906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ct val="0"/>
              </a:spcBef>
              <a:buSzTx/>
              <a:buNone/>
              <a:defRPr sz="2300">
                <a:solidFill>
                  <a:srgbClr val="C8AF7B"/>
                </a:solidFill>
                <a:effectLst>
                  <a:outerShdw blurRad="25400" dist="12700" dir="16200000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  <a:sym typeface="Helvetica Neue" panose="02000503000000020004"/>
              </a:defRPr>
            </a:lvl1pPr>
            <a:lvl2pPr marL="0" indent="0" algn="ctr">
              <a:spcBef>
                <a:spcPct val="0"/>
              </a:spcBef>
              <a:buSzTx/>
              <a:buNone/>
              <a:defRPr sz="2300">
                <a:solidFill>
                  <a:srgbClr val="C8AF7B"/>
                </a:solidFill>
                <a:effectLst>
                  <a:outerShdw blurRad="25400" dist="12700" dir="16200000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  <a:sym typeface="Helvetica Neue" panose="02000503000000020004"/>
              </a:defRPr>
            </a:lvl2pPr>
            <a:lvl3pPr marL="0" indent="0" algn="ctr">
              <a:spcBef>
                <a:spcPct val="0"/>
              </a:spcBef>
              <a:buSzTx/>
              <a:buNone/>
              <a:defRPr sz="2300">
                <a:solidFill>
                  <a:srgbClr val="C8AF7B"/>
                </a:solidFill>
                <a:effectLst>
                  <a:outerShdw blurRad="25400" dist="12700" dir="16200000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  <a:sym typeface="Helvetica Neue" panose="02000503000000020004"/>
              </a:defRPr>
            </a:lvl3pPr>
            <a:lvl4pPr marL="0" indent="0" algn="ctr">
              <a:spcBef>
                <a:spcPct val="0"/>
              </a:spcBef>
              <a:buSzTx/>
              <a:buNone/>
              <a:defRPr sz="2300">
                <a:solidFill>
                  <a:srgbClr val="C8AF7B"/>
                </a:solidFill>
                <a:effectLst>
                  <a:outerShdw blurRad="25400" dist="12700" dir="16200000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  <a:sym typeface="Helvetica Neue" panose="02000503000000020004"/>
              </a:defRPr>
            </a:lvl4pPr>
            <a:lvl5pPr marL="0" indent="0" algn="ctr">
              <a:spcBef>
                <a:spcPct val="0"/>
              </a:spcBef>
              <a:buSzTx/>
              <a:buNone/>
              <a:defRPr sz="2300">
                <a:solidFill>
                  <a:srgbClr val="C8AF7B"/>
                </a:solidFill>
                <a:effectLst>
                  <a:outerShdw blurRad="25400" dist="12700" dir="16200000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  <a:sym typeface="Helvetica Neue" panose="02000503000000020004"/>
              </a:defRPr>
            </a:lvl5pPr>
          </a:lstStyle>
          <a:p>
            <a:r>
              <a:t>正文级别 1</a:t>
            </a:r>
          </a:p>
          <a:p>
            <a:pPr lvl="1"/>
            <a:r>
              <a:t>正文级别 2</a:t>
            </a:r>
          </a:p>
          <a:p>
            <a:pPr lvl="2"/>
            <a:r>
              <a:t>正文级别 3</a:t>
            </a:r>
          </a:p>
          <a:p>
            <a:pPr lvl="3"/>
            <a:r>
              <a:t>正文级别 4</a:t>
            </a:r>
          </a:p>
          <a:p>
            <a:pPr lvl="4"/>
            <a:r>
              <a:t>正文级别 5</a:t>
            </a:r>
          </a:p>
        </p:txBody>
      </p:sp>
      <p:sp>
        <p:nvSpPr>
          <p:cNvPr id="14" name="幻灯片编号"/>
          <p:cNvSpPr txBox="1">
            <a:spLocks noGrp="1"/>
          </p:cNvSpPr>
          <p:nvPr>
            <p:ph type="sldNum" sz="quarter" idx="2"/>
          </p:nvPr>
        </p:nvSpPr>
        <p:spPr>
          <a:xfrm>
            <a:off x="5997575" y="6613525"/>
            <a:ext cx="209551" cy="254001"/>
          </a:xfrm>
          <a:prstGeom prst="rect">
            <a:avLst/>
          </a:prstGeom>
        </p:spPr>
        <p:txBody>
          <a:bodyPr/>
          <a:lstStyle>
            <a:lvl1pPr>
              <a:defRPr i="1">
                <a:solidFill>
                  <a:srgbClr val="F4E1B9"/>
                </a:solidFill>
              </a:defRPr>
            </a:lvl1pPr>
          </a:lstStyle>
          <a:p>
            <a:fld id="{86CB4B4D-7CA3-9044-876B-883B54F8677D}" type="slidenum">
              <a:r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与项目符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标题文本"/>
          <p:cNvSpPr txBox="1">
            <a:spLocks noGrp="1"/>
          </p:cNvSpPr>
          <p:nvPr>
            <p:ph type="title" hasCustomPrompt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标题文本</a:t>
            </a:r>
          </a:p>
        </p:txBody>
      </p:sp>
      <p:sp>
        <p:nvSpPr>
          <p:cNvPr id="59" name="幻灯片编号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灯片编号占位符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CB4B4D-7CA3-9044-876B-883B54F8677D}" type="slidenum">
              <a:rPr lang="en-US" altLang="zh-CN" smtClean="0"/>
              <a:t>‹#›</a:t>
            </a:fld>
            <a:endParaRPr lang="en-US" altLang="zh-CN"/>
          </a:p>
        </p:txBody>
      </p:sp>
    </p:spTree>
  </p:cSld>
  <p:clrMapOvr>
    <a:masterClrMapping/>
  </p:clrMapOvr>
  <p:transition spd="med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与副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标题文本"/>
          <p:cNvSpPr txBox="1">
            <a:spLocks noGrp="1"/>
          </p:cNvSpPr>
          <p:nvPr>
            <p:ph type="title" hasCustomPrompt="1"/>
          </p:nvPr>
        </p:nvSpPr>
        <p:spPr>
          <a:xfrm>
            <a:off x="1727200" y="1600200"/>
            <a:ext cx="8737600" cy="1981200"/>
          </a:xfrm>
          <a:prstGeom prst="rect">
            <a:avLst/>
          </a:prstGeom>
        </p:spPr>
        <p:txBody>
          <a:bodyPr anchor="b"/>
          <a:lstStyle>
            <a:lvl1pPr>
              <a:defRPr sz="5300">
                <a:solidFill>
                  <a:srgbClr val="F4D799"/>
                </a:solidFill>
                <a:effectLst>
                  <a:outerShdw blurRad="25400" dist="25400" dir="16200000" rotWithShape="0">
                    <a:srgbClr val="000000">
                      <a:alpha val="34000"/>
                    </a:srgbClr>
                  </a:outerShdw>
                </a:effectLst>
              </a:defRPr>
            </a:lvl1pPr>
          </a:lstStyle>
          <a:p>
            <a:r>
              <a:t>标题文本</a:t>
            </a:r>
          </a:p>
        </p:txBody>
      </p:sp>
      <p:sp>
        <p:nvSpPr>
          <p:cNvPr id="13" name="正文级别 1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1727200" y="4152900"/>
            <a:ext cx="8737600" cy="9906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ct val="0"/>
              </a:spcBef>
              <a:buSzTx/>
              <a:buNone/>
              <a:defRPr sz="2300">
                <a:solidFill>
                  <a:srgbClr val="C8AF7B"/>
                </a:solidFill>
                <a:effectLst>
                  <a:outerShdw blurRad="25400" dist="12700" dir="16200000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  <a:sym typeface="Helvetica Neue" panose="02000503000000020004"/>
              </a:defRPr>
            </a:lvl1pPr>
            <a:lvl2pPr marL="0" indent="0" algn="ctr">
              <a:spcBef>
                <a:spcPct val="0"/>
              </a:spcBef>
              <a:buSzTx/>
              <a:buNone/>
              <a:defRPr sz="2300">
                <a:solidFill>
                  <a:srgbClr val="C8AF7B"/>
                </a:solidFill>
                <a:effectLst>
                  <a:outerShdw blurRad="25400" dist="12700" dir="16200000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  <a:sym typeface="Helvetica Neue" panose="02000503000000020004"/>
              </a:defRPr>
            </a:lvl2pPr>
            <a:lvl3pPr marL="0" indent="0" algn="ctr">
              <a:spcBef>
                <a:spcPct val="0"/>
              </a:spcBef>
              <a:buSzTx/>
              <a:buNone/>
              <a:defRPr sz="2300">
                <a:solidFill>
                  <a:srgbClr val="C8AF7B"/>
                </a:solidFill>
                <a:effectLst>
                  <a:outerShdw blurRad="25400" dist="12700" dir="16200000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  <a:sym typeface="Helvetica Neue" panose="02000503000000020004"/>
              </a:defRPr>
            </a:lvl3pPr>
            <a:lvl4pPr marL="0" indent="0" algn="ctr">
              <a:spcBef>
                <a:spcPct val="0"/>
              </a:spcBef>
              <a:buSzTx/>
              <a:buNone/>
              <a:defRPr sz="2300">
                <a:solidFill>
                  <a:srgbClr val="C8AF7B"/>
                </a:solidFill>
                <a:effectLst>
                  <a:outerShdw blurRad="25400" dist="12700" dir="16200000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  <a:sym typeface="Helvetica Neue" panose="02000503000000020004"/>
              </a:defRPr>
            </a:lvl4pPr>
            <a:lvl5pPr marL="0" indent="0" algn="ctr">
              <a:spcBef>
                <a:spcPct val="0"/>
              </a:spcBef>
              <a:buSzTx/>
              <a:buNone/>
              <a:defRPr sz="2300">
                <a:solidFill>
                  <a:srgbClr val="C8AF7B"/>
                </a:solidFill>
                <a:effectLst>
                  <a:outerShdw blurRad="25400" dist="12700" dir="16200000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  <a:sym typeface="Helvetica Neue" panose="02000503000000020004"/>
              </a:defRPr>
            </a:lvl5pPr>
          </a:lstStyle>
          <a:p>
            <a:r>
              <a:t>正文级别 1</a:t>
            </a:r>
          </a:p>
          <a:p>
            <a:pPr lvl="1"/>
            <a:r>
              <a:t>正文级别 2</a:t>
            </a:r>
          </a:p>
          <a:p>
            <a:pPr lvl="2"/>
            <a:r>
              <a:t>正文级别 3</a:t>
            </a:r>
          </a:p>
          <a:p>
            <a:pPr lvl="3"/>
            <a:r>
              <a:t>正文级别 4</a:t>
            </a:r>
          </a:p>
          <a:p>
            <a:pPr lvl="4"/>
            <a:r>
              <a:t>正文级别 5</a:t>
            </a:r>
          </a:p>
        </p:txBody>
      </p:sp>
      <p:sp>
        <p:nvSpPr>
          <p:cNvPr id="14" name="幻灯片编号"/>
          <p:cNvSpPr txBox="1">
            <a:spLocks noGrp="1"/>
          </p:cNvSpPr>
          <p:nvPr>
            <p:ph type="sldNum" sz="quarter" idx="2"/>
          </p:nvPr>
        </p:nvSpPr>
        <p:spPr>
          <a:xfrm>
            <a:off x="5997575" y="6613525"/>
            <a:ext cx="209551" cy="254001"/>
          </a:xfrm>
          <a:prstGeom prst="rect">
            <a:avLst/>
          </a:prstGeom>
        </p:spPr>
        <p:txBody>
          <a:bodyPr/>
          <a:lstStyle>
            <a:lvl1pPr>
              <a:defRPr i="1">
                <a:solidFill>
                  <a:srgbClr val="F4E1B9"/>
                </a:solidFill>
              </a:defRPr>
            </a:lvl1pPr>
          </a:lstStyle>
          <a:p>
            <a:fld id="{86CB4B4D-7CA3-9044-876B-883B54F8677D}" type="slidenum">
              <a:r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与项目符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标题文本"/>
          <p:cNvSpPr txBox="1">
            <a:spLocks noGrp="1"/>
          </p:cNvSpPr>
          <p:nvPr>
            <p:ph type="title" hasCustomPrompt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标题文本</a:t>
            </a:r>
          </a:p>
        </p:txBody>
      </p:sp>
      <p:sp>
        <p:nvSpPr>
          <p:cNvPr id="59" name="幻灯片编号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t>‹#›</a:t>
            </a:fld>
            <a:endParaRPr/>
          </a:p>
        </p:txBody>
      </p:sp>
      <p:sp>
        <p:nvSpPr>
          <p:cNvPr id="5" name="正文级别 1…"/>
          <p:cNvSpPr txBox="1">
            <a:spLocks noGrp="1"/>
          </p:cNvSpPr>
          <p:nvPr>
            <p:ph idx="1" hasCustomPrompt="1"/>
          </p:nvPr>
        </p:nvSpPr>
        <p:spPr>
          <a:xfrm>
            <a:off x="1551929" y="2053198"/>
            <a:ext cx="7614369" cy="3541273"/>
          </a:xfrm>
          <a:prstGeom prst="rect">
            <a:avLst/>
          </a:prstGeom>
          <a:ln w="12700">
            <a:miter lim="400000"/>
          </a:ln>
        </p:spPr>
        <p:txBody>
          <a:bodyPr lIns="50800" tIns="50800" rIns="50800" bIns="50800" anchor="ctr">
            <a:normAutofit/>
          </a:bodyPr>
          <a:lstStyle>
            <a:lvl1pPr marL="0" indent="0">
              <a:buFont typeface="Arial" panose="020B0604020202020204" pitchFamily="34" charset="0"/>
              <a:buNone/>
              <a:defRPr b="0">
                <a:solidFill>
                  <a:srgbClr val="FFFFFF">
                    <a:alpha val="80000"/>
                  </a:srgbClr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1pPr>
            <a:lvl2pPr>
              <a:buBlip>
                <a:blip r:embed="rId2"/>
              </a:buBlip>
            </a:lvl2pPr>
            <a:lvl3pPr marL="673100" indent="0">
              <a:buFont typeface="Arial" panose="020B0604020202020204" pitchFamily="34" charset="0"/>
              <a:buNone/>
              <a:defRPr b="0">
                <a:solidFill>
                  <a:srgbClr val="FFFFFF">
                    <a:alpha val="80000"/>
                  </a:srgbClr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3pPr>
            <a:lvl4pPr marL="1009650" indent="0">
              <a:buFont typeface="Arial" panose="020B0604020202020204" pitchFamily="34" charset="0"/>
              <a:buNone/>
              <a:defRPr b="0">
                <a:solidFill>
                  <a:srgbClr val="FFFFFF">
                    <a:alpha val="80000"/>
                  </a:srgbClr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4pPr>
            <a:lvl5pPr marL="1346200" indent="0">
              <a:buFont typeface="Arial" panose="020B0604020202020204" pitchFamily="34" charset="0"/>
              <a:buNone/>
              <a:defRPr b="0">
                <a:solidFill>
                  <a:srgbClr val="FFFFFF">
                    <a:alpha val="80000"/>
                  </a:srgbClr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5pPr>
          </a:lstStyle>
          <a:p>
            <a:r>
              <a:rPr dirty="0" err="1"/>
              <a:t>正文级别</a:t>
            </a:r>
            <a:r>
              <a:rPr dirty="0"/>
              <a:t> 1</a:t>
            </a:r>
          </a:p>
          <a:p>
            <a:pPr lvl="2"/>
            <a:r>
              <a:rPr dirty="0" err="1"/>
              <a:t>正文级别</a:t>
            </a:r>
            <a:r>
              <a:rPr dirty="0"/>
              <a:t> 3</a:t>
            </a:r>
          </a:p>
          <a:p>
            <a:pPr lvl="3"/>
            <a:r>
              <a:rPr dirty="0" err="1"/>
              <a:t>正文级别</a:t>
            </a:r>
            <a:r>
              <a:rPr dirty="0"/>
              <a:t> 4</a:t>
            </a:r>
          </a:p>
          <a:p>
            <a:pPr lvl="4"/>
            <a:r>
              <a:rPr dirty="0" err="1"/>
              <a:t>正文级别</a:t>
            </a:r>
            <a:r>
              <a:rPr dirty="0"/>
              <a:t> 5</a:t>
            </a:r>
          </a:p>
        </p:txBody>
      </p:sp>
    </p:spTree>
  </p:cSld>
  <p:clrMapOvr>
    <a:masterClrMapping/>
  </p:clrMapOvr>
  <p:transition spd="med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灯片编号占位符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CB4B4D-7CA3-9044-876B-883B54F8677D}" type="slidenum">
              <a:rPr lang="en-US" altLang="zh-CN" smtClean="0"/>
              <a:t>‹#›</a:t>
            </a:fld>
            <a:endParaRPr lang="en-US" altLang="zh-CN"/>
          </a:p>
        </p:txBody>
      </p:sp>
    </p:spTree>
  </p:cSld>
  <p:clrMapOvr>
    <a:masterClrMapping/>
  </p:clrMapOvr>
  <p:transition spd="med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与副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标题文本"/>
          <p:cNvSpPr txBox="1">
            <a:spLocks noGrp="1"/>
          </p:cNvSpPr>
          <p:nvPr>
            <p:ph type="title" hasCustomPrompt="1"/>
          </p:nvPr>
        </p:nvSpPr>
        <p:spPr>
          <a:xfrm>
            <a:off x="1727200" y="1600200"/>
            <a:ext cx="8737600" cy="1981200"/>
          </a:xfrm>
          <a:prstGeom prst="rect">
            <a:avLst/>
          </a:prstGeom>
        </p:spPr>
        <p:txBody>
          <a:bodyPr anchor="b"/>
          <a:lstStyle>
            <a:lvl1pPr>
              <a:defRPr sz="5300">
                <a:solidFill>
                  <a:srgbClr val="F4D799"/>
                </a:solidFill>
                <a:effectLst>
                  <a:outerShdw blurRad="25400" dist="25400" dir="16200000" rotWithShape="0">
                    <a:srgbClr val="000000">
                      <a:alpha val="34000"/>
                    </a:srgbClr>
                  </a:outerShdw>
                </a:effectLst>
              </a:defRPr>
            </a:lvl1pPr>
          </a:lstStyle>
          <a:p>
            <a:r>
              <a:t>标题文本</a:t>
            </a:r>
          </a:p>
        </p:txBody>
      </p:sp>
      <p:sp>
        <p:nvSpPr>
          <p:cNvPr id="13" name="正文级别 1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1727200" y="4152900"/>
            <a:ext cx="8737600" cy="9906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ct val="0"/>
              </a:spcBef>
              <a:buSzTx/>
              <a:buNone/>
              <a:defRPr sz="2300">
                <a:solidFill>
                  <a:srgbClr val="C8AF7B"/>
                </a:solidFill>
                <a:effectLst>
                  <a:outerShdw blurRad="25400" dist="12700" dir="16200000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  <a:sym typeface="Helvetica Neue" panose="02000503000000020004"/>
              </a:defRPr>
            </a:lvl1pPr>
            <a:lvl2pPr marL="0" indent="0" algn="ctr">
              <a:spcBef>
                <a:spcPct val="0"/>
              </a:spcBef>
              <a:buSzTx/>
              <a:buNone/>
              <a:defRPr sz="2300">
                <a:solidFill>
                  <a:srgbClr val="C8AF7B"/>
                </a:solidFill>
                <a:effectLst>
                  <a:outerShdw blurRad="25400" dist="12700" dir="16200000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  <a:sym typeface="Helvetica Neue" panose="02000503000000020004"/>
              </a:defRPr>
            </a:lvl2pPr>
            <a:lvl3pPr marL="0" indent="0" algn="ctr">
              <a:spcBef>
                <a:spcPct val="0"/>
              </a:spcBef>
              <a:buSzTx/>
              <a:buNone/>
              <a:defRPr sz="2300">
                <a:solidFill>
                  <a:srgbClr val="C8AF7B"/>
                </a:solidFill>
                <a:effectLst>
                  <a:outerShdw blurRad="25400" dist="12700" dir="16200000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  <a:sym typeface="Helvetica Neue" panose="02000503000000020004"/>
              </a:defRPr>
            </a:lvl3pPr>
            <a:lvl4pPr marL="0" indent="0" algn="ctr">
              <a:spcBef>
                <a:spcPct val="0"/>
              </a:spcBef>
              <a:buSzTx/>
              <a:buNone/>
              <a:defRPr sz="2300">
                <a:solidFill>
                  <a:srgbClr val="C8AF7B"/>
                </a:solidFill>
                <a:effectLst>
                  <a:outerShdw blurRad="25400" dist="12700" dir="16200000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  <a:sym typeface="Helvetica Neue" panose="02000503000000020004"/>
              </a:defRPr>
            </a:lvl4pPr>
            <a:lvl5pPr marL="0" indent="0" algn="ctr">
              <a:spcBef>
                <a:spcPct val="0"/>
              </a:spcBef>
              <a:buSzTx/>
              <a:buNone/>
              <a:defRPr sz="2300">
                <a:solidFill>
                  <a:srgbClr val="C8AF7B"/>
                </a:solidFill>
                <a:effectLst>
                  <a:outerShdw blurRad="25400" dist="12700" dir="16200000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  <a:sym typeface="Helvetica Neue" panose="02000503000000020004"/>
              </a:defRPr>
            </a:lvl5pPr>
          </a:lstStyle>
          <a:p>
            <a:r>
              <a:t>正文级别 1</a:t>
            </a:r>
          </a:p>
          <a:p>
            <a:pPr lvl="1"/>
            <a:r>
              <a:t>正文级别 2</a:t>
            </a:r>
          </a:p>
          <a:p>
            <a:pPr lvl="2"/>
            <a:r>
              <a:t>正文级别 3</a:t>
            </a:r>
          </a:p>
          <a:p>
            <a:pPr lvl="3"/>
            <a:r>
              <a:t>正文级别 4</a:t>
            </a:r>
          </a:p>
          <a:p>
            <a:pPr lvl="4"/>
            <a:r>
              <a:t>正文级别 5</a:t>
            </a:r>
          </a:p>
        </p:txBody>
      </p:sp>
      <p:sp>
        <p:nvSpPr>
          <p:cNvPr id="14" name="幻灯片编号"/>
          <p:cNvSpPr txBox="1">
            <a:spLocks noGrp="1"/>
          </p:cNvSpPr>
          <p:nvPr>
            <p:ph type="sldNum" sz="quarter" idx="2"/>
          </p:nvPr>
        </p:nvSpPr>
        <p:spPr>
          <a:xfrm>
            <a:off x="5997575" y="6613525"/>
            <a:ext cx="209551" cy="254001"/>
          </a:xfrm>
          <a:prstGeom prst="rect">
            <a:avLst/>
          </a:prstGeom>
        </p:spPr>
        <p:txBody>
          <a:bodyPr/>
          <a:lstStyle>
            <a:lvl1pPr>
              <a:defRPr i="1">
                <a:solidFill>
                  <a:srgbClr val="F4E1B9"/>
                </a:solidFill>
              </a:defRPr>
            </a:lvl1pPr>
          </a:lstStyle>
          <a:p>
            <a:fld id="{86CB4B4D-7CA3-9044-876B-883B54F8677D}" type="slidenum">
              <a:r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与项目符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标题文本"/>
          <p:cNvSpPr txBox="1">
            <a:spLocks noGrp="1"/>
          </p:cNvSpPr>
          <p:nvPr>
            <p:ph type="title" hasCustomPrompt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标题文本</a:t>
            </a:r>
          </a:p>
        </p:txBody>
      </p:sp>
      <p:sp>
        <p:nvSpPr>
          <p:cNvPr id="59" name="幻灯片编号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与项目符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标题文本"/>
          <p:cNvSpPr txBox="1">
            <a:spLocks noGrp="1"/>
          </p:cNvSpPr>
          <p:nvPr>
            <p:ph type="title" hasCustomPrompt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标题文本</a:t>
            </a:r>
          </a:p>
        </p:txBody>
      </p:sp>
      <p:sp>
        <p:nvSpPr>
          <p:cNvPr id="59" name="幻灯片编号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t>‹#›</a:t>
            </a:fld>
            <a:endParaRPr/>
          </a:p>
        </p:txBody>
      </p:sp>
      <p:sp>
        <p:nvSpPr>
          <p:cNvPr id="5" name="正文级别 1…"/>
          <p:cNvSpPr txBox="1">
            <a:spLocks noGrp="1"/>
          </p:cNvSpPr>
          <p:nvPr>
            <p:ph idx="1" hasCustomPrompt="1"/>
          </p:nvPr>
        </p:nvSpPr>
        <p:spPr>
          <a:xfrm>
            <a:off x="1551929" y="2053198"/>
            <a:ext cx="7614369" cy="3541273"/>
          </a:xfrm>
          <a:prstGeom prst="rect">
            <a:avLst/>
          </a:prstGeom>
          <a:ln w="12700">
            <a:miter lim="400000"/>
          </a:ln>
        </p:spPr>
        <p:txBody>
          <a:bodyPr lIns="50800" tIns="50800" rIns="50800" bIns="50800" anchor="ctr">
            <a:normAutofit/>
          </a:bodyPr>
          <a:lstStyle>
            <a:lvl1pPr marL="0" indent="0">
              <a:buFont typeface="Arial" panose="020B0604020202020204" pitchFamily="34" charset="0"/>
              <a:buNone/>
              <a:defRPr b="0">
                <a:solidFill>
                  <a:srgbClr val="FFFFFF">
                    <a:alpha val="80000"/>
                  </a:srgbClr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1pPr>
            <a:lvl2pPr>
              <a:buBlip>
                <a:blip r:embed="rId2"/>
              </a:buBlip>
            </a:lvl2pPr>
            <a:lvl3pPr marL="673100" indent="0">
              <a:buFont typeface="Arial" panose="020B0604020202020204" pitchFamily="34" charset="0"/>
              <a:buNone/>
              <a:defRPr b="0">
                <a:solidFill>
                  <a:srgbClr val="FFFFFF">
                    <a:alpha val="80000"/>
                  </a:srgbClr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3pPr>
            <a:lvl4pPr marL="1009650" indent="0">
              <a:buFont typeface="Arial" panose="020B0604020202020204" pitchFamily="34" charset="0"/>
              <a:buNone/>
              <a:defRPr b="0">
                <a:solidFill>
                  <a:srgbClr val="FFFFFF">
                    <a:alpha val="80000"/>
                  </a:srgbClr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4pPr>
            <a:lvl5pPr marL="1346200" indent="0">
              <a:buFont typeface="Arial" panose="020B0604020202020204" pitchFamily="34" charset="0"/>
              <a:buNone/>
              <a:defRPr b="0">
                <a:solidFill>
                  <a:srgbClr val="FFFFFF">
                    <a:alpha val="80000"/>
                  </a:srgbClr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5pPr>
          </a:lstStyle>
          <a:p>
            <a:r>
              <a:rPr dirty="0" err="1"/>
              <a:t>正文级别</a:t>
            </a:r>
            <a:r>
              <a:rPr dirty="0"/>
              <a:t> 1</a:t>
            </a:r>
          </a:p>
          <a:p>
            <a:pPr lvl="2"/>
            <a:r>
              <a:rPr dirty="0" err="1"/>
              <a:t>正文级别</a:t>
            </a:r>
            <a:r>
              <a:rPr dirty="0"/>
              <a:t> 3</a:t>
            </a:r>
          </a:p>
          <a:p>
            <a:pPr lvl="3"/>
            <a:r>
              <a:rPr dirty="0" err="1"/>
              <a:t>正文级别</a:t>
            </a:r>
            <a:r>
              <a:rPr dirty="0"/>
              <a:t> 4</a:t>
            </a:r>
          </a:p>
          <a:p>
            <a:pPr lvl="4"/>
            <a:r>
              <a:rPr dirty="0" err="1"/>
              <a:t>正文级别</a:t>
            </a:r>
            <a:r>
              <a:rPr dirty="0"/>
              <a:t> 5</a:t>
            </a:r>
          </a:p>
        </p:txBody>
      </p:sp>
    </p:spTree>
  </p:cSld>
  <p:clrMapOvr>
    <a:masterClrMapping/>
  </p:clrMapOvr>
  <p:transition spd="med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灯片编号占位符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CB4B4D-7CA3-9044-876B-883B54F8677D}" type="slidenum">
              <a:rPr lang="en-US" altLang="zh-CN" smtClean="0"/>
              <a:t>‹#›</a:t>
            </a:fld>
            <a:endParaRPr lang="en-US" altLang="zh-CN"/>
          </a:p>
        </p:txBody>
      </p:sp>
    </p:spTree>
  </p:cSld>
  <p:clrMapOvr>
    <a:masterClrMapping/>
  </p:clrMapOvr>
  <p:transition spd="med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与副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标题文本"/>
          <p:cNvSpPr txBox="1">
            <a:spLocks noGrp="1"/>
          </p:cNvSpPr>
          <p:nvPr>
            <p:ph type="title" hasCustomPrompt="1"/>
          </p:nvPr>
        </p:nvSpPr>
        <p:spPr>
          <a:xfrm>
            <a:off x="1727200" y="1600200"/>
            <a:ext cx="8737600" cy="1981200"/>
          </a:xfrm>
          <a:prstGeom prst="rect">
            <a:avLst/>
          </a:prstGeom>
        </p:spPr>
        <p:txBody>
          <a:bodyPr anchor="b"/>
          <a:lstStyle>
            <a:lvl1pPr>
              <a:defRPr sz="5300">
                <a:solidFill>
                  <a:srgbClr val="F4D799"/>
                </a:solidFill>
                <a:effectLst>
                  <a:outerShdw blurRad="25400" dist="25400" dir="16200000" rotWithShape="0">
                    <a:srgbClr val="000000">
                      <a:alpha val="34000"/>
                    </a:srgbClr>
                  </a:outerShdw>
                </a:effectLst>
              </a:defRPr>
            </a:lvl1pPr>
          </a:lstStyle>
          <a:p>
            <a:r>
              <a:t>标题文本</a:t>
            </a:r>
          </a:p>
        </p:txBody>
      </p:sp>
      <p:sp>
        <p:nvSpPr>
          <p:cNvPr id="13" name="正文级别 1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1727200" y="4152900"/>
            <a:ext cx="8737600" cy="9906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ct val="0"/>
              </a:spcBef>
              <a:buSzTx/>
              <a:buNone/>
              <a:defRPr sz="2300">
                <a:solidFill>
                  <a:srgbClr val="C8AF7B"/>
                </a:solidFill>
                <a:effectLst>
                  <a:outerShdw blurRad="25400" dist="12700" dir="16200000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  <a:sym typeface="Helvetica Neue" panose="02000503000000020004"/>
              </a:defRPr>
            </a:lvl1pPr>
            <a:lvl2pPr marL="0" indent="0" algn="ctr">
              <a:spcBef>
                <a:spcPct val="0"/>
              </a:spcBef>
              <a:buSzTx/>
              <a:buNone/>
              <a:defRPr sz="2300">
                <a:solidFill>
                  <a:srgbClr val="C8AF7B"/>
                </a:solidFill>
                <a:effectLst>
                  <a:outerShdw blurRad="25400" dist="12700" dir="16200000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  <a:sym typeface="Helvetica Neue" panose="02000503000000020004"/>
              </a:defRPr>
            </a:lvl2pPr>
            <a:lvl3pPr marL="0" indent="0" algn="ctr">
              <a:spcBef>
                <a:spcPct val="0"/>
              </a:spcBef>
              <a:buSzTx/>
              <a:buNone/>
              <a:defRPr sz="2300">
                <a:solidFill>
                  <a:srgbClr val="C8AF7B"/>
                </a:solidFill>
                <a:effectLst>
                  <a:outerShdw blurRad="25400" dist="12700" dir="16200000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  <a:sym typeface="Helvetica Neue" panose="02000503000000020004"/>
              </a:defRPr>
            </a:lvl3pPr>
            <a:lvl4pPr marL="0" indent="0" algn="ctr">
              <a:spcBef>
                <a:spcPct val="0"/>
              </a:spcBef>
              <a:buSzTx/>
              <a:buNone/>
              <a:defRPr sz="2300">
                <a:solidFill>
                  <a:srgbClr val="C8AF7B"/>
                </a:solidFill>
                <a:effectLst>
                  <a:outerShdw blurRad="25400" dist="12700" dir="16200000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  <a:sym typeface="Helvetica Neue" panose="02000503000000020004"/>
              </a:defRPr>
            </a:lvl4pPr>
            <a:lvl5pPr marL="0" indent="0" algn="ctr">
              <a:spcBef>
                <a:spcPct val="0"/>
              </a:spcBef>
              <a:buSzTx/>
              <a:buNone/>
              <a:defRPr sz="2300">
                <a:solidFill>
                  <a:srgbClr val="C8AF7B"/>
                </a:solidFill>
                <a:effectLst>
                  <a:outerShdw blurRad="25400" dist="12700" dir="16200000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  <a:sym typeface="Helvetica Neue" panose="02000503000000020004"/>
              </a:defRPr>
            </a:lvl5pPr>
          </a:lstStyle>
          <a:p>
            <a:r>
              <a:t>正文级别 1</a:t>
            </a:r>
          </a:p>
          <a:p>
            <a:pPr lvl="1"/>
            <a:r>
              <a:t>正文级别 2</a:t>
            </a:r>
          </a:p>
          <a:p>
            <a:pPr lvl="2"/>
            <a:r>
              <a:t>正文级别 3</a:t>
            </a:r>
          </a:p>
          <a:p>
            <a:pPr lvl="3"/>
            <a:r>
              <a:t>正文级别 4</a:t>
            </a:r>
          </a:p>
          <a:p>
            <a:pPr lvl="4"/>
            <a:r>
              <a:t>正文级别 5</a:t>
            </a:r>
          </a:p>
        </p:txBody>
      </p:sp>
      <p:sp>
        <p:nvSpPr>
          <p:cNvPr id="14" name="幻灯片编号"/>
          <p:cNvSpPr txBox="1">
            <a:spLocks noGrp="1"/>
          </p:cNvSpPr>
          <p:nvPr>
            <p:ph type="sldNum" sz="quarter" idx="2"/>
          </p:nvPr>
        </p:nvSpPr>
        <p:spPr>
          <a:xfrm>
            <a:off x="5997575" y="6613525"/>
            <a:ext cx="209551" cy="254001"/>
          </a:xfrm>
          <a:prstGeom prst="rect">
            <a:avLst/>
          </a:prstGeom>
        </p:spPr>
        <p:txBody>
          <a:bodyPr/>
          <a:lstStyle>
            <a:lvl1pPr>
              <a:defRPr i="1">
                <a:solidFill>
                  <a:srgbClr val="F4E1B9"/>
                </a:solidFill>
              </a:defRPr>
            </a:lvl1pPr>
          </a:lstStyle>
          <a:p>
            <a:fld id="{86CB4B4D-7CA3-9044-876B-883B54F8677D}" type="slidenum">
              <a:r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与项目符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标题文本"/>
          <p:cNvSpPr txBox="1">
            <a:spLocks noGrp="1"/>
          </p:cNvSpPr>
          <p:nvPr>
            <p:ph type="title" hasCustomPrompt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标题文本</a:t>
            </a:r>
          </a:p>
        </p:txBody>
      </p:sp>
      <p:sp>
        <p:nvSpPr>
          <p:cNvPr id="59" name="幻灯片编号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t>‹#›</a:t>
            </a:fld>
            <a:endParaRPr/>
          </a:p>
        </p:txBody>
      </p:sp>
      <p:sp>
        <p:nvSpPr>
          <p:cNvPr id="5" name="正文级别 1…"/>
          <p:cNvSpPr txBox="1">
            <a:spLocks noGrp="1"/>
          </p:cNvSpPr>
          <p:nvPr>
            <p:ph idx="1" hasCustomPrompt="1"/>
          </p:nvPr>
        </p:nvSpPr>
        <p:spPr>
          <a:xfrm>
            <a:off x="1551929" y="2053198"/>
            <a:ext cx="7614369" cy="3541273"/>
          </a:xfrm>
          <a:prstGeom prst="rect">
            <a:avLst/>
          </a:prstGeom>
          <a:ln w="12700">
            <a:miter lim="400000"/>
          </a:ln>
        </p:spPr>
        <p:txBody>
          <a:bodyPr lIns="50800" tIns="50800" rIns="50800" bIns="50800" anchor="ctr">
            <a:normAutofit/>
          </a:bodyPr>
          <a:lstStyle>
            <a:lvl1pPr marL="0" indent="0">
              <a:buFont typeface="Arial" panose="020B0604020202020204" pitchFamily="34" charset="0"/>
              <a:buNone/>
              <a:defRPr b="0">
                <a:solidFill>
                  <a:srgbClr val="FFFFFF">
                    <a:alpha val="80000"/>
                  </a:srgbClr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1pPr>
            <a:lvl2pPr>
              <a:buBlip>
                <a:blip r:embed="rId2"/>
              </a:buBlip>
            </a:lvl2pPr>
            <a:lvl3pPr marL="673100" indent="0">
              <a:buFont typeface="Arial" panose="020B0604020202020204" pitchFamily="34" charset="0"/>
              <a:buNone/>
              <a:defRPr b="0">
                <a:solidFill>
                  <a:srgbClr val="FFFFFF">
                    <a:alpha val="80000"/>
                  </a:srgbClr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3pPr>
            <a:lvl4pPr marL="1009650" indent="0">
              <a:buFont typeface="Arial" panose="020B0604020202020204" pitchFamily="34" charset="0"/>
              <a:buNone/>
              <a:defRPr b="0">
                <a:solidFill>
                  <a:srgbClr val="FFFFFF">
                    <a:alpha val="80000"/>
                  </a:srgbClr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4pPr>
            <a:lvl5pPr marL="1346200" indent="0">
              <a:buFont typeface="Arial" panose="020B0604020202020204" pitchFamily="34" charset="0"/>
              <a:buNone/>
              <a:defRPr b="0">
                <a:solidFill>
                  <a:srgbClr val="FFFFFF">
                    <a:alpha val="80000"/>
                  </a:srgbClr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5pPr>
          </a:lstStyle>
          <a:p>
            <a:r>
              <a:rPr dirty="0" err="1"/>
              <a:t>正文级别</a:t>
            </a:r>
            <a:r>
              <a:rPr dirty="0"/>
              <a:t> 1</a:t>
            </a:r>
          </a:p>
          <a:p>
            <a:pPr lvl="2"/>
            <a:r>
              <a:rPr dirty="0" err="1"/>
              <a:t>正文级别</a:t>
            </a:r>
            <a:r>
              <a:rPr dirty="0"/>
              <a:t> 3</a:t>
            </a:r>
          </a:p>
          <a:p>
            <a:pPr lvl="3"/>
            <a:r>
              <a:rPr dirty="0" err="1"/>
              <a:t>正文级别</a:t>
            </a:r>
            <a:r>
              <a:rPr dirty="0"/>
              <a:t> 4</a:t>
            </a:r>
          </a:p>
          <a:p>
            <a:pPr lvl="4"/>
            <a:r>
              <a:rPr dirty="0" err="1"/>
              <a:t>正文级别</a:t>
            </a:r>
            <a:r>
              <a:rPr dirty="0"/>
              <a:t> 5</a:t>
            </a:r>
          </a:p>
        </p:txBody>
      </p:sp>
    </p:spTree>
  </p:cSld>
  <p:clrMapOvr>
    <a:masterClrMapping/>
  </p:clrMapOvr>
  <p:transition spd="med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灯片编号占位符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CB4B4D-7CA3-9044-876B-883B54F8677D}" type="slidenum">
              <a:rPr lang="en-US" altLang="zh-CN" smtClean="0"/>
              <a:t>‹#›</a:t>
            </a:fld>
            <a:endParaRPr lang="en-US" altLang="zh-CN"/>
          </a:p>
        </p:txBody>
      </p:sp>
    </p:spTree>
  </p:cSld>
  <p:clrMapOvr>
    <a:masterClrMapping/>
  </p:clrMapOvr>
  <p:transition spd="med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与副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标题文本"/>
          <p:cNvSpPr txBox="1">
            <a:spLocks noGrp="1"/>
          </p:cNvSpPr>
          <p:nvPr>
            <p:ph type="title" hasCustomPrompt="1"/>
          </p:nvPr>
        </p:nvSpPr>
        <p:spPr>
          <a:xfrm>
            <a:off x="1727200" y="1600200"/>
            <a:ext cx="8737600" cy="1981200"/>
          </a:xfrm>
          <a:prstGeom prst="rect">
            <a:avLst/>
          </a:prstGeom>
        </p:spPr>
        <p:txBody>
          <a:bodyPr anchor="b"/>
          <a:lstStyle>
            <a:lvl1pPr>
              <a:defRPr sz="5300">
                <a:solidFill>
                  <a:srgbClr val="F4D799"/>
                </a:solidFill>
                <a:effectLst>
                  <a:outerShdw blurRad="25400" dist="25400" dir="16200000" rotWithShape="0">
                    <a:srgbClr val="000000">
                      <a:alpha val="34000"/>
                    </a:srgbClr>
                  </a:outerShdw>
                </a:effectLst>
              </a:defRPr>
            </a:lvl1pPr>
          </a:lstStyle>
          <a:p>
            <a:r>
              <a:t>标题文本</a:t>
            </a:r>
          </a:p>
        </p:txBody>
      </p:sp>
      <p:sp>
        <p:nvSpPr>
          <p:cNvPr id="13" name="正文级别 1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1727200" y="4152900"/>
            <a:ext cx="8737600" cy="9906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ct val="0"/>
              </a:spcBef>
              <a:buSzTx/>
              <a:buNone/>
              <a:defRPr sz="2300">
                <a:solidFill>
                  <a:srgbClr val="C8AF7B"/>
                </a:solidFill>
                <a:effectLst>
                  <a:outerShdw blurRad="25400" dist="12700" dir="16200000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  <a:sym typeface="Helvetica Neue" panose="02000503000000020004"/>
              </a:defRPr>
            </a:lvl1pPr>
            <a:lvl2pPr marL="0" indent="0" algn="ctr">
              <a:spcBef>
                <a:spcPct val="0"/>
              </a:spcBef>
              <a:buSzTx/>
              <a:buNone/>
              <a:defRPr sz="2300">
                <a:solidFill>
                  <a:srgbClr val="C8AF7B"/>
                </a:solidFill>
                <a:effectLst>
                  <a:outerShdw blurRad="25400" dist="12700" dir="16200000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  <a:sym typeface="Helvetica Neue" panose="02000503000000020004"/>
              </a:defRPr>
            </a:lvl2pPr>
            <a:lvl3pPr marL="0" indent="0" algn="ctr">
              <a:spcBef>
                <a:spcPct val="0"/>
              </a:spcBef>
              <a:buSzTx/>
              <a:buNone/>
              <a:defRPr sz="2300">
                <a:solidFill>
                  <a:srgbClr val="C8AF7B"/>
                </a:solidFill>
                <a:effectLst>
                  <a:outerShdw blurRad="25400" dist="12700" dir="16200000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  <a:sym typeface="Helvetica Neue" panose="02000503000000020004"/>
              </a:defRPr>
            </a:lvl3pPr>
            <a:lvl4pPr marL="0" indent="0" algn="ctr">
              <a:spcBef>
                <a:spcPct val="0"/>
              </a:spcBef>
              <a:buSzTx/>
              <a:buNone/>
              <a:defRPr sz="2300">
                <a:solidFill>
                  <a:srgbClr val="C8AF7B"/>
                </a:solidFill>
                <a:effectLst>
                  <a:outerShdw blurRad="25400" dist="12700" dir="16200000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  <a:sym typeface="Helvetica Neue" panose="02000503000000020004"/>
              </a:defRPr>
            </a:lvl4pPr>
            <a:lvl5pPr marL="0" indent="0" algn="ctr">
              <a:spcBef>
                <a:spcPct val="0"/>
              </a:spcBef>
              <a:buSzTx/>
              <a:buNone/>
              <a:defRPr sz="2300">
                <a:solidFill>
                  <a:srgbClr val="C8AF7B"/>
                </a:solidFill>
                <a:effectLst>
                  <a:outerShdw blurRad="25400" dist="12700" dir="16200000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  <a:sym typeface="Helvetica Neue" panose="02000503000000020004"/>
              </a:defRPr>
            </a:lvl5pPr>
          </a:lstStyle>
          <a:p>
            <a:r>
              <a:t>正文级别 1</a:t>
            </a:r>
          </a:p>
          <a:p>
            <a:pPr lvl="1"/>
            <a:r>
              <a:t>正文级别 2</a:t>
            </a:r>
          </a:p>
          <a:p>
            <a:pPr lvl="2"/>
            <a:r>
              <a:t>正文级别 3</a:t>
            </a:r>
          </a:p>
          <a:p>
            <a:pPr lvl="3"/>
            <a:r>
              <a:t>正文级别 4</a:t>
            </a:r>
          </a:p>
          <a:p>
            <a:pPr lvl="4"/>
            <a:r>
              <a:t>正文级别 5</a:t>
            </a:r>
          </a:p>
        </p:txBody>
      </p:sp>
      <p:sp>
        <p:nvSpPr>
          <p:cNvPr id="14" name="幻灯片编号"/>
          <p:cNvSpPr txBox="1">
            <a:spLocks noGrp="1"/>
          </p:cNvSpPr>
          <p:nvPr>
            <p:ph type="sldNum" sz="quarter" idx="2"/>
          </p:nvPr>
        </p:nvSpPr>
        <p:spPr>
          <a:xfrm>
            <a:off x="5997575" y="6613525"/>
            <a:ext cx="209551" cy="254001"/>
          </a:xfrm>
          <a:prstGeom prst="rect">
            <a:avLst/>
          </a:prstGeom>
        </p:spPr>
        <p:txBody>
          <a:bodyPr/>
          <a:lstStyle>
            <a:lvl1pPr>
              <a:defRPr i="1">
                <a:solidFill>
                  <a:srgbClr val="F4E1B9"/>
                </a:solidFill>
              </a:defRPr>
            </a:lvl1pPr>
          </a:lstStyle>
          <a:p>
            <a:fld id="{86CB4B4D-7CA3-9044-876B-883B54F8677D}" type="slidenum">
              <a:r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与项目符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标题文本"/>
          <p:cNvSpPr txBox="1">
            <a:spLocks noGrp="1"/>
          </p:cNvSpPr>
          <p:nvPr>
            <p:ph type="title" hasCustomPrompt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标题文本</a:t>
            </a:r>
          </a:p>
        </p:txBody>
      </p:sp>
      <p:sp>
        <p:nvSpPr>
          <p:cNvPr id="59" name="幻灯片编号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t>‹#›</a:t>
            </a:fld>
            <a:endParaRPr/>
          </a:p>
        </p:txBody>
      </p:sp>
      <p:sp>
        <p:nvSpPr>
          <p:cNvPr id="5" name="正文级别 1…"/>
          <p:cNvSpPr txBox="1">
            <a:spLocks noGrp="1"/>
          </p:cNvSpPr>
          <p:nvPr>
            <p:ph idx="1" hasCustomPrompt="1"/>
          </p:nvPr>
        </p:nvSpPr>
        <p:spPr>
          <a:xfrm>
            <a:off x="1551929" y="2053198"/>
            <a:ext cx="7614369" cy="3541273"/>
          </a:xfrm>
          <a:prstGeom prst="rect">
            <a:avLst/>
          </a:prstGeom>
          <a:ln w="12700">
            <a:miter lim="400000"/>
          </a:ln>
        </p:spPr>
        <p:txBody>
          <a:bodyPr lIns="50800" tIns="50800" rIns="50800" bIns="50800" anchor="ctr">
            <a:normAutofit/>
          </a:bodyPr>
          <a:lstStyle>
            <a:lvl1pPr marL="0" indent="0">
              <a:buFont typeface="Arial" panose="020B0604020202020204" pitchFamily="34" charset="0"/>
              <a:buNone/>
              <a:defRPr b="0">
                <a:solidFill>
                  <a:srgbClr val="FFFFFF">
                    <a:alpha val="80000"/>
                  </a:srgbClr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1pPr>
            <a:lvl2pPr>
              <a:buBlip>
                <a:blip r:embed="rId2"/>
              </a:buBlip>
            </a:lvl2pPr>
            <a:lvl3pPr marL="673100" indent="0">
              <a:buFont typeface="Arial" panose="020B0604020202020204" pitchFamily="34" charset="0"/>
              <a:buNone/>
              <a:defRPr b="0">
                <a:solidFill>
                  <a:srgbClr val="FFFFFF">
                    <a:alpha val="80000"/>
                  </a:srgbClr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3pPr>
            <a:lvl4pPr marL="1009650" indent="0">
              <a:buFont typeface="Arial" panose="020B0604020202020204" pitchFamily="34" charset="0"/>
              <a:buNone/>
              <a:defRPr b="0">
                <a:solidFill>
                  <a:srgbClr val="FFFFFF">
                    <a:alpha val="80000"/>
                  </a:srgbClr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4pPr>
            <a:lvl5pPr marL="1346200" indent="0">
              <a:buFont typeface="Arial" panose="020B0604020202020204" pitchFamily="34" charset="0"/>
              <a:buNone/>
              <a:defRPr b="0">
                <a:solidFill>
                  <a:srgbClr val="FFFFFF">
                    <a:alpha val="80000"/>
                  </a:srgbClr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5pPr>
          </a:lstStyle>
          <a:p>
            <a:r>
              <a:rPr dirty="0" err="1"/>
              <a:t>正文级别</a:t>
            </a:r>
            <a:r>
              <a:rPr dirty="0"/>
              <a:t> 1</a:t>
            </a:r>
          </a:p>
          <a:p>
            <a:pPr lvl="2"/>
            <a:r>
              <a:rPr dirty="0" err="1"/>
              <a:t>正文级别</a:t>
            </a:r>
            <a:r>
              <a:rPr dirty="0"/>
              <a:t> 3</a:t>
            </a:r>
          </a:p>
          <a:p>
            <a:pPr lvl="3"/>
            <a:r>
              <a:rPr dirty="0" err="1"/>
              <a:t>正文级别</a:t>
            </a:r>
            <a:r>
              <a:rPr dirty="0"/>
              <a:t> 4</a:t>
            </a:r>
          </a:p>
          <a:p>
            <a:pPr lvl="4"/>
            <a:r>
              <a:rPr dirty="0" err="1"/>
              <a:t>正文级别</a:t>
            </a:r>
            <a:r>
              <a:rPr dirty="0"/>
              <a:t> 5</a:t>
            </a:r>
          </a:p>
        </p:txBody>
      </p:sp>
    </p:spTree>
  </p:cSld>
  <p:clrMapOvr>
    <a:masterClrMapping/>
  </p:clrMapOvr>
  <p:transition spd="med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灯片编号占位符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CB4B4D-7CA3-9044-876B-883B54F8677D}" type="slidenum">
              <a:rPr lang="en-US" altLang="zh-CN" smtClean="0"/>
              <a:t>‹#›</a:t>
            </a:fld>
            <a:endParaRPr lang="en-US" altLang="zh-CN"/>
          </a:p>
        </p:txBody>
      </p:sp>
    </p:spTree>
  </p:cSld>
  <p:clrMapOvr>
    <a:masterClrMapping/>
  </p:clrMapOvr>
  <p:transition spd="med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与副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标题文本"/>
          <p:cNvSpPr txBox="1">
            <a:spLocks noGrp="1"/>
          </p:cNvSpPr>
          <p:nvPr>
            <p:ph type="title" hasCustomPrompt="1"/>
          </p:nvPr>
        </p:nvSpPr>
        <p:spPr>
          <a:xfrm>
            <a:off x="1727200" y="1600200"/>
            <a:ext cx="8737600" cy="1981200"/>
          </a:xfrm>
          <a:prstGeom prst="rect">
            <a:avLst/>
          </a:prstGeom>
        </p:spPr>
        <p:txBody>
          <a:bodyPr anchor="b"/>
          <a:lstStyle>
            <a:lvl1pPr>
              <a:defRPr sz="5300">
                <a:solidFill>
                  <a:srgbClr val="F4D799"/>
                </a:solidFill>
                <a:effectLst>
                  <a:outerShdw blurRad="25400" dist="25400" dir="16200000" rotWithShape="0">
                    <a:srgbClr val="000000">
                      <a:alpha val="34000"/>
                    </a:srgbClr>
                  </a:outerShdw>
                </a:effectLst>
              </a:defRPr>
            </a:lvl1pPr>
          </a:lstStyle>
          <a:p>
            <a:r>
              <a:t>标题文本</a:t>
            </a:r>
          </a:p>
        </p:txBody>
      </p:sp>
      <p:sp>
        <p:nvSpPr>
          <p:cNvPr id="13" name="正文级别 1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1727200" y="4152900"/>
            <a:ext cx="8737600" cy="9906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ct val="0"/>
              </a:spcBef>
              <a:buSzTx/>
              <a:buNone/>
              <a:defRPr sz="2300">
                <a:solidFill>
                  <a:srgbClr val="C8AF7B"/>
                </a:solidFill>
                <a:effectLst>
                  <a:outerShdw blurRad="25400" dist="12700" dir="16200000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  <a:sym typeface="Helvetica Neue" panose="02000503000000020004"/>
              </a:defRPr>
            </a:lvl1pPr>
            <a:lvl2pPr marL="0" indent="0" algn="ctr">
              <a:spcBef>
                <a:spcPct val="0"/>
              </a:spcBef>
              <a:buSzTx/>
              <a:buNone/>
              <a:defRPr sz="2300">
                <a:solidFill>
                  <a:srgbClr val="C8AF7B"/>
                </a:solidFill>
                <a:effectLst>
                  <a:outerShdw blurRad="25400" dist="12700" dir="16200000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  <a:sym typeface="Helvetica Neue" panose="02000503000000020004"/>
              </a:defRPr>
            </a:lvl2pPr>
            <a:lvl3pPr marL="0" indent="0" algn="ctr">
              <a:spcBef>
                <a:spcPct val="0"/>
              </a:spcBef>
              <a:buSzTx/>
              <a:buNone/>
              <a:defRPr sz="2300">
                <a:solidFill>
                  <a:srgbClr val="C8AF7B"/>
                </a:solidFill>
                <a:effectLst>
                  <a:outerShdw blurRad="25400" dist="12700" dir="16200000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  <a:sym typeface="Helvetica Neue" panose="02000503000000020004"/>
              </a:defRPr>
            </a:lvl3pPr>
            <a:lvl4pPr marL="0" indent="0" algn="ctr">
              <a:spcBef>
                <a:spcPct val="0"/>
              </a:spcBef>
              <a:buSzTx/>
              <a:buNone/>
              <a:defRPr sz="2300">
                <a:solidFill>
                  <a:srgbClr val="C8AF7B"/>
                </a:solidFill>
                <a:effectLst>
                  <a:outerShdw blurRad="25400" dist="12700" dir="16200000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  <a:sym typeface="Helvetica Neue" panose="02000503000000020004"/>
              </a:defRPr>
            </a:lvl4pPr>
            <a:lvl5pPr marL="0" indent="0" algn="ctr">
              <a:spcBef>
                <a:spcPct val="0"/>
              </a:spcBef>
              <a:buSzTx/>
              <a:buNone/>
              <a:defRPr sz="2300">
                <a:solidFill>
                  <a:srgbClr val="C8AF7B"/>
                </a:solidFill>
                <a:effectLst>
                  <a:outerShdw blurRad="25400" dist="12700" dir="16200000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  <a:sym typeface="Helvetica Neue" panose="02000503000000020004"/>
              </a:defRPr>
            </a:lvl5pPr>
          </a:lstStyle>
          <a:p>
            <a:r>
              <a:t>正文级别 1</a:t>
            </a:r>
          </a:p>
          <a:p>
            <a:pPr lvl="1"/>
            <a:r>
              <a:t>正文级别 2</a:t>
            </a:r>
          </a:p>
          <a:p>
            <a:pPr lvl="2"/>
            <a:r>
              <a:t>正文级别 3</a:t>
            </a:r>
          </a:p>
          <a:p>
            <a:pPr lvl="3"/>
            <a:r>
              <a:t>正文级别 4</a:t>
            </a:r>
          </a:p>
          <a:p>
            <a:pPr lvl="4"/>
            <a:r>
              <a:t>正文级别 5</a:t>
            </a:r>
          </a:p>
        </p:txBody>
      </p:sp>
      <p:sp>
        <p:nvSpPr>
          <p:cNvPr id="14" name="幻灯片编号"/>
          <p:cNvSpPr txBox="1">
            <a:spLocks noGrp="1"/>
          </p:cNvSpPr>
          <p:nvPr>
            <p:ph type="sldNum" sz="quarter" idx="2"/>
          </p:nvPr>
        </p:nvSpPr>
        <p:spPr>
          <a:xfrm>
            <a:off x="5997575" y="6613525"/>
            <a:ext cx="209551" cy="254001"/>
          </a:xfrm>
          <a:prstGeom prst="rect">
            <a:avLst/>
          </a:prstGeom>
        </p:spPr>
        <p:txBody>
          <a:bodyPr/>
          <a:lstStyle>
            <a:lvl1pPr>
              <a:defRPr i="1">
                <a:solidFill>
                  <a:srgbClr val="F4E1B9"/>
                </a:solidFill>
              </a:defRPr>
            </a:lvl1pPr>
          </a:lstStyle>
          <a:p>
            <a:fld id="{86CB4B4D-7CA3-9044-876B-883B54F8677D}" type="slidenum">
              <a:r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与项目符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标题文本"/>
          <p:cNvSpPr txBox="1">
            <a:spLocks noGrp="1"/>
          </p:cNvSpPr>
          <p:nvPr>
            <p:ph type="title" hasCustomPrompt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标题文本</a:t>
            </a:r>
          </a:p>
        </p:txBody>
      </p:sp>
      <p:sp>
        <p:nvSpPr>
          <p:cNvPr id="59" name="幻灯片编号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t>‹#›</a:t>
            </a:fld>
            <a:endParaRPr/>
          </a:p>
        </p:txBody>
      </p:sp>
      <p:sp>
        <p:nvSpPr>
          <p:cNvPr id="5" name="正文级别 1…"/>
          <p:cNvSpPr txBox="1">
            <a:spLocks noGrp="1"/>
          </p:cNvSpPr>
          <p:nvPr>
            <p:ph idx="1" hasCustomPrompt="1"/>
          </p:nvPr>
        </p:nvSpPr>
        <p:spPr>
          <a:xfrm>
            <a:off x="1551929" y="2053198"/>
            <a:ext cx="7614369" cy="3541273"/>
          </a:xfrm>
          <a:prstGeom prst="rect">
            <a:avLst/>
          </a:prstGeom>
          <a:ln w="12700">
            <a:miter lim="400000"/>
          </a:ln>
        </p:spPr>
        <p:txBody>
          <a:bodyPr lIns="50800" tIns="50800" rIns="50800" bIns="50800" anchor="ctr">
            <a:normAutofit/>
          </a:bodyPr>
          <a:lstStyle>
            <a:lvl1pPr marL="0" indent="0">
              <a:buFont typeface="Arial" panose="020B0604020202020204" pitchFamily="34" charset="0"/>
              <a:buNone/>
              <a:defRPr b="0">
                <a:solidFill>
                  <a:srgbClr val="FFFFFF">
                    <a:alpha val="80000"/>
                  </a:srgbClr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1pPr>
            <a:lvl2pPr>
              <a:buBlip>
                <a:blip r:embed="rId2"/>
              </a:buBlip>
            </a:lvl2pPr>
            <a:lvl3pPr marL="673100" indent="0">
              <a:buFont typeface="Arial" panose="020B0604020202020204" pitchFamily="34" charset="0"/>
              <a:buNone/>
              <a:defRPr b="0">
                <a:solidFill>
                  <a:srgbClr val="FFFFFF">
                    <a:alpha val="80000"/>
                  </a:srgbClr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3pPr>
            <a:lvl4pPr marL="1009650" indent="0">
              <a:buFont typeface="Arial" panose="020B0604020202020204" pitchFamily="34" charset="0"/>
              <a:buNone/>
              <a:defRPr b="0">
                <a:solidFill>
                  <a:srgbClr val="FFFFFF">
                    <a:alpha val="80000"/>
                  </a:srgbClr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4pPr>
            <a:lvl5pPr marL="1346200" indent="0">
              <a:buFont typeface="Arial" panose="020B0604020202020204" pitchFamily="34" charset="0"/>
              <a:buNone/>
              <a:defRPr b="0">
                <a:solidFill>
                  <a:srgbClr val="FFFFFF">
                    <a:alpha val="80000"/>
                  </a:srgbClr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5pPr>
          </a:lstStyle>
          <a:p>
            <a:r>
              <a:rPr dirty="0" err="1"/>
              <a:t>正文级别</a:t>
            </a:r>
            <a:r>
              <a:rPr dirty="0"/>
              <a:t> 1</a:t>
            </a:r>
          </a:p>
          <a:p>
            <a:pPr lvl="2"/>
            <a:r>
              <a:rPr dirty="0" err="1"/>
              <a:t>正文级别</a:t>
            </a:r>
            <a:r>
              <a:rPr dirty="0"/>
              <a:t> 3</a:t>
            </a:r>
          </a:p>
          <a:p>
            <a:pPr lvl="3"/>
            <a:r>
              <a:rPr dirty="0" err="1"/>
              <a:t>正文级别</a:t>
            </a:r>
            <a:r>
              <a:rPr dirty="0"/>
              <a:t> 4</a:t>
            </a:r>
          </a:p>
          <a:p>
            <a:pPr lvl="4"/>
            <a:r>
              <a:rPr dirty="0" err="1"/>
              <a:t>正文级别</a:t>
            </a:r>
            <a:r>
              <a:rPr dirty="0"/>
              <a:t> 5</a:t>
            </a:r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灯片编号占位符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CB4B4D-7CA3-9044-876B-883B54F8677D}" type="slidenum">
              <a:rPr lang="en-US" altLang="zh-CN" smtClean="0"/>
              <a:t>‹#›</a:t>
            </a:fld>
            <a:endParaRPr lang="en-US" altLang="zh-CN"/>
          </a:p>
        </p:txBody>
      </p:sp>
    </p:spTree>
  </p:cSld>
  <p:clrMapOvr>
    <a:masterClrMapping/>
  </p:clrMapOvr>
  <p:transition spd="med"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灯片编号占位符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CB4B4D-7CA3-9044-876B-883B54F8677D}" type="slidenum">
              <a:rPr lang="en-US" altLang="zh-CN" smtClean="0"/>
              <a:t>‹#›</a:t>
            </a:fld>
            <a:endParaRPr lang="en-US" altLang="zh-CN"/>
          </a:p>
        </p:txBody>
      </p:sp>
    </p:spTree>
  </p:cSld>
  <p:clrMapOvr>
    <a:masterClrMapping/>
  </p:clrMapOvr>
  <p:transition spd="med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与副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标题文本"/>
          <p:cNvSpPr txBox="1">
            <a:spLocks noGrp="1"/>
          </p:cNvSpPr>
          <p:nvPr>
            <p:ph type="title" hasCustomPrompt="1"/>
          </p:nvPr>
        </p:nvSpPr>
        <p:spPr>
          <a:xfrm>
            <a:off x="1727200" y="1600200"/>
            <a:ext cx="8737600" cy="1981200"/>
          </a:xfrm>
          <a:prstGeom prst="rect">
            <a:avLst/>
          </a:prstGeom>
        </p:spPr>
        <p:txBody>
          <a:bodyPr anchor="b"/>
          <a:lstStyle>
            <a:lvl1pPr>
              <a:defRPr sz="5300">
                <a:solidFill>
                  <a:srgbClr val="F4D799"/>
                </a:solidFill>
                <a:effectLst>
                  <a:outerShdw blurRad="25400" dist="25400" dir="16200000" rotWithShape="0">
                    <a:srgbClr val="000000">
                      <a:alpha val="34000"/>
                    </a:srgbClr>
                  </a:outerShdw>
                </a:effectLst>
              </a:defRPr>
            </a:lvl1pPr>
          </a:lstStyle>
          <a:p>
            <a:r>
              <a:t>标题文本</a:t>
            </a:r>
          </a:p>
        </p:txBody>
      </p:sp>
      <p:sp>
        <p:nvSpPr>
          <p:cNvPr id="13" name="正文级别 1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1727200" y="4152900"/>
            <a:ext cx="8737600" cy="9906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ct val="0"/>
              </a:spcBef>
              <a:buSzTx/>
              <a:buNone/>
              <a:defRPr sz="2300">
                <a:solidFill>
                  <a:srgbClr val="C8AF7B"/>
                </a:solidFill>
                <a:effectLst>
                  <a:outerShdw blurRad="25400" dist="12700" dir="16200000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  <a:sym typeface="Helvetica Neue" panose="02000503000000020004"/>
              </a:defRPr>
            </a:lvl1pPr>
            <a:lvl2pPr marL="0" indent="0" algn="ctr">
              <a:spcBef>
                <a:spcPct val="0"/>
              </a:spcBef>
              <a:buSzTx/>
              <a:buNone/>
              <a:defRPr sz="2300">
                <a:solidFill>
                  <a:srgbClr val="C8AF7B"/>
                </a:solidFill>
                <a:effectLst>
                  <a:outerShdw blurRad="25400" dist="12700" dir="16200000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  <a:sym typeface="Helvetica Neue" panose="02000503000000020004"/>
              </a:defRPr>
            </a:lvl2pPr>
            <a:lvl3pPr marL="0" indent="0" algn="ctr">
              <a:spcBef>
                <a:spcPct val="0"/>
              </a:spcBef>
              <a:buSzTx/>
              <a:buNone/>
              <a:defRPr sz="2300">
                <a:solidFill>
                  <a:srgbClr val="C8AF7B"/>
                </a:solidFill>
                <a:effectLst>
                  <a:outerShdw blurRad="25400" dist="12700" dir="16200000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  <a:sym typeface="Helvetica Neue" panose="02000503000000020004"/>
              </a:defRPr>
            </a:lvl3pPr>
            <a:lvl4pPr marL="0" indent="0" algn="ctr">
              <a:spcBef>
                <a:spcPct val="0"/>
              </a:spcBef>
              <a:buSzTx/>
              <a:buNone/>
              <a:defRPr sz="2300">
                <a:solidFill>
                  <a:srgbClr val="C8AF7B"/>
                </a:solidFill>
                <a:effectLst>
                  <a:outerShdw blurRad="25400" dist="12700" dir="16200000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  <a:sym typeface="Helvetica Neue" panose="02000503000000020004"/>
              </a:defRPr>
            </a:lvl4pPr>
            <a:lvl5pPr marL="0" indent="0" algn="ctr">
              <a:spcBef>
                <a:spcPct val="0"/>
              </a:spcBef>
              <a:buSzTx/>
              <a:buNone/>
              <a:defRPr sz="2300">
                <a:solidFill>
                  <a:srgbClr val="C8AF7B"/>
                </a:solidFill>
                <a:effectLst>
                  <a:outerShdw blurRad="25400" dist="12700" dir="16200000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  <a:sym typeface="Helvetica Neue" panose="02000503000000020004"/>
              </a:defRPr>
            </a:lvl5pPr>
          </a:lstStyle>
          <a:p>
            <a:r>
              <a:t>正文级别 1</a:t>
            </a:r>
          </a:p>
          <a:p>
            <a:pPr lvl="1"/>
            <a:r>
              <a:t>正文级别 2</a:t>
            </a:r>
          </a:p>
          <a:p>
            <a:pPr lvl="2"/>
            <a:r>
              <a:t>正文级别 3</a:t>
            </a:r>
          </a:p>
          <a:p>
            <a:pPr lvl="3"/>
            <a:r>
              <a:t>正文级别 4</a:t>
            </a:r>
          </a:p>
          <a:p>
            <a:pPr lvl="4"/>
            <a:r>
              <a:t>正文级别 5</a:t>
            </a:r>
          </a:p>
        </p:txBody>
      </p:sp>
      <p:sp>
        <p:nvSpPr>
          <p:cNvPr id="14" name="幻灯片编号"/>
          <p:cNvSpPr txBox="1">
            <a:spLocks noGrp="1"/>
          </p:cNvSpPr>
          <p:nvPr>
            <p:ph type="sldNum" sz="quarter" idx="2"/>
          </p:nvPr>
        </p:nvSpPr>
        <p:spPr>
          <a:xfrm>
            <a:off x="5997575" y="6613525"/>
            <a:ext cx="209551" cy="254001"/>
          </a:xfrm>
          <a:prstGeom prst="rect">
            <a:avLst/>
          </a:prstGeom>
        </p:spPr>
        <p:txBody>
          <a:bodyPr/>
          <a:lstStyle>
            <a:lvl1pPr>
              <a:defRPr i="1">
                <a:solidFill>
                  <a:srgbClr val="F4E1B9"/>
                </a:solidFill>
              </a:defRPr>
            </a:lvl1pPr>
          </a:lstStyle>
          <a:p>
            <a:fld id="{86CB4B4D-7CA3-9044-876B-883B54F8677D}" type="slidenum">
              <a:r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与项目符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标题文本"/>
          <p:cNvSpPr txBox="1">
            <a:spLocks noGrp="1"/>
          </p:cNvSpPr>
          <p:nvPr>
            <p:ph type="title" hasCustomPrompt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标题文本</a:t>
            </a:r>
          </a:p>
        </p:txBody>
      </p:sp>
      <p:sp>
        <p:nvSpPr>
          <p:cNvPr id="59" name="幻灯片编号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t>‹#›</a:t>
            </a:fld>
            <a:endParaRPr/>
          </a:p>
        </p:txBody>
      </p:sp>
      <p:sp>
        <p:nvSpPr>
          <p:cNvPr id="5" name="正文级别 1…"/>
          <p:cNvSpPr txBox="1">
            <a:spLocks noGrp="1"/>
          </p:cNvSpPr>
          <p:nvPr>
            <p:ph idx="1" hasCustomPrompt="1"/>
          </p:nvPr>
        </p:nvSpPr>
        <p:spPr>
          <a:xfrm>
            <a:off x="1551929" y="2053198"/>
            <a:ext cx="7614369" cy="3541273"/>
          </a:xfrm>
          <a:prstGeom prst="rect">
            <a:avLst/>
          </a:prstGeom>
          <a:ln w="12700">
            <a:miter lim="400000"/>
          </a:ln>
        </p:spPr>
        <p:txBody>
          <a:bodyPr lIns="50800" tIns="50800" rIns="50800" bIns="50800" anchor="ctr">
            <a:normAutofit/>
          </a:bodyPr>
          <a:lstStyle>
            <a:lvl1pPr marL="0" indent="0">
              <a:buFont typeface="Arial" panose="020B0604020202020204" pitchFamily="34" charset="0"/>
              <a:buNone/>
              <a:defRPr b="0">
                <a:solidFill>
                  <a:srgbClr val="FFFFFF">
                    <a:alpha val="80000"/>
                  </a:srgbClr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1pPr>
            <a:lvl2pPr>
              <a:buBlip>
                <a:blip r:embed="rId2"/>
              </a:buBlip>
            </a:lvl2pPr>
            <a:lvl3pPr marL="673100" indent="0">
              <a:buFont typeface="Arial" panose="020B0604020202020204" pitchFamily="34" charset="0"/>
              <a:buNone/>
              <a:defRPr b="0">
                <a:solidFill>
                  <a:srgbClr val="FFFFFF">
                    <a:alpha val="80000"/>
                  </a:srgbClr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3pPr>
            <a:lvl4pPr marL="1009650" indent="0">
              <a:buFont typeface="Arial" panose="020B0604020202020204" pitchFamily="34" charset="0"/>
              <a:buNone/>
              <a:defRPr b="0">
                <a:solidFill>
                  <a:srgbClr val="FFFFFF">
                    <a:alpha val="80000"/>
                  </a:srgbClr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4pPr>
            <a:lvl5pPr marL="1346200" indent="0">
              <a:buFont typeface="Arial" panose="020B0604020202020204" pitchFamily="34" charset="0"/>
              <a:buNone/>
              <a:defRPr b="0">
                <a:solidFill>
                  <a:srgbClr val="FFFFFF">
                    <a:alpha val="80000"/>
                  </a:srgbClr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5pPr>
          </a:lstStyle>
          <a:p>
            <a:r>
              <a:rPr dirty="0" err="1"/>
              <a:t>正文级别</a:t>
            </a:r>
            <a:r>
              <a:rPr dirty="0"/>
              <a:t> 1</a:t>
            </a:r>
          </a:p>
          <a:p>
            <a:pPr lvl="2"/>
            <a:r>
              <a:rPr dirty="0" err="1"/>
              <a:t>正文级别</a:t>
            </a:r>
            <a:r>
              <a:rPr dirty="0"/>
              <a:t> 3</a:t>
            </a:r>
          </a:p>
          <a:p>
            <a:pPr lvl="3"/>
            <a:r>
              <a:rPr dirty="0" err="1"/>
              <a:t>正文级别</a:t>
            </a:r>
            <a:r>
              <a:rPr dirty="0"/>
              <a:t> 4</a:t>
            </a:r>
          </a:p>
          <a:p>
            <a:pPr lvl="4"/>
            <a:r>
              <a:rPr dirty="0" err="1"/>
              <a:t>正文级别</a:t>
            </a:r>
            <a:r>
              <a:rPr dirty="0"/>
              <a:t> 5</a:t>
            </a:r>
          </a:p>
        </p:txBody>
      </p:sp>
    </p:spTree>
  </p:cSld>
  <p:clrMapOvr>
    <a:masterClrMapping/>
  </p:clrMapOvr>
  <p:transition spd="med"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灯片编号占位符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CB4B4D-7CA3-9044-876B-883B54F8677D}" type="slidenum">
              <a:rPr lang="en-US" altLang="zh-CN" smtClean="0"/>
              <a:t>‹#›</a:t>
            </a:fld>
            <a:endParaRPr lang="en-US" altLang="zh-CN"/>
          </a:p>
        </p:txBody>
      </p:sp>
    </p:spTree>
  </p:cSld>
  <p:clrMapOvr>
    <a:masterClrMapping/>
  </p:clrMapOvr>
  <p:transition spd="med"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与副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标题文本"/>
          <p:cNvSpPr txBox="1">
            <a:spLocks noGrp="1"/>
          </p:cNvSpPr>
          <p:nvPr>
            <p:ph type="title" hasCustomPrompt="1"/>
          </p:nvPr>
        </p:nvSpPr>
        <p:spPr>
          <a:xfrm>
            <a:off x="1727200" y="1600200"/>
            <a:ext cx="8737600" cy="1981200"/>
          </a:xfrm>
          <a:prstGeom prst="rect">
            <a:avLst/>
          </a:prstGeom>
        </p:spPr>
        <p:txBody>
          <a:bodyPr anchor="b"/>
          <a:lstStyle>
            <a:lvl1pPr>
              <a:defRPr sz="5300">
                <a:solidFill>
                  <a:srgbClr val="F4D799"/>
                </a:solidFill>
                <a:effectLst>
                  <a:outerShdw blurRad="25400" dist="25400" dir="16200000" rotWithShape="0">
                    <a:srgbClr val="000000">
                      <a:alpha val="34000"/>
                    </a:srgbClr>
                  </a:outerShdw>
                </a:effectLst>
              </a:defRPr>
            </a:lvl1pPr>
          </a:lstStyle>
          <a:p>
            <a:r>
              <a:t>标题文本</a:t>
            </a:r>
          </a:p>
        </p:txBody>
      </p:sp>
      <p:sp>
        <p:nvSpPr>
          <p:cNvPr id="13" name="正文级别 1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1727200" y="4152900"/>
            <a:ext cx="8737600" cy="9906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ct val="0"/>
              </a:spcBef>
              <a:buSzTx/>
              <a:buNone/>
              <a:defRPr sz="2300">
                <a:solidFill>
                  <a:srgbClr val="C8AF7B"/>
                </a:solidFill>
                <a:effectLst>
                  <a:outerShdw blurRad="25400" dist="12700" dir="16200000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  <a:sym typeface="Helvetica Neue" panose="02000503000000020004"/>
              </a:defRPr>
            </a:lvl1pPr>
            <a:lvl2pPr marL="0" indent="0" algn="ctr">
              <a:spcBef>
                <a:spcPct val="0"/>
              </a:spcBef>
              <a:buSzTx/>
              <a:buNone/>
              <a:defRPr sz="2300">
                <a:solidFill>
                  <a:srgbClr val="C8AF7B"/>
                </a:solidFill>
                <a:effectLst>
                  <a:outerShdw blurRad="25400" dist="12700" dir="16200000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  <a:sym typeface="Helvetica Neue" panose="02000503000000020004"/>
              </a:defRPr>
            </a:lvl2pPr>
            <a:lvl3pPr marL="0" indent="0" algn="ctr">
              <a:spcBef>
                <a:spcPct val="0"/>
              </a:spcBef>
              <a:buSzTx/>
              <a:buNone/>
              <a:defRPr sz="2300">
                <a:solidFill>
                  <a:srgbClr val="C8AF7B"/>
                </a:solidFill>
                <a:effectLst>
                  <a:outerShdw blurRad="25400" dist="12700" dir="16200000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  <a:sym typeface="Helvetica Neue" panose="02000503000000020004"/>
              </a:defRPr>
            </a:lvl3pPr>
            <a:lvl4pPr marL="0" indent="0" algn="ctr">
              <a:spcBef>
                <a:spcPct val="0"/>
              </a:spcBef>
              <a:buSzTx/>
              <a:buNone/>
              <a:defRPr sz="2300">
                <a:solidFill>
                  <a:srgbClr val="C8AF7B"/>
                </a:solidFill>
                <a:effectLst>
                  <a:outerShdw blurRad="25400" dist="12700" dir="16200000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  <a:sym typeface="Helvetica Neue" panose="02000503000000020004"/>
              </a:defRPr>
            </a:lvl4pPr>
            <a:lvl5pPr marL="0" indent="0" algn="ctr">
              <a:spcBef>
                <a:spcPct val="0"/>
              </a:spcBef>
              <a:buSzTx/>
              <a:buNone/>
              <a:defRPr sz="2300">
                <a:solidFill>
                  <a:srgbClr val="C8AF7B"/>
                </a:solidFill>
                <a:effectLst>
                  <a:outerShdw blurRad="25400" dist="12700" dir="16200000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  <a:sym typeface="Helvetica Neue" panose="02000503000000020004"/>
              </a:defRPr>
            </a:lvl5pPr>
          </a:lstStyle>
          <a:p>
            <a:r>
              <a:t>正文级别 1</a:t>
            </a:r>
          </a:p>
          <a:p>
            <a:pPr lvl="1"/>
            <a:r>
              <a:t>正文级别 2</a:t>
            </a:r>
          </a:p>
          <a:p>
            <a:pPr lvl="2"/>
            <a:r>
              <a:t>正文级别 3</a:t>
            </a:r>
          </a:p>
          <a:p>
            <a:pPr lvl="3"/>
            <a:r>
              <a:t>正文级别 4</a:t>
            </a:r>
          </a:p>
          <a:p>
            <a:pPr lvl="4"/>
            <a:r>
              <a:t>正文级别 5</a:t>
            </a:r>
          </a:p>
        </p:txBody>
      </p:sp>
      <p:sp>
        <p:nvSpPr>
          <p:cNvPr id="14" name="幻灯片编号"/>
          <p:cNvSpPr txBox="1">
            <a:spLocks noGrp="1"/>
          </p:cNvSpPr>
          <p:nvPr>
            <p:ph type="sldNum" sz="quarter" idx="2"/>
          </p:nvPr>
        </p:nvSpPr>
        <p:spPr>
          <a:xfrm>
            <a:off x="5997575" y="6613525"/>
            <a:ext cx="209551" cy="254001"/>
          </a:xfrm>
          <a:prstGeom prst="rect">
            <a:avLst/>
          </a:prstGeom>
        </p:spPr>
        <p:txBody>
          <a:bodyPr/>
          <a:lstStyle>
            <a:lvl1pPr>
              <a:defRPr i="1">
                <a:solidFill>
                  <a:srgbClr val="F4E1B9"/>
                </a:solidFill>
              </a:defRPr>
            </a:lvl1pPr>
          </a:lstStyle>
          <a:p>
            <a:fld id="{86CB4B4D-7CA3-9044-876B-883B54F8677D}" type="slidenum">
              <a:r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与项目符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标题文本"/>
          <p:cNvSpPr txBox="1">
            <a:spLocks noGrp="1"/>
          </p:cNvSpPr>
          <p:nvPr>
            <p:ph type="title" hasCustomPrompt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标题文本</a:t>
            </a:r>
          </a:p>
        </p:txBody>
      </p:sp>
      <p:sp>
        <p:nvSpPr>
          <p:cNvPr id="59" name="幻灯片编号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t>‹#›</a:t>
            </a:fld>
            <a:endParaRPr/>
          </a:p>
        </p:txBody>
      </p:sp>
      <p:sp>
        <p:nvSpPr>
          <p:cNvPr id="5" name="正文级别 1…"/>
          <p:cNvSpPr txBox="1">
            <a:spLocks noGrp="1"/>
          </p:cNvSpPr>
          <p:nvPr>
            <p:ph idx="1" hasCustomPrompt="1"/>
          </p:nvPr>
        </p:nvSpPr>
        <p:spPr>
          <a:xfrm>
            <a:off x="1551929" y="2053198"/>
            <a:ext cx="7614369" cy="3541273"/>
          </a:xfrm>
          <a:prstGeom prst="rect">
            <a:avLst/>
          </a:prstGeom>
          <a:ln w="12700">
            <a:miter lim="400000"/>
          </a:ln>
        </p:spPr>
        <p:txBody>
          <a:bodyPr lIns="50800" tIns="50800" rIns="50800" bIns="50800" anchor="ctr">
            <a:normAutofit/>
          </a:bodyPr>
          <a:lstStyle>
            <a:lvl1pPr marL="0" indent="0">
              <a:buFont typeface="Arial" panose="020B0604020202020204" pitchFamily="34" charset="0"/>
              <a:buNone/>
              <a:defRPr b="0">
                <a:solidFill>
                  <a:srgbClr val="FFFFFF">
                    <a:alpha val="80000"/>
                  </a:srgbClr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1pPr>
            <a:lvl2pPr>
              <a:buBlip>
                <a:blip r:embed="rId2"/>
              </a:buBlip>
            </a:lvl2pPr>
            <a:lvl3pPr marL="673100" indent="0">
              <a:buFont typeface="Arial" panose="020B0604020202020204" pitchFamily="34" charset="0"/>
              <a:buNone/>
              <a:defRPr b="0">
                <a:solidFill>
                  <a:srgbClr val="FFFFFF">
                    <a:alpha val="80000"/>
                  </a:srgbClr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3pPr>
            <a:lvl4pPr marL="1009650" indent="0">
              <a:buFont typeface="Arial" panose="020B0604020202020204" pitchFamily="34" charset="0"/>
              <a:buNone/>
              <a:defRPr b="0">
                <a:solidFill>
                  <a:srgbClr val="FFFFFF">
                    <a:alpha val="80000"/>
                  </a:srgbClr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4pPr>
            <a:lvl5pPr marL="1346200" indent="0">
              <a:buFont typeface="Arial" panose="020B0604020202020204" pitchFamily="34" charset="0"/>
              <a:buNone/>
              <a:defRPr b="0">
                <a:solidFill>
                  <a:srgbClr val="FFFFFF">
                    <a:alpha val="80000"/>
                  </a:srgbClr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5pPr>
          </a:lstStyle>
          <a:p>
            <a:r>
              <a:rPr dirty="0" err="1"/>
              <a:t>正文级别</a:t>
            </a:r>
            <a:r>
              <a:rPr dirty="0"/>
              <a:t> 1</a:t>
            </a:r>
          </a:p>
          <a:p>
            <a:pPr lvl="2"/>
            <a:r>
              <a:rPr dirty="0" err="1"/>
              <a:t>正文级别</a:t>
            </a:r>
            <a:r>
              <a:rPr dirty="0"/>
              <a:t> 3</a:t>
            </a:r>
          </a:p>
          <a:p>
            <a:pPr lvl="3"/>
            <a:r>
              <a:rPr dirty="0" err="1"/>
              <a:t>正文级别</a:t>
            </a:r>
            <a:r>
              <a:rPr dirty="0"/>
              <a:t> 4</a:t>
            </a:r>
          </a:p>
          <a:p>
            <a:pPr lvl="4"/>
            <a:r>
              <a:rPr dirty="0" err="1"/>
              <a:t>正文级别</a:t>
            </a:r>
            <a:r>
              <a:rPr dirty="0"/>
              <a:t> 5</a:t>
            </a:r>
          </a:p>
        </p:txBody>
      </p:sp>
    </p:spTree>
  </p:cSld>
  <p:clrMapOvr>
    <a:masterClrMapping/>
  </p:clrMapOvr>
  <p:transition spd="med"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灯片编号占位符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CB4B4D-7CA3-9044-876B-883B54F8677D}" type="slidenum">
              <a:rPr lang="en-US" altLang="zh-CN" smtClean="0"/>
              <a:t>‹#›</a:t>
            </a:fld>
            <a:endParaRPr lang="en-US" altLang="zh-CN"/>
          </a:p>
        </p:txBody>
      </p:sp>
    </p:spTree>
  </p:cSld>
  <p:clrMapOvr>
    <a:masterClrMapping/>
  </p:clrMapOvr>
  <p:transition spd="med"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与副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标题文本"/>
          <p:cNvSpPr txBox="1">
            <a:spLocks noGrp="1"/>
          </p:cNvSpPr>
          <p:nvPr>
            <p:ph type="title" hasCustomPrompt="1"/>
          </p:nvPr>
        </p:nvSpPr>
        <p:spPr>
          <a:xfrm>
            <a:off x="1727200" y="1600200"/>
            <a:ext cx="8737600" cy="1981200"/>
          </a:xfrm>
          <a:prstGeom prst="rect">
            <a:avLst/>
          </a:prstGeom>
        </p:spPr>
        <p:txBody>
          <a:bodyPr anchor="b"/>
          <a:lstStyle>
            <a:lvl1pPr>
              <a:defRPr sz="5300">
                <a:solidFill>
                  <a:srgbClr val="F4D799"/>
                </a:solidFill>
                <a:effectLst>
                  <a:outerShdw blurRad="25400" dist="25400" dir="16200000" rotWithShape="0">
                    <a:srgbClr val="000000">
                      <a:alpha val="34000"/>
                    </a:srgbClr>
                  </a:outerShdw>
                </a:effectLst>
              </a:defRPr>
            </a:lvl1pPr>
          </a:lstStyle>
          <a:p>
            <a:r>
              <a:t>标题文本</a:t>
            </a:r>
          </a:p>
        </p:txBody>
      </p:sp>
      <p:sp>
        <p:nvSpPr>
          <p:cNvPr id="13" name="正文级别 1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1727200" y="4152900"/>
            <a:ext cx="8737600" cy="9906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ct val="0"/>
              </a:spcBef>
              <a:buSzTx/>
              <a:buNone/>
              <a:defRPr sz="2300">
                <a:solidFill>
                  <a:srgbClr val="C8AF7B"/>
                </a:solidFill>
                <a:effectLst>
                  <a:outerShdw blurRad="25400" dist="12700" dir="16200000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  <a:sym typeface="Helvetica Neue" panose="02000503000000020004"/>
              </a:defRPr>
            </a:lvl1pPr>
            <a:lvl2pPr marL="0" indent="0" algn="ctr">
              <a:spcBef>
                <a:spcPct val="0"/>
              </a:spcBef>
              <a:buSzTx/>
              <a:buNone/>
              <a:defRPr sz="2300">
                <a:solidFill>
                  <a:srgbClr val="C8AF7B"/>
                </a:solidFill>
                <a:effectLst>
                  <a:outerShdw blurRad="25400" dist="12700" dir="16200000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  <a:sym typeface="Helvetica Neue" panose="02000503000000020004"/>
              </a:defRPr>
            </a:lvl2pPr>
            <a:lvl3pPr marL="0" indent="0" algn="ctr">
              <a:spcBef>
                <a:spcPct val="0"/>
              </a:spcBef>
              <a:buSzTx/>
              <a:buNone/>
              <a:defRPr sz="2300">
                <a:solidFill>
                  <a:srgbClr val="C8AF7B"/>
                </a:solidFill>
                <a:effectLst>
                  <a:outerShdw blurRad="25400" dist="12700" dir="16200000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  <a:sym typeface="Helvetica Neue" panose="02000503000000020004"/>
              </a:defRPr>
            </a:lvl3pPr>
            <a:lvl4pPr marL="0" indent="0" algn="ctr">
              <a:spcBef>
                <a:spcPct val="0"/>
              </a:spcBef>
              <a:buSzTx/>
              <a:buNone/>
              <a:defRPr sz="2300">
                <a:solidFill>
                  <a:srgbClr val="C8AF7B"/>
                </a:solidFill>
                <a:effectLst>
                  <a:outerShdw blurRad="25400" dist="12700" dir="16200000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  <a:sym typeface="Helvetica Neue" panose="02000503000000020004"/>
              </a:defRPr>
            </a:lvl4pPr>
            <a:lvl5pPr marL="0" indent="0" algn="ctr">
              <a:spcBef>
                <a:spcPct val="0"/>
              </a:spcBef>
              <a:buSzTx/>
              <a:buNone/>
              <a:defRPr sz="2300">
                <a:solidFill>
                  <a:srgbClr val="C8AF7B"/>
                </a:solidFill>
                <a:effectLst>
                  <a:outerShdw blurRad="25400" dist="12700" dir="16200000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  <a:sym typeface="Helvetica Neue" panose="02000503000000020004"/>
              </a:defRPr>
            </a:lvl5pPr>
          </a:lstStyle>
          <a:p>
            <a:r>
              <a:t>正文级别 1</a:t>
            </a:r>
          </a:p>
          <a:p>
            <a:pPr lvl="1"/>
            <a:r>
              <a:t>正文级别 2</a:t>
            </a:r>
          </a:p>
          <a:p>
            <a:pPr lvl="2"/>
            <a:r>
              <a:t>正文级别 3</a:t>
            </a:r>
          </a:p>
          <a:p>
            <a:pPr lvl="3"/>
            <a:r>
              <a:t>正文级别 4</a:t>
            </a:r>
          </a:p>
          <a:p>
            <a:pPr lvl="4"/>
            <a:r>
              <a:t>正文级别 5</a:t>
            </a:r>
          </a:p>
        </p:txBody>
      </p:sp>
      <p:sp>
        <p:nvSpPr>
          <p:cNvPr id="14" name="幻灯片编号"/>
          <p:cNvSpPr txBox="1">
            <a:spLocks noGrp="1"/>
          </p:cNvSpPr>
          <p:nvPr>
            <p:ph type="sldNum" sz="quarter" idx="2"/>
          </p:nvPr>
        </p:nvSpPr>
        <p:spPr>
          <a:xfrm>
            <a:off x="5997575" y="6613525"/>
            <a:ext cx="209551" cy="254001"/>
          </a:xfrm>
          <a:prstGeom prst="rect">
            <a:avLst/>
          </a:prstGeom>
        </p:spPr>
        <p:txBody>
          <a:bodyPr/>
          <a:lstStyle>
            <a:lvl1pPr>
              <a:defRPr i="1">
                <a:solidFill>
                  <a:srgbClr val="F4E1B9"/>
                </a:solidFill>
              </a:defRPr>
            </a:lvl1pPr>
          </a:lstStyle>
          <a:p>
            <a:fld id="{86CB4B4D-7CA3-9044-876B-883B54F8677D}" type="slidenum">
              <a:r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与项目符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标题文本"/>
          <p:cNvSpPr txBox="1">
            <a:spLocks noGrp="1"/>
          </p:cNvSpPr>
          <p:nvPr>
            <p:ph type="title" hasCustomPrompt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标题文本</a:t>
            </a:r>
          </a:p>
        </p:txBody>
      </p:sp>
      <p:sp>
        <p:nvSpPr>
          <p:cNvPr id="59" name="幻灯片编号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t>‹#›</a:t>
            </a:fld>
            <a:endParaRPr/>
          </a:p>
        </p:txBody>
      </p:sp>
      <p:sp>
        <p:nvSpPr>
          <p:cNvPr id="5" name="正文级别 1…"/>
          <p:cNvSpPr txBox="1">
            <a:spLocks noGrp="1"/>
          </p:cNvSpPr>
          <p:nvPr>
            <p:ph idx="1" hasCustomPrompt="1"/>
          </p:nvPr>
        </p:nvSpPr>
        <p:spPr>
          <a:xfrm>
            <a:off x="1551929" y="2053198"/>
            <a:ext cx="7614369" cy="3541273"/>
          </a:xfrm>
          <a:prstGeom prst="rect">
            <a:avLst/>
          </a:prstGeom>
          <a:ln w="12700">
            <a:miter lim="400000"/>
          </a:ln>
        </p:spPr>
        <p:txBody>
          <a:bodyPr lIns="50800" tIns="50800" rIns="50800" bIns="50800" anchor="ctr">
            <a:normAutofit/>
          </a:bodyPr>
          <a:lstStyle>
            <a:lvl1pPr marL="0" indent="0">
              <a:buFont typeface="Arial" panose="020B0604020202020204" pitchFamily="34" charset="0"/>
              <a:buNone/>
              <a:defRPr b="0">
                <a:solidFill>
                  <a:srgbClr val="FFFFFF">
                    <a:alpha val="80000"/>
                  </a:srgbClr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1pPr>
            <a:lvl2pPr>
              <a:buBlip>
                <a:blip r:embed="rId2"/>
              </a:buBlip>
            </a:lvl2pPr>
            <a:lvl3pPr marL="673100" indent="0">
              <a:buFont typeface="Arial" panose="020B0604020202020204" pitchFamily="34" charset="0"/>
              <a:buNone/>
              <a:defRPr b="0">
                <a:solidFill>
                  <a:srgbClr val="FFFFFF">
                    <a:alpha val="80000"/>
                  </a:srgbClr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3pPr>
            <a:lvl4pPr marL="1009650" indent="0">
              <a:buFont typeface="Arial" panose="020B0604020202020204" pitchFamily="34" charset="0"/>
              <a:buNone/>
              <a:defRPr b="0">
                <a:solidFill>
                  <a:srgbClr val="FFFFFF">
                    <a:alpha val="80000"/>
                  </a:srgbClr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4pPr>
            <a:lvl5pPr marL="1346200" indent="0">
              <a:buFont typeface="Arial" panose="020B0604020202020204" pitchFamily="34" charset="0"/>
              <a:buNone/>
              <a:defRPr b="0">
                <a:solidFill>
                  <a:srgbClr val="FFFFFF">
                    <a:alpha val="80000"/>
                  </a:srgbClr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5pPr>
          </a:lstStyle>
          <a:p>
            <a:r>
              <a:rPr dirty="0" err="1"/>
              <a:t>正文级别</a:t>
            </a:r>
            <a:r>
              <a:rPr dirty="0"/>
              <a:t> 1</a:t>
            </a:r>
          </a:p>
          <a:p>
            <a:pPr lvl="2"/>
            <a:r>
              <a:rPr dirty="0" err="1"/>
              <a:t>正文级别</a:t>
            </a:r>
            <a:r>
              <a:rPr dirty="0"/>
              <a:t> 3</a:t>
            </a:r>
          </a:p>
          <a:p>
            <a:pPr lvl="3"/>
            <a:r>
              <a:rPr dirty="0" err="1"/>
              <a:t>正文级别</a:t>
            </a:r>
            <a:r>
              <a:rPr dirty="0"/>
              <a:t> 4</a:t>
            </a:r>
          </a:p>
          <a:p>
            <a:pPr lvl="4"/>
            <a:r>
              <a:rPr dirty="0" err="1"/>
              <a:t>正文级别</a:t>
            </a:r>
            <a:r>
              <a:rPr dirty="0"/>
              <a:t> 5</a:t>
            </a:r>
          </a:p>
        </p:txBody>
      </p:sp>
    </p:spTree>
  </p:cSld>
  <p:clrMapOvr>
    <a:masterClrMapping/>
  </p:clrMapOvr>
  <p:transition spd="med"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灯片编号占位符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CB4B4D-7CA3-9044-876B-883B54F8677D}" type="slidenum">
              <a:rPr lang="en-US" altLang="zh-CN" smtClean="0"/>
              <a:t>‹#›</a:t>
            </a:fld>
            <a:endParaRPr lang="en-US" altLang="zh-CN"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与副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标题文本"/>
          <p:cNvSpPr txBox="1">
            <a:spLocks noGrp="1"/>
          </p:cNvSpPr>
          <p:nvPr>
            <p:ph type="title" hasCustomPrompt="1"/>
          </p:nvPr>
        </p:nvSpPr>
        <p:spPr>
          <a:xfrm>
            <a:off x="1727200" y="1600200"/>
            <a:ext cx="8737600" cy="1981200"/>
          </a:xfrm>
          <a:prstGeom prst="rect">
            <a:avLst/>
          </a:prstGeom>
        </p:spPr>
        <p:txBody>
          <a:bodyPr anchor="b"/>
          <a:lstStyle>
            <a:lvl1pPr>
              <a:defRPr sz="5300">
                <a:solidFill>
                  <a:srgbClr val="F4D799"/>
                </a:solidFill>
                <a:effectLst>
                  <a:outerShdw blurRad="25400" dist="25400" dir="16200000" rotWithShape="0">
                    <a:srgbClr val="000000">
                      <a:alpha val="34000"/>
                    </a:srgbClr>
                  </a:outerShdw>
                </a:effectLst>
              </a:defRPr>
            </a:lvl1pPr>
          </a:lstStyle>
          <a:p>
            <a:r>
              <a:t>标题文本</a:t>
            </a:r>
          </a:p>
        </p:txBody>
      </p:sp>
      <p:sp>
        <p:nvSpPr>
          <p:cNvPr id="13" name="正文级别 1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1727200" y="4152900"/>
            <a:ext cx="8737600" cy="9906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ct val="0"/>
              </a:spcBef>
              <a:buSzTx/>
              <a:buNone/>
              <a:defRPr sz="2300">
                <a:solidFill>
                  <a:srgbClr val="C8AF7B"/>
                </a:solidFill>
                <a:effectLst>
                  <a:outerShdw blurRad="25400" dist="12700" dir="16200000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  <a:sym typeface="Helvetica Neue" panose="02000503000000020004"/>
              </a:defRPr>
            </a:lvl1pPr>
            <a:lvl2pPr marL="0" indent="0" algn="ctr">
              <a:spcBef>
                <a:spcPct val="0"/>
              </a:spcBef>
              <a:buSzTx/>
              <a:buNone/>
              <a:defRPr sz="2300">
                <a:solidFill>
                  <a:srgbClr val="C8AF7B"/>
                </a:solidFill>
                <a:effectLst>
                  <a:outerShdw blurRad="25400" dist="12700" dir="16200000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  <a:sym typeface="Helvetica Neue" panose="02000503000000020004"/>
              </a:defRPr>
            </a:lvl2pPr>
            <a:lvl3pPr marL="0" indent="0" algn="ctr">
              <a:spcBef>
                <a:spcPct val="0"/>
              </a:spcBef>
              <a:buSzTx/>
              <a:buNone/>
              <a:defRPr sz="2300">
                <a:solidFill>
                  <a:srgbClr val="C8AF7B"/>
                </a:solidFill>
                <a:effectLst>
                  <a:outerShdw blurRad="25400" dist="12700" dir="16200000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  <a:sym typeface="Helvetica Neue" panose="02000503000000020004"/>
              </a:defRPr>
            </a:lvl3pPr>
            <a:lvl4pPr marL="0" indent="0" algn="ctr">
              <a:spcBef>
                <a:spcPct val="0"/>
              </a:spcBef>
              <a:buSzTx/>
              <a:buNone/>
              <a:defRPr sz="2300">
                <a:solidFill>
                  <a:srgbClr val="C8AF7B"/>
                </a:solidFill>
                <a:effectLst>
                  <a:outerShdw blurRad="25400" dist="12700" dir="16200000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  <a:sym typeface="Helvetica Neue" panose="02000503000000020004"/>
              </a:defRPr>
            </a:lvl4pPr>
            <a:lvl5pPr marL="0" indent="0" algn="ctr">
              <a:spcBef>
                <a:spcPct val="0"/>
              </a:spcBef>
              <a:buSzTx/>
              <a:buNone/>
              <a:defRPr sz="2300">
                <a:solidFill>
                  <a:srgbClr val="C8AF7B"/>
                </a:solidFill>
                <a:effectLst>
                  <a:outerShdw blurRad="25400" dist="12700" dir="16200000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  <a:sym typeface="Helvetica Neue" panose="02000503000000020004"/>
              </a:defRPr>
            </a:lvl5pPr>
          </a:lstStyle>
          <a:p>
            <a:r>
              <a:t>正文级别 1</a:t>
            </a:r>
          </a:p>
          <a:p>
            <a:pPr lvl="1"/>
            <a:r>
              <a:t>正文级别 2</a:t>
            </a:r>
          </a:p>
          <a:p>
            <a:pPr lvl="2"/>
            <a:r>
              <a:t>正文级别 3</a:t>
            </a:r>
          </a:p>
          <a:p>
            <a:pPr lvl="3"/>
            <a:r>
              <a:t>正文级别 4</a:t>
            </a:r>
          </a:p>
          <a:p>
            <a:pPr lvl="4"/>
            <a:r>
              <a:t>正文级别 5</a:t>
            </a:r>
          </a:p>
        </p:txBody>
      </p:sp>
      <p:sp>
        <p:nvSpPr>
          <p:cNvPr id="14" name="幻灯片编号"/>
          <p:cNvSpPr txBox="1">
            <a:spLocks noGrp="1"/>
          </p:cNvSpPr>
          <p:nvPr>
            <p:ph type="sldNum" sz="quarter" idx="2"/>
          </p:nvPr>
        </p:nvSpPr>
        <p:spPr>
          <a:xfrm>
            <a:off x="5997575" y="6613525"/>
            <a:ext cx="209551" cy="254001"/>
          </a:xfrm>
          <a:prstGeom prst="rect">
            <a:avLst/>
          </a:prstGeom>
        </p:spPr>
        <p:txBody>
          <a:bodyPr/>
          <a:lstStyle>
            <a:lvl1pPr>
              <a:defRPr i="1">
                <a:solidFill>
                  <a:srgbClr val="F4E1B9"/>
                </a:solidFill>
              </a:defRPr>
            </a:lvl1pPr>
          </a:lstStyle>
          <a:p>
            <a:fld id="{86CB4B4D-7CA3-9044-876B-883B54F8677D}" type="slidenum">
              <a:r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与项目符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标题文本"/>
          <p:cNvSpPr txBox="1">
            <a:spLocks noGrp="1"/>
          </p:cNvSpPr>
          <p:nvPr>
            <p:ph type="title" hasCustomPrompt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标题文本</a:t>
            </a:r>
          </a:p>
        </p:txBody>
      </p:sp>
      <p:sp>
        <p:nvSpPr>
          <p:cNvPr id="59" name="幻灯片编号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t>‹#›</a:t>
            </a:fld>
            <a:endParaRPr/>
          </a:p>
        </p:txBody>
      </p:sp>
      <p:sp>
        <p:nvSpPr>
          <p:cNvPr id="5" name="正文级别 1…"/>
          <p:cNvSpPr txBox="1">
            <a:spLocks noGrp="1"/>
          </p:cNvSpPr>
          <p:nvPr>
            <p:ph idx="1" hasCustomPrompt="1"/>
          </p:nvPr>
        </p:nvSpPr>
        <p:spPr>
          <a:xfrm>
            <a:off x="1551929" y="2053198"/>
            <a:ext cx="7614369" cy="3541273"/>
          </a:xfrm>
          <a:prstGeom prst="rect">
            <a:avLst/>
          </a:prstGeom>
          <a:ln w="12700">
            <a:miter lim="400000"/>
          </a:ln>
        </p:spPr>
        <p:txBody>
          <a:bodyPr lIns="50800" tIns="50800" rIns="50800" bIns="50800" anchor="ctr">
            <a:normAutofit/>
          </a:bodyPr>
          <a:lstStyle>
            <a:lvl1pPr marL="0" indent="0">
              <a:buFont typeface="Arial" panose="020B0604020202020204" pitchFamily="34" charset="0"/>
              <a:buNone/>
              <a:defRPr b="0">
                <a:solidFill>
                  <a:srgbClr val="FFFFFF">
                    <a:alpha val="80000"/>
                  </a:srgbClr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1pPr>
            <a:lvl2pPr>
              <a:buBlip>
                <a:blip r:embed="rId2"/>
              </a:buBlip>
            </a:lvl2pPr>
            <a:lvl3pPr marL="673100" indent="0">
              <a:buFont typeface="Arial" panose="020B0604020202020204" pitchFamily="34" charset="0"/>
              <a:buNone/>
              <a:defRPr b="0">
                <a:solidFill>
                  <a:srgbClr val="FFFFFF">
                    <a:alpha val="80000"/>
                  </a:srgbClr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3pPr>
            <a:lvl4pPr marL="1009650" indent="0">
              <a:buFont typeface="Arial" panose="020B0604020202020204" pitchFamily="34" charset="0"/>
              <a:buNone/>
              <a:defRPr b="0">
                <a:solidFill>
                  <a:srgbClr val="FFFFFF">
                    <a:alpha val="80000"/>
                  </a:srgbClr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4pPr>
            <a:lvl5pPr marL="1346200" indent="0">
              <a:buFont typeface="Arial" panose="020B0604020202020204" pitchFamily="34" charset="0"/>
              <a:buNone/>
              <a:defRPr b="0">
                <a:solidFill>
                  <a:srgbClr val="FFFFFF">
                    <a:alpha val="80000"/>
                  </a:srgbClr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5pPr>
          </a:lstStyle>
          <a:p>
            <a:r>
              <a:rPr dirty="0" err="1"/>
              <a:t>正文级别</a:t>
            </a:r>
            <a:r>
              <a:rPr dirty="0"/>
              <a:t> 1</a:t>
            </a:r>
          </a:p>
          <a:p>
            <a:pPr lvl="2"/>
            <a:r>
              <a:rPr dirty="0" err="1"/>
              <a:t>正文级别</a:t>
            </a:r>
            <a:r>
              <a:rPr dirty="0"/>
              <a:t> 3</a:t>
            </a:r>
          </a:p>
          <a:p>
            <a:pPr lvl="3"/>
            <a:r>
              <a:rPr dirty="0" err="1"/>
              <a:t>正文级别</a:t>
            </a:r>
            <a:r>
              <a:rPr dirty="0"/>
              <a:t> 4</a:t>
            </a:r>
          </a:p>
          <a:p>
            <a:pPr lvl="4"/>
            <a:r>
              <a:rPr dirty="0" err="1"/>
              <a:t>正文级别</a:t>
            </a:r>
            <a:r>
              <a:rPr dirty="0"/>
              <a:t> 5</a:t>
            </a:r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灯片编号占位符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CB4B4D-7CA3-9044-876B-883B54F8677D}" type="slidenum">
              <a:rPr lang="en-US" altLang="zh-CN" smtClean="0"/>
              <a:t>‹#›</a:t>
            </a:fld>
            <a:endParaRPr lang="en-US" altLang="zh-CN"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与副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标题文本"/>
          <p:cNvSpPr txBox="1">
            <a:spLocks noGrp="1"/>
          </p:cNvSpPr>
          <p:nvPr>
            <p:ph type="title" hasCustomPrompt="1"/>
          </p:nvPr>
        </p:nvSpPr>
        <p:spPr>
          <a:xfrm>
            <a:off x="1727200" y="1600200"/>
            <a:ext cx="8737600" cy="1981200"/>
          </a:xfrm>
          <a:prstGeom prst="rect">
            <a:avLst/>
          </a:prstGeom>
        </p:spPr>
        <p:txBody>
          <a:bodyPr anchor="b"/>
          <a:lstStyle>
            <a:lvl1pPr>
              <a:defRPr sz="5300">
                <a:solidFill>
                  <a:srgbClr val="F4D799"/>
                </a:solidFill>
                <a:effectLst>
                  <a:outerShdw blurRad="25400" dist="25400" dir="16200000" rotWithShape="0">
                    <a:srgbClr val="000000">
                      <a:alpha val="34000"/>
                    </a:srgbClr>
                  </a:outerShdw>
                </a:effectLst>
              </a:defRPr>
            </a:lvl1pPr>
          </a:lstStyle>
          <a:p>
            <a:r>
              <a:t>标题文本</a:t>
            </a:r>
          </a:p>
        </p:txBody>
      </p:sp>
      <p:sp>
        <p:nvSpPr>
          <p:cNvPr id="13" name="正文级别 1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1727200" y="4152900"/>
            <a:ext cx="8737600" cy="9906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ct val="0"/>
              </a:spcBef>
              <a:buSzTx/>
              <a:buNone/>
              <a:defRPr sz="2300">
                <a:solidFill>
                  <a:srgbClr val="C8AF7B"/>
                </a:solidFill>
                <a:effectLst>
                  <a:outerShdw blurRad="25400" dist="12700" dir="16200000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  <a:sym typeface="Helvetica Neue" panose="02000503000000020004"/>
              </a:defRPr>
            </a:lvl1pPr>
            <a:lvl2pPr marL="0" indent="0" algn="ctr">
              <a:spcBef>
                <a:spcPct val="0"/>
              </a:spcBef>
              <a:buSzTx/>
              <a:buNone/>
              <a:defRPr sz="2300">
                <a:solidFill>
                  <a:srgbClr val="C8AF7B"/>
                </a:solidFill>
                <a:effectLst>
                  <a:outerShdw blurRad="25400" dist="12700" dir="16200000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  <a:sym typeface="Helvetica Neue" panose="02000503000000020004"/>
              </a:defRPr>
            </a:lvl2pPr>
            <a:lvl3pPr marL="0" indent="0" algn="ctr">
              <a:spcBef>
                <a:spcPct val="0"/>
              </a:spcBef>
              <a:buSzTx/>
              <a:buNone/>
              <a:defRPr sz="2300">
                <a:solidFill>
                  <a:srgbClr val="C8AF7B"/>
                </a:solidFill>
                <a:effectLst>
                  <a:outerShdw blurRad="25400" dist="12700" dir="16200000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  <a:sym typeface="Helvetica Neue" panose="02000503000000020004"/>
              </a:defRPr>
            </a:lvl3pPr>
            <a:lvl4pPr marL="0" indent="0" algn="ctr">
              <a:spcBef>
                <a:spcPct val="0"/>
              </a:spcBef>
              <a:buSzTx/>
              <a:buNone/>
              <a:defRPr sz="2300">
                <a:solidFill>
                  <a:srgbClr val="C8AF7B"/>
                </a:solidFill>
                <a:effectLst>
                  <a:outerShdw blurRad="25400" dist="12700" dir="16200000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  <a:sym typeface="Helvetica Neue" panose="02000503000000020004"/>
              </a:defRPr>
            </a:lvl4pPr>
            <a:lvl5pPr marL="0" indent="0" algn="ctr">
              <a:spcBef>
                <a:spcPct val="0"/>
              </a:spcBef>
              <a:buSzTx/>
              <a:buNone/>
              <a:defRPr sz="2300">
                <a:solidFill>
                  <a:srgbClr val="C8AF7B"/>
                </a:solidFill>
                <a:effectLst>
                  <a:outerShdw blurRad="25400" dist="12700" dir="16200000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  <a:sym typeface="Helvetica Neue" panose="02000503000000020004"/>
              </a:defRPr>
            </a:lvl5pPr>
          </a:lstStyle>
          <a:p>
            <a:r>
              <a:t>正文级别 1</a:t>
            </a:r>
          </a:p>
          <a:p>
            <a:pPr lvl="1"/>
            <a:r>
              <a:t>正文级别 2</a:t>
            </a:r>
          </a:p>
          <a:p>
            <a:pPr lvl="2"/>
            <a:r>
              <a:t>正文级别 3</a:t>
            </a:r>
          </a:p>
          <a:p>
            <a:pPr lvl="3"/>
            <a:r>
              <a:t>正文级别 4</a:t>
            </a:r>
          </a:p>
          <a:p>
            <a:pPr lvl="4"/>
            <a:r>
              <a:t>正文级别 5</a:t>
            </a:r>
          </a:p>
        </p:txBody>
      </p:sp>
      <p:sp>
        <p:nvSpPr>
          <p:cNvPr id="14" name="幻灯片编号"/>
          <p:cNvSpPr txBox="1">
            <a:spLocks noGrp="1"/>
          </p:cNvSpPr>
          <p:nvPr>
            <p:ph type="sldNum" sz="quarter" idx="2"/>
          </p:nvPr>
        </p:nvSpPr>
        <p:spPr>
          <a:xfrm>
            <a:off x="5997575" y="6613525"/>
            <a:ext cx="209551" cy="254001"/>
          </a:xfrm>
          <a:prstGeom prst="rect">
            <a:avLst/>
          </a:prstGeom>
        </p:spPr>
        <p:txBody>
          <a:bodyPr/>
          <a:lstStyle>
            <a:lvl1pPr>
              <a:defRPr i="1">
                <a:solidFill>
                  <a:srgbClr val="F4E1B9"/>
                </a:solidFill>
              </a:defRPr>
            </a:lvl1pPr>
          </a:lstStyle>
          <a:p>
            <a:fld id="{86CB4B4D-7CA3-9044-876B-883B54F8677D}" type="slidenum">
              <a:r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与项目符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标题文本"/>
          <p:cNvSpPr txBox="1">
            <a:spLocks noGrp="1"/>
          </p:cNvSpPr>
          <p:nvPr>
            <p:ph type="title" hasCustomPrompt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标题文本</a:t>
            </a:r>
          </a:p>
        </p:txBody>
      </p:sp>
      <p:sp>
        <p:nvSpPr>
          <p:cNvPr id="59" name="幻灯片编号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t>‹#›</a:t>
            </a:fld>
            <a:endParaRPr/>
          </a:p>
        </p:txBody>
      </p:sp>
      <p:sp>
        <p:nvSpPr>
          <p:cNvPr id="5" name="正文级别 1…"/>
          <p:cNvSpPr txBox="1">
            <a:spLocks noGrp="1"/>
          </p:cNvSpPr>
          <p:nvPr>
            <p:ph idx="1" hasCustomPrompt="1"/>
          </p:nvPr>
        </p:nvSpPr>
        <p:spPr>
          <a:xfrm>
            <a:off x="1551929" y="2053198"/>
            <a:ext cx="7614369" cy="3541273"/>
          </a:xfrm>
          <a:prstGeom prst="rect">
            <a:avLst/>
          </a:prstGeom>
          <a:ln w="12700">
            <a:miter lim="400000"/>
          </a:ln>
        </p:spPr>
        <p:txBody>
          <a:bodyPr lIns="50800" tIns="50800" rIns="50800" bIns="50800" anchor="ctr">
            <a:normAutofit/>
          </a:bodyPr>
          <a:lstStyle>
            <a:lvl1pPr marL="0" indent="0">
              <a:buFont typeface="Arial" panose="020B0604020202020204" pitchFamily="34" charset="0"/>
              <a:buNone/>
              <a:defRPr b="0">
                <a:solidFill>
                  <a:srgbClr val="FFFFFF">
                    <a:alpha val="80000"/>
                  </a:srgbClr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1pPr>
            <a:lvl2pPr>
              <a:buBlip>
                <a:blip r:embed="rId2"/>
              </a:buBlip>
            </a:lvl2pPr>
            <a:lvl3pPr marL="673100" indent="0">
              <a:buFont typeface="Arial" panose="020B0604020202020204" pitchFamily="34" charset="0"/>
              <a:buNone/>
              <a:defRPr b="0">
                <a:solidFill>
                  <a:srgbClr val="FFFFFF">
                    <a:alpha val="80000"/>
                  </a:srgbClr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3pPr>
            <a:lvl4pPr marL="1009650" indent="0">
              <a:buFont typeface="Arial" panose="020B0604020202020204" pitchFamily="34" charset="0"/>
              <a:buNone/>
              <a:defRPr b="0">
                <a:solidFill>
                  <a:srgbClr val="FFFFFF">
                    <a:alpha val="80000"/>
                  </a:srgbClr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4pPr>
            <a:lvl5pPr marL="1346200" indent="0">
              <a:buFont typeface="Arial" panose="020B0604020202020204" pitchFamily="34" charset="0"/>
              <a:buNone/>
              <a:defRPr b="0">
                <a:solidFill>
                  <a:srgbClr val="FFFFFF">
                    <a:alpha val="80000"/>
                  </a:srgbClr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5pPr>
          </a:lstStyle>
          <a:p>
            <a:r>
              <a:rPr dirty="0" err="1"/>
              <a:t>正文级别</a:t>
            </a:r>
            <a:r>
              <a:rPr dirty="0"/>
              <a:t> 1</a:t>
            </a:r>
          </a:p>
          <a:p>
            <a:pPr lvl="2"/>
            <a:r>
              <a:rPr dirty="0" err="1"/>
              <a:t>正文级别</a:t>
            </a:r>
            <a:r>
              <a:rPr dirty="0"/>
              <a:t> 3</a:t>
            </a:r>
          </a:p>
          <a:p>
            <a:pPr lvl="3"/>
            <a:r>
              <a:rPr dirty="0" err="1"/>
              <a:t>正文级别</a:t>
            </a:r>
            <a:r>
              <a:rPr dirty="0"/>
              <a:t> 4</a:t>
            </a:r>
          </a:p>
          <a:p>
            <a:pPr lvl="4"/>
            <a:r>
              <a:rPr dirty="0" err="1"/>
              <a:t>正文级别</a:t>
            </a:r>
            <a:r>
              <a:rPr dirty="0"/>
              <a:t> 5</a:t>
            </a:r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灯片编号占位符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CB4B4D-7CA3-9044-876B-883B54F8677D}" type="slidenum">
              <a:rPr lang="en-US" altLang="zh-CN" smtClean="0"/>
              <a:t>‹#›</a:t>
            </a:fld>
            <a:endParaRPr lang="en-US" altLang="zh-CN"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2.jpeg"/><Relationship Id="rId4" Type="http://schemas.openxmlformats.org/officeDocument/2006/relationships/theme" Target="../theme/theme1.xml"/></Relationships>
</file>

<file path=ppt/slideMasters/_rels/slideMaster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0.xml"/><Relationship Id="rId2" Type="http://schemas.openxmlformats.org/officeDocument/2006/relationships/slideLayout" Target="../slideLayouts/slideLayout29.xml"/><Relationship Id="rId1" Type="http://schemas.openxmlformats.org/officeDocument/2006/relationships/slideLayout" Target="../slideLayouts/slideLayout28.xml"/><Relationship Id="rId6" Type="http://schemas.openxmlformats.org/officeDocument/2006/relationships/image" Target="../media/image3.png"/><Relationship Id="rId5" Type="http://schemas.openxmlformats.org/officeDocument/2006/relationships/image" Target="../media/image2.jpeg"/><Relationship Id="rId4" Type="http://schemas.openxmlformats.org/officeDocument/2006/relationships/theme" Target="../theme/theme10.xml"/></Relationships>
</file>

<file path=ppt/slideMasters/_rels/slideMaster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3.xml"/><Relationship Id="rId2" Type="http://schemas.openxmlformats.org/officeDocument/2006/relationships/slideLayout" Target="../slideLayouts/slideLayout32.xml"/><Relationship Id="rId1" Type="http://schemas.openxmlformats.org/officeDocument/2006/relationships/slideLayout" Target="../slideLayouts/slideLayout31.xml"/><Relationship Id="rId6" Type="http://schemas.openxmlformats.org/officeDocument/2006/relationships/image" Target="../media/image3.png"/><Relationship Id="rId5" Type="http://schemas.openxmlformats.org/officeDocument/2006/relationships/image" Target="../media/image2.jpeg"/><Relationship Id="rId4" Type="http://schemas.openxmlformats.org/officeDocument/2006/relationships/theme" Target="../theme/theme11.xml"/></Relationships>
</file>

<file path=ppt/slideMasters/_rels/slideMaster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6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image" Target="../media/image3.png"/><Relationship Id="rId5" Type="http://schemas.openxmlformats.org/officeDocument/2006/relationships/image" Target="../media/image2.jpeg"/><Relationship Id="rId4" Type="http://schemas.openxmlformats.org/officeDocument/2006/relationships/theme" Target="../theme/theme12.xml"/></Relationships>
</file>

<file path=ppt/slideMasters/_rels/slideMaster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9.xml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6" Type="http://schemas.openxmlformats.org/officeDocument/2006/relationships/image" Target="../media/image3.png"/><Relationship Id="rId5" Type="http://schemas.openxmlformats.org/officeDocument/2006/relationships/image" Target="../media/image2.jpeg"/><Relationship Id="rId4" Type="http://schemas.openxmlformats.org/officeDocument/2006/relationships/theme" Target="../theme/theme13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.png"/><Relationship Id="rId5" Type="http://schemas.openxmlformats.org/officeDocument/2006/relationships/image" Target="../media/image2.jpeg"/><Relationship Id="rId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image" Target="../media/image2.jpeg"/><Relationship Id="rId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3.png"/><Relationship Id="rId5" Type="http://schemas.openxmlformats.org/officeDocument/2006/relationships/image" Target="../media/image2.jpeg"/><Relationship Id="rId4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.png"/><Relationship Id="rId5" Type="http://schemas.openxmlformats.org/officeDocument/2006/relationships/image" Target="../media/image2.jpeg"/><Relationship Id="rId4" Type="http://schemas.openxmlformats.org/officeDocument/2006/relationships/theme" Target="../theme/theme5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3.png"/><Relationship Id="rId5" Type="http://schemas.openxmlformats.org/officeDocument/2006/relationships/image" Target="../media/image2.jpeg"/><Relationship Id="rId4" Type="http://schemas.openxmlformats.org/officeDocument/2006/relationships/theme" Target="../theme/theme6.xml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1.xml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3.png"/><Relationship Id="rId5" Type="http://schemas.openxmlformats.org/officeDocument/2006/relationships/image" Target="../media/image2.jpeg"/><Relationship Id="rId4" Type="http://schemas.openxmlformats.org/officeDocument/2006/relationships/theme" Target="../theme/theme7.xml"/></Relationships>
</file>

<file path=ppt/slideMasters/_rels/slideMaster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4.xml"/><Relationship Id="rId2" Type="http://schemas.openxmlformats.org/officeDocument/2006/relationships/slideLayout" Target="../slideLayouts/slideLayout23.xml"/><Relationship Id="rId1" Type="http://schemas.openxmlformats.org/officeDocument/2006/relationships/slideLayout" Target="../slideLayouts/slideLayout22.xml"/><Relationship Id="rId6" Type="http://schemas.openxmlformats.org/officeDocument/2006/relationships/image" Target="../media/image3.png"/><Relationship Id="rId5" Type="http://schemas.openxmlformats.org/officeDocument/2006/relationships/image" Target="../media/image2.jpeg"/><Relationship Id="rId4" Type="http://schemas.openxmlformats.org/officeDocument/2006/relationships/theme" Target="../theme/theme8.xml"/></Relationships>
</file>

<file path=ppt/slideMasters/_rels/slideMaster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7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3.png"/><Relationship Id="rId5" Type="http://schemas.openxmlformats.org/officeDocument/2006/relationships/image" Target="../media/image2.jpeg"/><Relationship Id="rId4" Type="http://schemas.openxmlformats.org/officeDocument/2006/relationships/theme" Target="../theme/theme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正文级别 1…"/>
          <p:cNvSpPr txBox="1">
            <a:spLocks noGrp="1"/>
          </p:cNvSpPr>
          <p:nvPr>
            <p:ph type="body" idx="1"/>
          </p:nvPr>
        </p:nvSpPr>
        <p:spPr>
          <a:xfrm>
            <a:off x="1551929" y="2053198"/>
            <a:ext cx="7614369" cy="3541273"/>
          </a:xfrm>
          <a:prstGeom prst="rect">
            <a:avLst/>
          </a:prstGeom>
          <a:ln w="12700">
            <a:miter lim="400000"/>
          </a:ln>
        </p:spPr>
        <p:txBody>
          <a:bodyPr lIns="50800" tIns="50800" rIns="50800" bIns="50800" anchor="ctr">
            <a:normAutofit/>
          </a:bodyPr>
          <a:lstStyle>
            <a:lvl1pPr>
              <a:buBlip>
                <a:blip r:embed="rId6"/>
              </a:buBlip>
            </a:lvl1pPr>
            <a:lvl2pPr>
              <a:buBlip>
                <a:blip r:embed="rId6"/>
              </a:buBlip>
            </a:lvl2pPr>
            <a:lvl3pPr>
              <a:buBlip>
                <a:blip r:embed="rId6"/>
              </a:buBlip>
            </a:lvl3pPr>
            <a:lvl4pPr>
              <a:buBlip>
                <a:blip r:embed="rId6"/>
              </a:buBlip>
            </a:lvl4pPr>
            <a:lvl5pPr>
              <a:buBlip>
                <a:blip r:embed="rId6"/>
              </a:buBlip>
            </a:lvl5pPr>
          </a:lstStyle>
          <a:p>
            <a:r>
              <a:rPr dirty="0" err="1"/>
              <a:t>正文级别</a:t>
            </a:r>
            <a:r>
              <a:rPr dirty="0"/>
              <a:t> 1文级别 2</a:t>
            </a:r>
          </a:p>
          <a:p>
            <a:pPr lvl="2"/>
            <a:r>
              <a:rPr dirty="0" err="1"/>
              <a:t>正文级别</a:t>
            </a:r>
            <a:r>
              <a:rPr dirty="0"/>
              <a:t> 3</a:t>
            </a:r>
          </a:p>
          <a:p>
            <a:pPr lvl="3"/>
            <a:r>
              <a:rPr dirty="0" err="1"/>
              <a:t>正文级别</a:t>
            </a:r>
            <a:r>
              <a:rPr dirty="0"/>
              <a:t> 4</a:t>
            </a:r>
          </a:p>
          <a:p>
            <a:pPr lvl="4"/>
            <a:r>
              <a:rPr dirty="0" err="1"/>
              <a:t>正文级别</a:t>
            </a:r>
            <a:r>
              <a:rPr dirty="0"/>
              <a:t> 5</a:t>
            </a:r>
          </a:p>
        </p:txBody>
      </p:sp>
      <p:sp>
        <p:nvSpPr>
          <p:cNvPr id="3" name="标题文本"/>
          <p:cNvSpPr txBox="1">
            <a:spLocks noGrp="1"/>
          </p:cNvSpPr>
          <p:nvPr>
            <p:ph type="title"/>
          </p:nvPr>
        </p:nvSpPr>
        <p:spPr>
          <a:xfrm>
            <a:off x="1800614" y="1059673"/>
            <a:ext cx="8393921" cy="866075"/>
          </a:xfrm>
          <a:prstGeom prst="rect">
            <a:avLst/>
          </a:prstGeom>
          <a:ln w="12700">
            <a:miter lim="400000"/>
          </a:ln>
        </p:spPr>
        <p:txBody>
          <a:bodyPr lIns="50800" tIns="50800" rIns="50800" bIns="50800" anchor="ctr">
            <a:normAutofit/>
          </a:bodyPr>
          <a:lstStyle/>
          <a:p>
            <a:r>
              <a:rPr dirty="0" err="1"/>
              <a:t>标题文本</a:t>
            </a:r>
            <a:endParaRPr dirty="0"/>
          </a:p>
        </p:txBody>
      </p:sp>
      <p:sp>
        <p:nvSpPr>
          <p:cNvPr id="4" name="幻灯片编号"/>
          <p:cNvSpPr txBox="1">
            <a:spLocks noGrp="1"/>
          </p:cNvSpPr>
          <p:nvPr>
            <p:ph type="sldNum" sz="quarter" idx="2"/>
          </p:nvPr>
        </p:nvSpPr>
        <p:spPr>
          <a:xfrm>
            <a:off x="5997575" y="6616700"/>
            <a:ext cx="209551" cy="254001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ctr">
            <a:spAutoFit/>
          </a:bodyPr>
          <a:lstStyle>
            <a:lvl1pPr>
              <a:defRPr sz="1200" b="1" i="0">
                <a:solidFill>
                  <a:srgbClr val="F3F1DF"/>
                </a:solidFill>
                <a:effectLst>
                  <a:outerShdw blurRad="25400" dist="12700" dir="16200000" rotWithShape="0">
                    <a:srgbClr val="000000">
                      <a:alpha val="80000"/>
                    </a:srgbClr>
                  </a:outerShdw>
                </a:effectLst>
                <a:latin typeface="Palatino"/>
                <a:ea typeface="Palatino"/>
                <a:cs typeface="Palatino"/>
                <a:sym typeface="Palatino"/>
              </a:defRPr>
            </a:lvl1pPr>
          </a:lstStyle>
          <a:p>
            <a:fld id="{86CB4B4D-7CA3-9044-876B-883B54F8677D}" type="slidenum">
              <a:rPr/>
              <a:t>‹#›</a:t>
            </a:fld>
            <a:endParaRPr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transition spd="med"/>
  <p:txStyles>
    <p:titleStyle>
      <a:lvl1pPr marL="0" marR="0" indent="0" algn="ctr" defTabSz="412750" rtl="0" latinLnBrk="0">
        <a:lnSpc>
          <a:spcPct val="100000"/>
        </a:lnSpc>
        <a:spcBef>
          <a:spcPct val="0"/>
        </a:spcBef>
        <a:spcAft>
          <a:spcPts val="0"/>
        </a:spcAft>
        <a:buClrTx/>
        <a:buSzTx/>
        <a:buFontTx/>
        <a:buNone/>
        <a:defRPr sz="4400" b="0" i="0" u="none" strike="noStrike" cap="none" spc="0" baseline="0">
          <a:solidFill>
            <a:srgbClr val="FFFF00"/>
          </a:solidFill>
          <a:effectLst/>
          <a:uFillTx/>
          <a:latin typeface="黑体" panose="02010609060101010101" pitchFamily="49" charset="-122"/>
          <a:ea typeface="黑体" panose="02010609060101010101" pitchFamily="49" charset="-122"/>
          <a:cs typeface="+mn-cs"/>
          <a:sym typeface="Helvetica Neue" panose="02000503000000020004"/>
        </a:defRPr>
      </a:lvl1pPr>
      <a:lvl2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9400" b="0" i="0" u="none" strike="noStrike" cap="none" spc="0" baseline="0">
          <a:solidFill>
            <a:srgbClr val="BCB08F"/>
          </a:solidFill>
          <a:effectLst>
            <a:outerShdw blurRad="12700" dist="12700" dir="16200000" rotWithShape="0">
              <a:srgbClr val="000000">
                <a:alpha val="50000"/>
              </a:srgbClr>
            </a:outerShdw>
          </a:effectLst>
          <a:uFillTx/>
          <a:latin typeface="+mn-lt"/>
          <a:ea typeface="+mn-ea"/>
          <a:cs typeface="+mn-cs"/>
          <a:sym typeface="Helvetica Neue" panose="02000503000000020004"/>
        </a:defRPr>
      </a:lvl2pPr>
      <a:lvl3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9400" b="0" i="0" u="none" strike="noStrike" cap="none" spc="0" baseline="0">
          <a:solidFill>
            <a:srgbClr val="BCB08F"/>
          </a:solidFill>
          <a:effectLst>
            <a:outerShdw blurRad="12700" dist="12700" dir="16200000" rotWithShape="0">
              <a:srgbClr val="000000">
                <a:alpha val="50000"/>
              </a:srgbClr>
            </a:outerShdw>
          </a:effectLst>
          <a:uFillTx/>
          <a:latin typeface="+mn-lt"/>
          <a:ea typeface="+mn-ea"/>
          <a:cs typeface="+mn-cs"/>
          <a:sym typeface="Helvetica Neue" panose="02000503000000020004"/>
        </a:defRPr>
      </a:lvl3pPr>
      <a:lvl4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9400" b="0" i="0" u="none" strike="noStrike" cap="none" spc="0" baseline="0">
          <a:solidFill>
            <a:srgbClr val="BCB08F"/>
          </a:solidFill>
          <a:effectLst>
            <a:outerShdw blurRad="12700" dist="12700" dir="16200000" rotWithShape="0">
              <a:srgbClr val="000000">
                <a:alpha val="50000"/>
              </a:srgbClr>
            </a:outerShdw>
          </a:effectLst>
          <a:uFillTx/>
          <a:latin typeface="+mn-lt"/>
          <a:ea typeface="+mn-ea"/>
          <a:cs typeface="+mn-cs"/>
          <a:sym typeface="Helvetica Neue" panose="02000503000000020004"/>
        </a:defRPr>
      </a:lvl4pPr>
      <a:lvl5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9400" b="0" i="0" u="none" strike="noStrike" cap="none" spc="0" baseline="0">
          <a:solidFill>
            <a:srgbClr val="BCB08F"/>
          </a:solidFill>
          <a:effectLst>
            <a:outerShdw blurRad="12700" dist="12700" dir="16200000" rotWithShape="0">
              <a:srgbClr val="000000">
                <a:alpha val="50000"/>
              </a:srgbClr>
            </a:outerShdw>
          </a:effectLst>
          <a:uFillTx/>
          <a:latin typeface="+mn-lt"/>
          <a:ea typeface="+mn-ea"/>
          <a:cs typeface="+mn-cs"/>
          <a:sym typeface="Helvetica Neue" panose="02000503000000020004"/>
        </a:defRPr>
      </a:lvl5pPr>
      <a:lvl6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9400" b="0" i="0" u="none" strike="noStrike" cap="none" spc="0" baseline="0">
          <a:solidFill>
            <a:srgbClr val="BCB08F"/>
          </a:solidFill>
          <a:effectLst>
            <a:outerShdw blurRad="12700" dist="12700" dir="16200000" rotWithShape="0">
              <a:srgbClr val="000000">
                <a:alpha val="50000"/>
              </a:srgbClr>
            </a:outerShdw>
          </a:effectLst>
          <a:uFillTx/>
          <a:latin typeface="+mn-lt"/>
          <a:ea typeface="+mn-ea"/>
          <a:cs typeface="+mn-cs"/>
          <a:sym typeface="Helvetica Neue" panose="02000503000000020004"/>
        </a:defRPr>
      </a:lvl6pPr>
      <a:lvl7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9400" b="0" i="0" u="none" strike="noStrike" cap="none" spc="0" baseline="0">
          <a:solidFill>
            <a:srgbClr val="BCB08F"/>
          </a:solidFill>
          <a:effectLst>
            <a:outerShdw blurRad="12700" dist="12700" dir="16200000" rotWithShape="0">
              <a:srgbClr val="000000">
                <a:alpha val="50000"/>
              </a:srgbClr>
            </a:outerShdw>
          </a:effectLst>
          <a:uFillTx/>
          <a:latin typeface="+mn-lt"/>
          <a:ea typeface="+mn-ea"/>
          <a:cs typeface="+mn-cs"/>
          <a:sym typeface="Helvetica Neue" panose="02000503000000020004"/>
        </a:defRPr>
      </a:lvl7pPr>
      <a:lvl8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9400" b="0" i="0" u="none" strike="noStrike" cap="none" spc="0" baseline="0">
          <a:solidFill>
            <a:srgbClr val="BCB08F"/>
          </a:solidFill>
          <a:effectLst>
            <a:outerShdw blurRad="12700" dist="12700" dir="16200000" rotWithShape="0">
              <a:srgbClr val="000000">
                <a:alpha val="50000"/>
              </a:srgbClr>
            </a:outerShdw>
          </a:effectLst>
          <a:uFillTx/>
          <a:latin typeface="+mn-lt"/>
          <a:ea typeface="+mn-ea"/>
          <a:cs typeface="+mn-cs"/>
          <a:sym typeface="Helvetica Neue" panose="02000503000000020004"/>
        </a:defRPr>
      </a:lvl8pPr>
      <a:lvl9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9400" b="0" i="0" u="none" strike="noStrike" cap="none" spc="0" baseline="0">
          <a:solidFill>
            <a:srgbClr val="BCB08F"/>
          </a:solidFill>
          <a:effectLst>
            <a:outerShdw blurRad="12700" dist="12700" dir="16200000" rotWithShape="0">
              <a:srgbClr val="000000">
                <a:alpha val="50000"/>
              </a:srgbClr>
            </a:outerShdw>
          </a:effectLst>
          <a:uFillTx/>
          <a:latin typeface="+mn-lt"/>
          <a:ea typeface="+mn-ea"/>
          <a:cs typeface="+mn-cs"/>
          <a:sym typeface="Helvetica Neue" panose="02000503000000020004"/>
        </a:defRPr>
      </a:lvl9pPr>
    </p:titleStyle>
    <p:bodyStyle>
      <a:lvl1pPr marL="336550" marR="0" indent="-336550" algn="l" defTabSz="412750" rtl="0" latinLnBrk="0">
        <a:lnSpc>
          <a:spcPct val="120000"/>
        </a:lnSpc>
        <a:spcBef>
          <a:spcPct val="450000"/>
        </a:spcBef>
        <a:spcAft>
          <a:spcPts val="0"/>
        </a:spcAft>
        <a:buClrTx/>
        <a:buSzPct val="50000"/>
        <a:buFontTx/>
        <a:buBlip>
          <a:blip r:embed="rId6"/>
        </a:buBlip>
        <a:defRPr sz="2900" b="0" i="0" u="none" strike="noStrike" cap="none" spc="0" baseline="0">
          <a:solidFill>
            <a:srgbClr val="FFFFFF">
              <a:alpha val="80000"/>
            </a:srgbClr>
          </a:solidFill>
          <a:effectLst>
            <a:outerShdw blurRad="25400" dist="12700" dir="5400000" rotWithShape="0">
              <a:srgbClr val="FFFFFF"/>
            </a:outerShdw>
          </a:effectLst>
          <a:uFillTx/>
          <a:latin typeface="Hoefler Text"/>
          <a:ea typeface="Hoefler Text"/>
          <a:cs typeface="Hoefler Text"/>
          <a:sym typeface="Hoefler Text"/>
        </a:defRPr>
      </a:lvl1pPr>
      <a:lvl2pPr marL="673100" marR="0" indent="-336550" algn="l" defTabSz="412750" rtl="0" latinLnBrk="0">
        <a:lnSpc>
          <a:spcPct val="120000"/>
        </a:lnSpc>
        <a:spcBef>
          <a:spcPct val="450000"/>
        </a:spcBef>
        <a:spcAft>
          <a:spcPts val="0"/>
        </a:spcAft>
        <a:buClrTx/>
        <a:buSzPct val="50000"/>
        <a:buFontTx/>
        <a:buBlip>
          <a:blip r:embed="rId6"/>
        </a:buBlip>
        <a:defRPr sz="2900" b="0" i="1" u="none" strike="noStrike" cap="none" spc="0" baseline="0">
          <a:solidFill>
            <a:srgbClr val="86837F">
              <a:alpha val="80000"/>
            </a:srgbClr>
          </a:solidFill>
          <a:effectLst>
            <a:outerShdw blurRad="25400" dist="12700" dir="5400000" rotWithShape="0">
              <a:srgbClr val="FFFFFF"/>
            </a:outerShdw>
          </a:effectLst>
          <a:uFillTx/>
          <a:latin typeface="Hoefler Text"/>
          <a:ea typeface="Hoefler Text"/>
          <a:cs typeface="Hoefler Text"/>
          <a:sym typeface="Hoefler Text"/>
        </a:defRPr>
      </a:lvl2pPr>
      <a:lvl3pPr marL="1009650" marR="0" indent="-336550" algn="l" defTabSz="412750" rtl="0" latinLnBrk="0">
        <a:lnSpc>
          <a:spcPct val="150000"/>
        </a:lnSpc>
        <a:spcBef>
          <a:spcPts val="0"/>
        </a:spcBef>
        <a:spcAft>
          <a:spcPts val="0"/>
        </a:spcAft>
        <a:buClrTx/>
        <a:buSzPct val="50000"/>
        <a:buFontTx/>
        <a:buBlip>
          <a:blip r:embed="rId6"/>
        </a:buBlip>
        <a:defRPr sz="2900" b="0" i="0" u="none" strike="noStrike" cap="none" spc="0" baseline="0">
          <a:solidFill>
            <a:srgbClr val="FFFFFF">
              <a:alpha val="80000"/>
            </a:srgbClr>
          </a:solidFill>
          <a:effectLst/>
          <a:uFillTx/>
          <a:latin typeface="黑体" panose="02010609060101010101" pitchFamily="49" charset="-122"/>
          <a:ea typeface="黑体" panose="02010609060101010101" pitchFamily="49" charset="-122"/>
          <a:cs typeface="黑体" panose="02010609060101010101" pitchFamily="49" charset="-122"/>
          <a:sym typeface="Hoefler Text"/>
        </a:defRPr>
      </a:lvl3pPr>
      <a:lvl4pPr marL="1346200" marR="0" indent="-336550" algn="l" defTabSz="412750" rtl="0" latinLnBrk="0">
        <a:lnSpc>
          <a:spcPct val="150000"/>
        </a:lnSpc>
        <a:spcBef>
          <a:spcPts val="0"/>
        </a:spcBef>
        <a:spcAft>
          <a:spcPts val="0"/>
        </a:spcAft>
        <a:buClrTx/>
        <a:buSzPct val="50000"/>
        <a:buFontTx/>
        <a:buBlip>
          <a:blip r:embed="rId6"/>
        </a:buBlip>
        <a:defRPr sz="2900" b="0" i="0" u="none" strike="noStrike" cap="none" spc="0" baseline="0">
          <a:solidFill>
            <a:srgbClr val="FFFFFF">
              <a:alpha val="80000"/>
            </a:srgbClr>
          </a:solidFill>
          <a:effectLst/>
          <a:uFillTx/>
          <a:latin typeface="黑体" panose="02010609060101010101" pitchFamily="49" charset="-122"/>
          <a:ea typeface="黑体" panose="02010609060101010101" pitchFamily="49" charset="-122"/>
          <a:cs typeface="黑体" panose="02010609060101010101" pitchFamily="49" charset="-122"/>
          <a:sym typeface="Hoefler Text"/>
        </a:defRPr>
      </a:lvl4pPr>
      <a:lvl5pPr marL="1682750" marR="0" indent="-336550" algn="l" defTabSz="412750" rtl="0" latinLnBrk="0">
        <a:lnSpc>
          <a:spcPct val="150000"/>
        </a:lnSpc>
        <a:spcBef>
          <a:spcPts val="0"/>
        </a:spcBef>
        <a:spcAft>
          <a:spcPts val="0"/>
        </a:spcAft>
        <a:buClrTx/>
        <a:buSzPct val="50000"/>
        <a:buFontTx/>
        <a:buBlip>
          <a:blip r:embed="rId6"/>
        </a:buBlip>
        <a:defRPr sz="2900" b="0" i="0" u="none" strike="noStrike" cap="none" spc="0" baseline="0">
          <a:solidFill>
            <a:srgbClr val="FFFFFF">
              <a:alpha val="80000"/>
            </a:srgbClr>
          </a:solidFill>
          <a:effectLst/>
          <a:uFillTx/>
          <a:latin typeface="黑体" panose="02010609060101010101" pitchFamily="49" charset="-122"/>
          <a:ea typeface="黑体" panose="02010609060101010101" pitchFamily="49" charset="-122"/>
          <a:cs typeface="黑体" panose="02010609060101010101" pitchFamily="49" charset="-122"/>
          <a:sym typeface="Hoefler Text"/>
        </a:defRPr>
      </a:lvl5pPr>
      <a:lvl6pPr marL="2019300" marR="0" indent="-336550" algn="l" defTabSz="412750" rtl="0" latinLnBrk="0">
        <a:lnSpc>
          <a:spcPct val="120000"/>
        </a:lnSpc>
        <a:spcBef>
          <a:spcPct val="450000"/>
        </a:spcBef>
        <a:spcAft>
          <a:spcPts val="0"/>
        </a:spcAft>
        <a:buClrTx/>
        <a:buSzPct val="50000"/>
        <a:buFontTx/>
        <a:buBlip>
          <a:blip r:embed="rId6"/>
        </a:buBlip>
        <a:defRPr sz="2900" b="0" i="1" u="none" strike="noStrike" cap="none" spc="0" baseline="0">
          <a:solidFill>
            <a:srgbClr val="86837F">
              <a:alpha val="80000"/>
            </a:srgbClr>
          </a:solidFill>
          <a:effectLst>
            <a:outerShdw blurRad="25400" dist="12700" dir="5400000" rotWithShape="0">
              <a:srgbClr val="FFFFFF"/>
            </a:outerShdw>
          </a:effectLst>
          <a:uFillTx/>
          <a:latin typeface="Hoefler Text"/>
          <a:ea typeface="Hoefler Text"/>
          <a:cs typeface="Hoefler Text"/>
          <a:sym typeface="Hoefler Text"/>
        </a:defRPr>
      </a:lvl6pPr>
      <a:lvl7pPr marL="2355850" marR="0" indent="-336550" algn="l" defTabSz="412750" rtl="0" latinLnBrk="0">
        <a:lnSpc>
          <a:spcPct val="120000"/>
        </a:lnSpc>
        <a:spcBef>
          <a:spcPct val="450000"/>
        </a:spcBef>
        <a:spcAft>
          <a:spcPts val="0"/>
        </a:spcAft>
        <a:buClrTx/>
        <a:buSzPct val="50000"/>
        <a:buFontTx/>
        <a:buBlip>
          <a:blip r:embed="rId6"/>
        </a:buBlip>
        <a:defRPr sz="2900" b="0" i="1" u="none" strike="noStrike" cap="none" spc="0" baseline="0">
          <a:solidFill>
            <a:srgbClr val="86837F">
              <a:alpha val="80000"/>
            </a:srgbClr>
          </a:solidFill>
          <a:effectLst>
            <a:outerShdw blurRad="25400" dist="12700" dir="5400000" rotWithShape="0">
              <a:srgbClr val="FFFFFF"/>
            </a:outerShdw>
          </a:effectLst>
          <a:uFillTx/>
          <a:latin typeface="Hoefler Text"/>
          <a:ea typeface="Hoefler Text"/>
          <a:cs typeface="Hoefler Text"/>
          <a:sym typeface="Hoefler Text"/>
        </a:defRPr>
      </a:lvl7pPr>
      <a:lvl8pPr marL="2692400" marR="0" indent="-336550" algn="l" defTabSz="412750" rtl="0" latinLnBrk="0">
        <a:lnSpc>
          <a:spcPct val="120000"/>
        </a:lnSpc>
        <a:spcBef>
          <a:spcPct val="450000"/>
        </a:spcBef>
        <a:spcAft>
          <a:spcPts val="0"/>
        </a:spcAft>
        <a:buClrTx/>
        <a:buSzPct val="50000"/>
        <a:buFontTx/>
        <a:buBlip>
          <a:blip r:embed="rId6"/>
        </a:buBlip>
        <a:defRPr sz="2900" b="0" i="1" u="none" strike="noStrike" cap="none" spc="0" baseline="0">
          <a:solidFill>
            <a:srgbClr val="86837F">
              <a:alpha val="80000"/>
            </a:srgbClr>
          </a:solidFill>
          <a:effectLst>
            <a:outerShdw blurRad="25400" dist="12700" dir="5400000" rotWithShape="0">
              <a:srgbClr val="FFFFFF"/>
            </a:outerShdw>
          </a:effectLst>
          <a:uFillTx/>
          <a:latin typeface="Hoefler Text"/>
          <a:ea typeface="Hoefler Text"/>
          <a:cs typeface="Hoefler Text"/>
          <a:sym typeface="Hoefler Text"/>
        </a:defRPr>
      </a:lvl8pPr>
      <a:lvl9pPr marL="3028950" marR="0" indent="-336550" algn="l" defTabSz="412750" rtl="0" latinLnBrk="0">
        <a:lnSpc>
          <a:spcPct val="120000"/>
        </a:lnSpc>
        <a:spcBef>
          <a:spcPct val="450000"/>
        </a:spcBef>
        <a:spcAft>
          <a:spcPts val="0"/>
        </a:spcAft>
        <a:buClrTx/>
        <a:buSzPct val="50000"/>
        <a:buFontTx/>
        <a:buBlip>
          <a:blip r:embed="rId6"/>
        </a:buBlip>
        <a:defRPr sz="2900" b="0" i="1" u="none" strike="noStrike" cap="none" spc="0" baseline="0">
          <a:solidFill>
            <a:srgbClr val="86837F">
              <a:alpha val="80000"/>
            </a:srgbClr>
          </a:solidFill>
          <a:effectLst>
            <a:outerShdw blurRad="25400" dist="12700" dir="5400000" rotWithShape="0">
              <a:srgbClr val="FFFFFF"/>
            </a:outerShdw>
          </a:effectLst>
          <a:uFillTx/>
          <a:latin typeface="Hoefler Text"/>
          <a:ea typeface="Hoefler Text"/>
          <a:cs typeface="Hoefler Text"/>
          <a:sym typeface="Hoefler Text"/>
        </a:defRPr>
      </a:lvl9pPr>
    </p:bodyStyle>
    <p:otherStyle>
      <a:lvl1pPr marL="0" marR="0" indent="0" algn="ctr" defTabSz="412750" latinLnBrk="0">
        <a:lnSpc>
          <a:spcPct val="100000"/>
        </a:lnSpc>
        <a:spcBef>
          <a:spcPct val="0"/>
        </a:spcBef>
        <a:spcAft>
          <a:spcPts val="0"/>
        </a:spcAft>
        <a:buClrTx/>
        <a:buSzTx/>
        <a:buFontTx/>
        <a:buNone/>
        <a:defRPr sz="1200" b="1" i="0" u="none" strike="noStrike" cap="none" spc="0" baseline="0">
          <a:solidFill>
            <a:schemeClr val="tx1"/>
          </a:solidFill>
          <a:effectLst>
            <a:outerShdw blurRad="25400" dist="12700" dir="16200000" rotWithShape="0">
              <a:srgbClr val="000000">
                <a:alpha val="80000"/>
              </a:srgbClr>
            </a:outerShdw>
          </a:effectLst>
          <a:uFillTx/>
          <a:latin typeface="+mn-lt"/>
          <a:ea typeface="+mn-ea"/>
          <a:cs typeface="+mn-cs"/>
          <a:sym typeface="Palatino"/>
        </a:defRPr>
      </a:lvl1pPr>
      <a:lvl2pPr marL="0" marR="0" indent="114300" algn="ctr" defTabSz="412750" latinLnBrk="0">
        <a:lnSpc>
          <a:spcPct val="100000"/>
        </a:lnSpc>
        <a:spcBef>
          <a:spcPct val="0"/>
        </a:spcBef>
        <a:spcAft>
          <a:spcPts val="0"/>
        </a:spcAft>
        <a:buClrTx/>
        <a:buSzTx/>
        <a:buFontTx/>
        <a:buNone/>
        <a:defRPr sz="1200" b="1" i="0" u="none" strike="noStrike" cap="none" spc="0" baseline="0">
          <a:solidFill>
            <a:schemeClr val="tx1"/>
          </a:solidFill>
          <a:effectLst>
            <a:outerShdw blurRad="25400" dist="12700" dir="16200000" rotWithShape="0">
              <a:srgbClr val="000000">
                <a:alpha val="80000"/>
              </a:srgbClr>
            </a:outerShdw>
          </a:effectLst>
          <a:uFillTx/>
          <a:latin typeface="+mn-lt"/>
          <a:ea typeface="+mn-ea"/>
          <a:cs typeface="+mn-cs"/>
          <a:sym typeface="Palatino"/>
        </a:defRPr>
      </a:lvl2pPr>
      <a:lvl3pPr marL="0" marR="0" indent="228600" algn="ctr" defTabSz="412750" latinLnBrk="0">
        <a:lnSpc>
          <a:spcPct val="100000"/>
        </a:lnSpc>
        <a:spcBef>
          <a:spcPct val="0"/>
        </a:spcBef>
        <a:spcAft>
          <a:spcPts val="0"/>
        </a:spcAft>
        <a:buClrTx/>
        <a:buSzTx/>
        <a:buFontTx/>
        <a:buNone/>
        <a:defRPr sz="1200" b="1" i="0" u="none" strike="noStrike" cap="none" spc="0" baseline="0">
          <a:solidFill>
            <a:schemeClr val="tx1"/>
          </a:solidFill>
          <a:effectLst>
            <a:outerShdw blurRad="25400" dist="12700" dir="16200000" rotWithShape="0">
              <a:srgbClr val="000000">
                <a:alpha val="80000"/>
              </a:srgbClr>
            </a:outerShdw>
          </a:effectLst>
          <a:uFillTx/>
          <a:latin typeface="+mn-lt"/>
          <a:ea typeface="+mn-ea"/>
          <a:cs typeface="+mn-cs"/>
          <a:sym typeface="Palatino"/>
        </a:defRPr>
      </a:lvl3pPr>
      <a:lvl4pPr marL="0" marR="0" indent="342900" algn="ctr" defTabSz="412750" latinLnBrk="0">
        <a:lnSpc>
          <a:spcPct val="100000"/>
        </a:lnSpc>
        <a:spcBef>
          <a:spcPct val="0"/>
        </a:spcBef>
        <a:spcAft>
          <a:spcPts val="0"/>
        </a:spcAft>
        <a:buClrTx/>
        <a:buSzTx/>
        <a:buFontTx/>
        <a:buNone/>
        <a:defRPr sz="1200" b="1" i="0" u="none" strike="noStrike" cap="none" spc="0" baseline="0">
          <a:solidFill>
            <a:schemeClr val="tx1"/>
          </a:solidFill>
          <a:effectLst>
            <a:outerShdw blurRad="25400" dist="12700" dir="16200000" rotWithShape="0">
              <a:srgbClr val="000000">
                <a:alpha val="80000"/>
              </a:srgbClr>
            </a:outerShdw>
          </a:effectLst>
          <a:uFillTx/>
          <a:latin typeface="+mn-lt"/>
          <a:ea typeface="+mn-ea"/>
          <a:cs typeface="+mn-cs"/>
          <a:sym typeface="Palatino"/>
        </a:defRPr>
      </a:lvl4pPr>
      <a:lvl5pPr marL="0" marR="0" indent="457200" algn="ctr" defTabSz="412750" latinLnBrk="0">
        <a:lnSpc>
          <a:spcPct val="100000"/>
        </a:lnSpc>
        <a:spcBef>
          <a:spcPct val="0"/>
        </a:spcBef>
        <a:spcAft>
          <a:spcPts val="0"/>
        </a:spcAft>
        <a:buClrTx/>
        <a:buSzTx/>
        <a:buFontTx/>
        <a:buNone/>
        <a:defRPr sz="1200" b="1" i="0" u="none" strike="noStrike" cap="none" spc="0" baseline="0">
          <a:solidFill>
            <a:schemeClr val="tx1"/>
          </a:solidFill>
          <a:effectLst>
            <a:outerShdw blurRad="25400" dist="12700" dir="16200000" rotWithShape="0">
              <a:srgbClr val="000000">
                <a:alpha val="80000"/>
              </a:srgbClr>
            </a:outerShdw>
          </a:effectLst>
          <a:uFillTx/>
          <a:latin typeface="+mn-lt"/>
          <a:ea typeface="+mn-ea"/>
          <a:cs typeface="+mn-cs"/>
          <a:sym typeface="Palatino"/>
        </a:defRPr>
      </a:lvl5pPr>
      <a:lvl6pPr marL="0" marR="0" indent="571500" algn="ctr" defTabSz="412750" latinLnBrk="0">
        <a:lnSpc>
          <a:spcPct val="100000"/>
        </a:lnSpc>
        <a:spcBef>
          <a:spcPct val="0"/>
        </a:spcBef>
        <a:spcAft>
          <a:spcPts val="0"/>
        </a:spcAft>
        <a:buClrTx/>
        <a:buSzTx/>
        <a:buFontTx/>
        <a:buNone/>
        <a:defRPr sz="1200" b="1" i="0" u="none" strike="noStrike" cap="none" spc="0" baseline="0">
          <a:solidFill>
            <a:schemeClr val="tx1"/>
          </a:solidFill>
          <a:effectLst>
            <a:outerShdw blurRad="25400" dist="12700" dir="16200000" rotWithShape="0">
              <a:srgbClr val="000000">
                <a:alpha val="80000"/>
              </a:srgbClr>
            </a:outerShdw>
          </a:effectLst>
          <a:uFillTx/>
          <a:latin typeface="+mn-lt"/>
          <a:ea typeface="+mn-ea"/>
          <a:cs typeface="+mn-cs"/>
          <a:sym typeface="Palatino"/>
        </a:defRPr>
      </a:lvl6pPr>
      <a:lvl7pPr marL="0" marR="0" indent="685800" algn="ctr" defTabSz="412750" latinLnBrk="0">
        <a:lnSpc>
          <a:spcPct val="100000"/>
        </a:lnSpc>
        <a:spcBef>
          <a:spcPct val="0"/>
        </a:spcBef>
        <a:spcAft>
          <a:spcPts val="0"/>
        </a:spcAft>
        <a:buClrTx/>
        <a:buSzTx/>
        <a:buFontTx/>
        <a:buNone/>
        <a:defRPr sz="1200" b="1" i="0" u="none" strike="noStrike" cap="none" spc="0" baseline="0">
          <a:solidFill>
            <a:schemeClr val="tx1"/>
          </a:solidFill>
          <a:effectLst>
            <a:outerShdw blurRad="25400" dist="12700" dir="16200000" rotWithShape="0">
              <a:srgbClr val="000000">
                <a:alpha val="80000"/>
              </a:srgbClr>
            </a:outerShdw>
          </a:effectLst>
          <a:uFillTx/>
          <a:latin typeface="+mn-lt"/>
          <a:ea typeface="+mn-ea"/>
          <a:cs typeface="+mn-cs"/>
          <a:sym typeface="Palatino"/>
        </a:defRPr>
      </a:lvl7pPr>
      <a:lvl8pPr marL="0" marR="0" indent="800100" algn="ctr" defTabSz="412750" latinLnBrk="0">
        <a:lnSpc>
          <a:spcPct val="100000"/>
        </a:lnSpc>
        <a:spcBef>
          <a:spcPct val="0"/>
        </a:spcBef>
        <a:spcAft>
          <a:spcPts val="0"/>
        </a:spcAft>
        <a:buClrTx/>
        <a:buSzTx/>
        <a:buFontTx/>
        <a:buNone/>
        <a:defRPr sz="1200" b="1" i="0" u="none" strike="noStrike" cap="none" spc="0" baseline="0">
          <a:solidFill>
            <a:schemeClr val="tx1"/>
          </a:solidFill>
          <a:effectLst>
            <a:outerShdw blurRad="25400" dist="12700" dir="16200000" rotWithShape="0">
              <a:srgbClr val="000000">
                <a:alpha val="80000"/>
              </a:srgbClr>
            </a:outerShdw>
          </a:effectLst>
          <a:uFillTx/>
          <a:latin typeface="+mn-lt"/>
          <a:ea typeface="+mn-ea"/>
          <a:cs typeface="+mn-cs"/>
          <a:sym typeface="Palatino"/>
        </a:defRPr>
      </a:lvl8pPr>
      <a:lvl9pPr marL="0" marR="0" indent="914400" algn="ctr" defTabSz="412750" latinLnBrk="0">
        <a:lnSpc>
          <a:spcPct val="100000"/>
        </a:lnSpc>
        <a:spcBef>
          <a:spcPct val="0"/>
        </a:spcBef>
        <a:spcAft>
          <a:spcPts val="0"/>
        </a:spcAft>
        <a:buClrTx/>
        <a:buSzTx/>
        <a:buFontTx/>
        <a:buNone/>
        <a:defRPr sz="1200" b="1" i="0" u="none" strike="noStrike" cap="none" spc="0" baseline="0">
          <a:solidFill>
            <a:schemeClr val="tx1"/>
          </a:solidFill>
          <a:effectLst>
            <a:outerShdw blurRad="25400" dist="12700" dir="16200000" rotWithShape="0">
              <a:srgbClr val="000000">
                <a:alpha val="80000"/>
              </a:srgbClr>
            </a:outerShdw>
          </a:effectLst>
          <a:uFillTx/>
          <a:latin typeface="+mn-lt"/>
          <a:ea typeface="+mn-ea"/>
          <a:cs typeface="+mn-cs"/>
          <a:sym typeface="Palatino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正文级别 1…"/>
          <p:cNvSpPr txBox="1">
            <a:spLocks noGrp="1"/>
          </p:cNvSpPr>
          <p:nvPr>
            <p:ph type="body" idx="1"/>
          </p:nvPr>
        </p:nvSpPr>
        <p:spPr>
          <a:xfrm>
            <a:off x="1551929" y="2053198"/>
            <a:ext cx="7614369" cy="3541273"/>
          </a:xfrm>
          <a:prstGeom prst="rect">
            <a:avLst/>
          </a:prstGeom>
          <a:ln w="12700">
            <a:miter lim="400000"/>
          </a:ln>
        </p:spPr>
        <p:txBody>
          <a:bodyPr lIns="50800" tIns="50800" rIns="50800" bIns="50800" anchor="ctr">
            <a:normAutofit/>
          </a:bodyPr>
          <a:lstStyle>
            <a:lvl1pPr>
              <a:buBlip>
                <a:blip r:embed="rId6"/>
              </a:buBlip>
            </a:lvl1pPr>
            <a:lvl2pPr>
              <a:buBlip>
                <a:blip r:embed="rId6"/>
              </a:buBlip>
            </a:lvl2pPr>
            <a:lvl3pPr>
              <a:buBlip>
                <a:blip r:embed="rId6"/>
              </a:buBlip>
            </a:lvl3pPr>
            <a:lvl4pPr>
              <a:buBlip>
                <a:blip r:embed="rId6"/>
              </a:buBlip>
            </a:lvl4pPr>
            <a:lvl5pPr>
              <a:buBlip>
                <a:blip r:embed="rId6"/>
              </a:buBlip>
            </a:lvl5pPr>
          </a:lstStyle>
          <a:p>
            <a:r>
              <a:rPr dirty="0" err="1"/>
              <a:t>正文级别</a:t>
            </a:r>
            <a:r>
              <a:rPr dirty="0"/>
              <a:t> 1文级别 2</a:t>
            </a:r>
          </a:p>
          <a:p>
            <a:pPr lvl="2"/>
            <a:r>
              <a:rPr dirty="0" err="1"/>
              <a:t>正文级别</a:t>
            </a:r>
            <a:r>
              <a:rPr dirty="0"/>
              <a:t> 3</a:t>
            </a:r>
          </a:p>
          <a:p>
            <a:pPr lvl="3"/>
            <a:r>
              <a:rPr dirty="0" err="1"/>
              <a:t>正文级别</a:t>
            </a:r>
            <a:r>
              <a:rPr dirty="0"/>
              <a:t> 4</a:t>
            </a:r>
          </a:p>
          <a:p>
            <a:pPr lvl="4"/>
            <a:r>
              <a:rPr dirty="0" err="1"/>
              <a:t>正文级别</a:t>
            </a:r>
            <a:r>
              <a:rPr dirty="0"/>
              <a:t> 5</a:t>
            </a:r>
          </a:p>
        </p:txBody>
      </p:sp>
      <p:sp>
        <p:nvSpPr>
          <p:cNvPr id="3" name="标题文本"/>
          <p:cNvSpPr txBox="1">
            <a:spLocks noGrp="1"/>
          </p:cNvSpPr>
          <p:nvPr>
            <p:ph type="title"/>
          </p:nvPr>
        </p:nvSpPr>
        <p:spPr>
          <a:xfrm>
            <a:off x="1800614" y="1059673"/>
            <a:ext cx="8393921" cy="866075"/>
          </a:xfrm>
          <a:prstGeom prst="rect">
            <a:avLst/>
          </a:prstGeom>
          <a:ln w="12700">
            <a:miter lim="400000"/>
          </a:ln>
        </p:spPr>
        <p:txBody>
          <a:bodyPr lIns="50800" tIns="50800" rIns="50800" bIns="50800" anchor="ctr">
            <a:normAutofit/>
          </a:bodyPr>
          <a:lstStyle/>
          <a:p>
            <a:r>
              <a:rPr dirty="0" err="1"/>
              <a:t>标题文本</a:t>
            </a:r>
            <a:endParaRPr dirty="0"/>
          </a:p>
        </p:txBody>
      </p:sp>
      <p:sp>
        <p:nvSpPr>
          <p:cNvPr id="4" name="幻灯片编号"/>
          <p:cNvSpPr txBox="1">
            <a:spLocks noGrp="1"/>
          </p:cNvSpPr>
          <p:nvPr>
            <p:ph type="sldNum" sz="quarter" idx="2"/>
          </p:nvPr>
        </p:nvSpPr>
        <p:spPr>
          <a:xfrm>
            <a:off x="5997575" y="6616700"/>
            <a:ext cx="209551" cy="254001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ctr">
            <a:spAutoFit/>
          </a:bodyPr>
          <a:lstStyle>
            <a:lvl1pPr>
              <a:defRPr sz="1200" b="1" i="0">
                <a:solidFill>
                  <a:srgbClr val="F3F1DF"/>
                </a:solidFill>
                <a:effectLst>
                  <a:outerShdw blurRad="25400" dist="12700" dir="16200000" rotWithShape="0">
                    <a:srgbClr val="000000">
                      <a:alpha val="80000"/>
                    </a:srgbClr>
                  </a:outerShdw>
                </a:effectLst>
                <a:latin typeface="Palatino"/>
                <a:ea typeface="Palatino"/>
                <a:cs typeface="Palatino"/>
                <a:sym typeface="Palatino"/>
              </a:defRPr>
            </a:lvl1pPr>
          </a:lstStyle>
          <a:p>
            <a:fld id="{86CB4B4D-7CA3-9044-876B-883B54F8677D}" type="slidenum">
              <a:rPr/>
              <a:t>‹#›</a:t>
            </a:fld>
            <a:endParaRPr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91" r:id="rId3"/>
  </p:sldLayoutIdLst>
  <p:transition spd="med"/>
  <p:txStyles>
    <p:titleStyle>
      <a:lvl1pPr marL="0" marR="0" indent="0" algn="ctr" defTabSz="412750" rtl="0" latinLnBrk="0">
        <a:lnSpc>
          <a:spcPct val="100000"/>
        </a:lnSpc>
        <a:spcBef>
          <a:spcPct val="0"/>
        </a:spcBef>
        <a:spcAft>
          <a:spcPts val="0"/>
        </a:spcAft>
        <a:buClrTx/>
        <a:buSzTx/>
        <a:buFontTx/>
        <a:buNone/>
        <a:defRPr sz="4400" b="0" i="0" u="none" strike="noStrike" cap="none" spc="0" baseline="0">
          <a:solidFill>
            <a:srgbClr val="FFFF00"/>
          </a:solidFill>
          <a:effectLst/>
          <a:uFillTx/>
          <a:latin typeface="黑体" panose="02010609060101010101" pitchFamily="49" charset="-122"/>
          <a:ea typeface="黑体" panose="02010609060101010101" pitchFamily="49" charset="-122"/>
          <a:cs typeface="+mn-cs"/>
          <a:sym typeface="Helvetica Neue" panose="02000503000000020004"/>
        </a:defRPr>
      </a:lvl1pPr>
      <a:lvl2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9400" b="0" i="0" u="none" strike="noStrike" cap="none" spc="0" baseline="0">
          <a:solidFill>
            <a:srgbClr val="BCB08F"/>
          </a:solidFill>
          <a:effectLst>
            <a:outerShdw blurRad="12700" dist="12700" dir="16200000" rotWithShape="0">
              <a:srgbClr val="000000">
                <a:alpha val="50000"/>
              </a:srgbClr>
            </a:outerShdw>
          </a:effectLst>
          <a:uFillTx/>
          <a:latin typeface="+mn-lt"/>
          <a:ea typeface="+mn-ea"/>
          <a:cs typeface="+mn-cs"/>
          <a:sym typeface="Helvetica Neue" panose="02000503000000020004"/>
        </a:defRPr>
      </a:lvl2pPr>
      <a:lvl3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9400" b="0" i="0" u="none" strike="noStrike" cap="none" spc="0" baseline="0">
          <a:solidFill>
            <a:srgbClr val="BCB08F"/>
          </a:solidFill>
          <a:effectLst>
            <a:outerShdw blurRad="12700" dist="12700" dir="16200000" rotWithShape="0">
              <a:srgbClr val="000000">
                <a:alpha val="50000"/>
              </a:srgbClr>
            </a:outerShdw>
          </a:effectLst>
          <a:uFillTx/>
          <a:latin typeface="+mn-lt"/>
          <a:ea typeface="+mn-ea"/>
          <a:cs typeface="+mn-cs"/>
          <a:sym typeface="Helvetica Neue" panose="02000503000000020004"/>
        </a:defRPr>
      </a:lvl3pPr>
      <a:lvl4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9400" b="0" i="0" u="none" strike="noStrike" cap="none" spc="0" baseline="0">
          <a:solidFill>
            <a:srgbClr val="BCB08F"/>
          </a:solidFill>
          <a:effectLst>
            <a:outerShdw blurRad="12700" dist="12700" dir="16200000" rotWithShape="0">
              <a:srgbClr val="000000">
                <a:alpha val="50000"/>
              </a:srgbClr>
            </a:outerShdw>
          </a:effectLst>
          <a:uFillTx/>
          <a:latin typeface="+mn-lt"/>
          <a:ea typeface="+mn-ea"/>
          <a:cs typeface="+mn-cs"/>
          <a:sym typeface="Helvetica Neue" panose="02000503000000020004"/>
        </a:defRPr>
      </a:lvl4pPr>
      <a:lvl5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9400" b="0" i="0" u="none" strike="noStrike" cap="none" spc="0" baseline="0">
          <a:solidFill>
            <a:srgbClr val="BCB08F"/>
          </a:solidFill>
          <a:effectLst>
            <a:outerShdw blurRad="12700" dist="12700" dir="16200000" rotWithShape="0">
              <a:srgbClr val="000000">
                <a:alpha val="50000"/>
              </a:srgbClr>
            </a:outerShdw>
          </a:effectLst>
          <a:uFillTx/>
          <a:latin typeface="+mn-lt"/>
          <a:ea typeface="+mn-ea"/>
          <a:cs typeface="+mn-cs"/>
          <a:sym typeface="Helvetica Neue" panose="02000503000000020004"/>
        </a:defRPr>
      </a:lvl5pPr>
      <a:lvl6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9400" b="0" i="0" u="none" strike="noStrike" cap="none" spc="0" baseline="0">
          <a:solidFill>
            <a:srgbClr val="BCB08F"/>
          </a:solidFill>
          <a:effectLst>
            <a:outerShdw blurRad="12700" dist="12700" dir="16200000" rotWithShape="0">
              <a:srgbClr val="000000">
                <a:alpha val="50000"/>
              </a:srgbClr>
            </a:outerShdw>
          </a:effectLst>
          <a:uFillTx/>
          <a:latin typeface="+mn-lt"/>
          <a:ea typeface="+mn-ea"/>
          <a:cs typeface="+mn-cs"/>
          <a:sym typeface="Helvetica Neue" panose="02000503000000020004"/>
        </a:defRPr>
      </a:lvl6pPr>
      <a:lvl7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9400" b="0" i="0" u="none" strike="noStrike" cap="none" spc="0" baseline="0">
          <a:solidFill>
            <a:srgbClr val="BCB08F"/>
          </a:solidFill>
          <a:effectLst>
            <a:outerShdw blurRad="12700" dist="12700" dir="16200000" rotWithShape="0">
              <a:srgbClr val="000000">
                <a:alpha val="50000"/>
              </a:srgbClr>
            </a:outerShdw>
          </a:effectLst>
          <a:uFillTx/>
          <a:latin typeface="+mn-lt"/>
          <a:ea typeface="+mn-ea"/>
          <a:cs typeface="+mn-cs"/>
          <a:sym typeface="Helvetica Neue" panose="02000503000000020004"/>
        </a:defRPr>
      </a:lvl7pPr>
      <a:lvl8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9400" b="0" i="0" u="none" strike="noStrike" cap="none" spc="0" baseline="0">
          <a:solidFill>
            <a:srgbClr val="BCB08F"/>
          </a:solidFill>
          <a:effectLst>
            <a:outerShdw blurRad="12700" dist="12700" dir="16200000" rotWithShape="0">
              <a:srgbClr val="000000">
                <a:alpha val="50000"/>
              </a:srgbClr>
            </a:outerShdw>
          </a:effectLst>
          <a:uFillTx/>
          <a:latin typeface="+mn-lt"/>
          <a:ea typeface="+mn-ea"/>
          <a:cs typeface="+mn-cs"/>
          <a:sym typeface="Helvetica Neue" panose="02000503000000020004"/>
        </a:defRPr>
      </a:lvl8pPr>
      <a:lvl9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9400" b="0" i="0" u="none" strike="noStrike" cap="none" spc="0" baseline="0">
          <a:solidFill>
            <a:srgbClr val="BCB08F"/>
          </a:solidFill>
          <a:effectLst>
            <a:outerShdw blurRad="12700" dist="12700" dir="16200000" rotWithShape="0">
              <a:srgbClr val="000000">
                <a:alpha val="50000"/>
              </a:srgbClr>
            </a:outerShdw>
          </a:effectLst>
          <a:uFillTx/>
          <a:latin typeface="+mn-lt"/>
          <a:ea typeface="+mn-ea"/>
          <a:cs typeface="+mn-cs"/>
          <a:sym typeface="Helvetica Neue" panose="02000503000000020004"/>
        </a:defRPr>
      </a:lvl9pPr>
    </p:titleStyle>
    <p:bodyStyle>
      <a:lvl1pPr marL="336550" marR="0" indent="-336550" algn="l" defTabSz="412750" rtl="0" latinLnBrk="0">
        <a:lnSpc>
          <a:spcPct val="120000"/>
        </a:lnSpc>
        <a:spcBef>
          <a:spcPct val="450000"/>
        </a:spcBef>
        <a:spcAft>
          <a:spcPts val="0"/>
        </a:spcAft>
        <a:buClrTx/>
        <a:buSzPct val="50000"/>
        <a:buFontTx/>
        <a:buBlip>
          <a:blip r:embed="rId6"/>
        </a:buBlip>
        <a:defRPr sz="2900" b="0" i="0" u="none" strike="noStrike" cap="none" spc="0" baseline="0">
          <a:solidFill>
            <a:srgbClr val="FFFFFF">
              <a:alpha val="80000"/>
            </a:srgbClr>
          </a:solidFill>
          <a:effectLst>
            <a:outerShdw blurRad="25400" dist="12700" dir="5400000" rotWithShape="0">
              <a:srgbClr val="FFFFFF"/>
            </a:outerShdw>
          </a:effectLst>
          <a:uFillTx/>
          <a:latin typeface="Hoefler Text"/>
          <a:ea typeface="Hoefler Text"/>
          <a:cs typeface="Hoefler Text"/>
          <a:sym typeface="Hoefler Text"/>
        </a:defRPr>
      </a:lvl1pPr>
      <a:lvl2pPr marL="673100" marR="0" indent="-336550" algn="l" defTabSz="412750" rtl="0" latinLnBrk="0">
        <a:lnSpc>
          <a:spcPct val="120000"/>
        </a:lnSpc>
        <a:spcBef>
          <a:spcPct val="450000"/>
        </a:spcBef>
        <a:spcAft>
          <a:spcPts val="0"/>
        </a:spcAft>
        <a:buClrTx/>
        <a:buSzPct val="50000"/>
        <a:buFontTx/>
        <a:buBlip>
          <a:blip r:embed="rId6"/>
        </a:buBlip>
        <a:defRPr sz="2900" b="0" i="1" u="none" strike="noStrike" cap="none" spc="0" baseline="0">
          <a:solidFill>
            <a:srgbClr val="86837F">
              <a:alpha val="80000"/>
            </a:srgbClr>
          </a:solidFill>
          <a:effectLst>
            <a:outerShdw blurRad="25400" dist="12700" dir="5400000" rotWithShape="0">
              <a:srgbClr val="FFFFFF"/>
            </a:outerShdw>
          </a:effectLst>
          <a:uFillTx/>
          <a:latin typeface="Hoefler Text"/>
          <a:ea typeface="Hoefler Text"/>
          <a:cs typeface="Hoefler Text"/>
          <a:sym typeface="Hoefler Text"/>
        </a:defRPr>
      </a:lvl2pPr>
      <a:lvl3pPr marL="1009650" marR="0" indent="-336550" algn="l" defTabSz="412750" rtl="0" latinLnBrk="0">
        <a:lnSpc>
          <a:spcPct val="150000"/>
        </a:lnSpc>
        <a:spcBef>
          <a:spcPts val="0"/>
        </a:spcBef>
        <a:spcAft>
          <a:spcPts val="0"/>
        </a:spcAft>
        <a:buClrTx/>
        <a:buSzPct val="50000"/>
        <a:buFontTx/>
        <a:buBlip>
          <a:blip r:embed="rId6"/>
        </a:buBlip>
        <a:defRPr sz="2900" b="0" i="0" u="none" strike="noStrike" cap="none" spc="0" baseline="0">
          <a:solidFill>
            <a:srgbClr val="FFFFFF">
              <a:alpha val="80000"/>
            </a:srgbClr>
          </a:solidFill>
          <a:effectLst/>
          <a:uFillTx/>
          <a:latin typeface="黑体" panose="02010609060101010101" pitchFamily="49" charset="-122"/>
          <a:ea typeface="黑体" panose="02010609060101010101" pitchFamily="49" charset="-122"/>
          <a:cs typeface="黑体" panose="02010609060101010101" pitchFamily="49" charset="-122"/>
          <a:sym typeface="Hoefler Text"/>
        </a:defRPr>
      </a:lvl3pPr>
      <a:lvl4pPr marL="1346200" marR="0" indent="-336550" algn="l" defTabSz="412750" rtl="0" latinLnBrk="0">
        <a:lnSpc>
          <a:spcPct val="150000"/>
        </a:lnSpc>
        <a:spcBef>
          <a:spcPts val="0"/>
        </a:spcBef>
        <a:spcAft>
          <a:spcPts val="0"/>
        </a:spcAft>
        <a:buClrTx/>
        <a:buSzPct val="50000"/>
        <a:buFontTx/>
        <a:buBlip>
          <a:blip r:embed="rId6"/>
        </a:buBlip>
        <a:defRPr sz="2900" b="0" i="0" u="none" strike="noStrike" cap="none" spc="0" baseline="0">
          <a:solidFill>
            <a:srgbClr val="FFFFFF">
              <a:alpha val="80000"/>
            </a:srgbClr>
          </a:solidFill>
          <a:effectLst/>
          <a:uFillTx/>
          <a:latin typeface="黑体" panose="02010609060101010101" pitchFamily="49" charset="-122"/>
          <a:ea typeface="黑体" panose="02010609060101010101" pitchFamily="49" charset="-122"/>
          <a:cs typeface="黑体" panose="02010609060101010101" pitchFamily="49" charset="-122"/>
          <a:sym typeface="Hoefler Text"/>
        </a:defRPr>
      </a:lvl4pPr>
      <a:lvl5pPr marL="1682750" marR="0" indent="-336550" algn="l" defTabSz="412750" rtl="0" latinLnBrk="0">
        <a:lnSpc>
          <a:spcPct val="150000"/>
        </a:lnSpc>
        <a:spcBef>
          <a:spcPts val="0"/>
        </a:spcBef>
        <a:spcAft>
          <a:spcPts val="0"/>
        </a:spcAft>
        <a:buClrTx/>
        <a:buSzPct val="50000"/>
        <a:buFontTx/>
        <a:buBlip>
          <a:blip r:embed="rId6"/>
        </a:buBlip>
        <a:defRPr sz="2900" b="0" i="0" u="none" strike="noStrike" cap="none" spc="0" baseline="0">
          <a:solidFill>
            <a:srgbClr val="FFFFFF">
              <a:alpha val="80000"/>
            </a:srgbClr>
          </a:solidFill>
          <a:effectLst/>
          <a:uFillTx/>
          <a:latin typeface="黑体" panose="02010609060101010101" pitchFamily="49" charset="-122"/>
          <a:ea typeface="黑体" panose="02010609060101010101" pitchFamily="49" charset="-122"/>
          <a:cs typeface="黑体" panose="02010609060101010101" pitchFamily="49" charset="-122"/>
          <a:sym typeface="Hoefler Text"/>
        </a:defRPr>
      </a:lvl5pPr>
      <a:lvl6pPr marL="2019300" marR="0" indent="-336550" algn="l" defTabSz="412750" rtl="0" latinLnBrk="0">
        <a:lnSpc>
          <a:spcPct val="120000"/>
        </a:lnSpc>
        <a:spcBef>
          <a:spcPct val="450000"/>
        </a:spcBef>
        <a:spcAft>
          <a:spcPts val="0"/>
        </a:spcAft>
        <a:buClrTx/>
        <a:buSzPct val="50000"/>
        <a:buFontTx/>
        <a:buBlip>
          <a:blip r:embed="rId6"/>
        </a:buBlip>
        <a:defRPr sz="2900" b="0" i="1" u="none" strike="noStrike" cap="none" spc="0" baseline="0">
          <a:solidFill>
            <a:srgbClr val="86837F">
              <a:alpha val="80000"/>
            </a:srgbClr>
          </a:solidFill>
          <a:effectLst>
            <a:outerShdw blurRad="25400" dist="12700" dir="5400000" rotWithShape="0">
              <a:srgbClr val="FFFFFF"/>
            </a:outerShdw>
          </a:effectLst>
          <a:uFillTx/>
          <a:latin typeface="Hoefler Text"/>
          <a:ea typeface="Hoefler Text"/>
          <a:cs typeface="Hoefler Text"/>
          <a:sym typeface="Hoefler Text"/>
        </a:defRPr>
      </a:lvl6pPr>
      <a:lvl7pPr marL="2355850" marR="0" indent="-336550" algn="l" defTabSz="412750" rtl="0" latinLnBrk="0">
        <a:lnSpc>
          <a:spcPct val="120000"/>
        </a:lnSpc>
        <a:spcBef>
          <a:spcPct val="450000"/>
        </a:spcBef>
        <a:spcAft>
          <a:spcPts val="0"/>
        </a:spcAft>
        <a:buClrTx/>
        <a:buSzPct val="50000"/>
        <a:buFontTx/>
        <a:buBlip>
          <a:blip r:embed="rId6"/>
        </a:buBlip>
        <a:defRPr sz="2900" b="0" i="1" u="none" strike="noStrike" cap="none" spc="0" baseline="0">
          <a:solidFill>
            <a:srgbClr val="86837F">
              <a:alpha val="80000"/>
            </a:srgbClr>
          </a:solidFill>
          <a:effectLst>
            <a:outerShdw blurRad="25400" dist="12700" dir="5400000" rotWithShape="0">
              <a:srgbClr val="FFFFFF"/>
            </a:outerShdw>
          </a:effectLst>
          <a:uFillTx/>
          <a:latin typeface="Hoefler Text"/>
          <a:ea typeface="Hoefler Text"/>
          <a:cs typeface="Hoefler Text"/>
          <a:sym typeface="Hoefler Text"/>
        </a:defRPr>
      </a:lvl7pPr>
      <a:lvl8pPr marL="2692400" marR="0" indent="-336550" algn="l" defTabSz="412750" rtl="0" latinLnBrk="0">
        <a:lnSpc>
          <a:spcPct val="120000"/>
        </a:lnSpc>
        <a:spcBef>
          <a:spcPct val="450000"/>
        </a:spcBef>
        <a:spcAft>
          <a:spcPts val="0"/>
        </a:spcAft>
        <a:buClrTx/>
        <a:buSzPct val="50000"/>
        <a:buFontTx/>
        <a:buBlip>
          <a:blip r:embed="rId6"/>
        </a:buBlip>
        <a:defRPr sz="2900" b="0" i="1" u="none" strike="noStrike" cap="none" spc="0" baseline="0">
          <a:solidFill>
            <a:srgbClr val="86837F">
              <a:alpha val="80000"/>
            </a:srgbClr>
          </a:solidFill>
          <a:effectLst>
            <a:outerShdw blurRad="25400" dist="12700" dir="5400000" rotWithShape="0">
              <a:srgbClr val="FFFFFF"/>
            </a:outerShdw>
          </a:effectLst>
          <a:uFillTx/>
          <a:latin typeface="Hoefler Text"/>
          <a:ea typeface="Hoefler Text"/>
          <a:cs typeface="Hoefler Text"/>
          <a:sym typeface="Hoefler Text"/>
        </a:defRPr>
      </a:lvl8pPr>
      <a:lvl9pPr marL="3028950" marR="0" indent="-336550" algn="l" defTabSz="412750" rtl="0" latinLnBrk="0">
        <a:lnSpc>
          <a:spcPct val="120000"/>
        </a:lnSpc>
        <a:spcBef>
          <a:spcPct val="450000"/>
        </a:spcBef>
        <a:spcAft>
          <a:spcPts val="0"/>
        </a:spcAft>
        <a:buClrTx/>
        <a:buSzPct val="50000"/>
        <a:buFontTx/>
        <a:buBlip>
          <a:blip r:embed="rId6"/>
        </a:buBlip>
        <a:defRPr sz="2900" b="0" i="1" u="none" strike="noStrike" cap="none" spc="0" baseline="0">
          <a:solidFill>
            <a:srgbClr val="86837F">
              <a:alpha val="80000"/>
            </a:srgbClr>
          </a:solidFill>
          <a:effectLst>
            <a:outerShdw blurRad="25400" dist="12700" dir="5400000" rotWithShape="0">
              <a:srgbClr val="FFFFFF"/>
            </a:outerShdw>
          </a:effectLst>
          <a:uFillTx/>
          <a:latin typeface="Hoefler Text"/>
          <a:ea typeface="Hoefler Text"/>
          <a:cs typeface="Hoefler Text"/>
          <a:sym typeface="Hoefler Text"/>
        </a:defRPr>
      </a:lvl9pPr>
    </p:bodyStyle>
    <p:otherStyle>
      <a:lvl1pPr marL="0" marR="0" indent="0" algn="ctr" defTabSz="412750" latinLnBrk="0">
        <a:lnSpc>
          <a:spcPct val="100000"/>
        </a:lnSpc>
        <a:spcBef>
          <a:spcPct val="0"/>
        </a:spcBef>
        <a:spcAft>
          <a:spcPts val="0"/>
        </a:spcAft>
        <a:buClrTx/>
        <a:buSzTx/>
        <a:buFontTx/>
        <a:buNone/>
        <a:defRPr sz="1200" b="1" i="0" u="none" strike="noStrike" cap="none" spc="0" baseline="0">
          <a:solidFill>
            <a:schemeClr val="tx1"/>
          </a:solidFill>
          <a:effectLst>
            <a:outerShdw blurRad="25400" dist="12700" dir="16200000" rotWithShape="0">
              <a:srgbClr val="000000">
                <a:alpha val="80000"/>
              </a:srgbClr>
            </a:outerShdw>
          </a:effectLst>
          <a:uFillTx/>
          <a:latin typeface="+mn-lt"/>
          <a:ea typeface="+mn-ea"/>
          <a:cs typeface="+mn-cs"/>
          <a:sym typeface="Palatino"/>
        </a:defRPr>
      </a:lvl1pPr>
      <a:lvl2pPr marL="0" marR="0" indent="114300" algn="ctr" defTabSz="412750" latinLnBrk="0">
        <a:lnSpc>
          <a:spcPct val="100000"/>
        </a:lnSpc>
        <a:spcBef>
          <a:spcPct val="0"/>
        </a:spcBef>
        <a:spcAft>
          <a:spcPts val="0"/>
        </a:spcAft>
        <a:buClrTx/>
        <a:buSzTx/>
        <a:buFontTx/>
        <a:buNone/>
        <a:defRPr sz="1200" b="1" i="0" u="none" strike="noStrike" cap="none" spc="0" baseline="0">
          <a:solidFill>
            <a:schemeClr val="tx1"/>
          </a:solidFill>
          <a:effectLst>
            <a:outerShdw blurRad="25400" dist="12700" dir="16200000" rotWithShape="0">
              <a:srgbClr val="000000">
                <a:alpha val="80000"/>
              </a:srgbClr>
            </a:outerShdw>
          </a:effectLst>
          <a:uFillTx/>
          <a:latin typeface="+mn-lt"/>
          <a:ea typeface="+mn-ea"/>
          <a:cs typeface="+mn-cs"/>
          <a:sym typeface="Palatino"/>
        </a:defRPr>
      </a:lvl2pPr>
      <a:lvl3pPr marL="0" marR="0" indent="228600" algn="ctr" defTabSz="412750" latinLnBrk="0">
        <a:lnSpc>
          <a:spcPct val="100000"/>
        </a:lnSpc>
        <a:spcBef>
          <a:spcPct val="0"/>
        </a:spcBef>
        <a:spcAft>
          <a:spcPts val="0"/>
        </a:spcAft>
        <a:buClrTx/>
        <a:buSzTx/>
        <a:buFontTx/>
        <a:buNone/>
        <a:defRPr sz="1200" b="1" i="0" u="none" strike="noStrike" cap="none" spc="0" baseline="0">
          <a:solidFill>
            <a:schemeClr val="tx1"/>
          </a:solidFill>
          <a:effectLst>
            <a:outerShdw blurRad="25400" dist="12700" dir="16200000" rotWithShape="0">
              <a:srgbClr val="000000">
                <a:alpha val="80000"/>
              </a:srgbClr>
            </a:outerShdw>
          </a:effectLst>
          <a:uFillTx/>
          <a:latin typeface="+mn-lt"/>
          <a:ea typeface="+mn-ea"/>
          <a:cs typeface="+mn-cs"/>
          <a:sym typeface="Palatino"/>
        </a:defRPr>
      </a:lvl3pPr>
      <a:lvl4pPr marL="0" marR="0" indent="342900" algn="ctr" defTabSz="412750" latinLnBrk="0">
        <a:lnSpc>
          <a:spcPct val="100000"/>
        </a:lnSpc>
        <a:spcBef>
          <a:spcPct val="0"/>
        </a:spcBef>
        <a:spcAft>
          <a:spcPts val="0"/>
        </a:spcAft>
        <a:buClrTx/>
        <a:buSzTx/>
        <a:buFontTx/>
        <a:buNone/>
        <a:defRPr sz="1200" b="1" i="0" u="none" strike="noStrike" cap="none" spc="0" baseline="0">
          <a:solidFill>
            <a:schemeClr val="tx1"/>
          </a:solidFill>
          <a:effectLst>
            <a:outerShdw blurRad="25400" dist="12700" dir="16200000" rotWithShape="0">
              <a:srgbClr val="000000">
                <a:alpha val="80000"/>
              </a:srgbClr>
            </a:outerShdw>
          </a:effectLst>
          <a:uFillTx/>
          <a:latin typeface="+mn-lt"/>
          <a:ea typeface="+mn-ea"/>
          <a:cs typeface="+mn-cs"/>
          <a:sym typeface="Palatino"/>
        </a:defRPr>
      </a:lvl4pPr>
      <a:lvl5pPr marL="0" marR="0" indent="457200" algn="ctr" defTabSz="412750" latinLnBrk="0">
        <a:lnSpc>
          <a:spcPct val="100000"/>
        </a:lnSpc>
        <a:spcBef>
          <a:spcPct val="0"/>
        </a:spcBef>
        <a:spcAft>
          <a:spcPts val="0"/>
        </a:spcAft>
        <a:buClrTx/>
        <a:buSzTx/>
        <a:buFontTx/>
        <a:buNone/>
        <a:defRPr sz="1200" b="1" i="0" u="none" strike="noStrike" cap="none" spc="0" baseline="0">
          <a:solidFill>
            <a:schemeClr val="tx1"/>
          </a:solidFill>
          <a:effectLst>
            <a:outerShdw blurRad="25400" dist="12700" dir="16200000" rotWithShape="0">
              <a:srgbClr val="000000">
                <a:alpha val="80000"/>
              </a:srgbClr>
            </a:outerShdw>
          </a:effectLst>
          <a:uFillTx/>
          <a:latin typeface="+mn-lt"/>
          <a:ea typeface="+mn-ea"/>
          <a:cs typeface="+mn-cs"/>
          <a:sym typeface="Palatino"/>
        </a:defRPr>
      </a:lvl5pPr>
      <a:lvl6pPr marL="0" marR="0" indent="571500" algn="ctr" defTabSz="412750" latinLnBrk="0">
        <a:lnSpc>
          <a:spcPct val="100000"/>
        </a:lnSpc>
        <a:spcBef>
          <a:spcPct val="0"/>
        </a:spcBef>
        <a:spcAft>
          <a:spcPts val="0"/>
        </a:spcAft>
        <a:buClrTx/>
        <a:buSzTx/>
        <a:buFontTx/>
        <a:buNone/>
        <a:defRPr sz="1200" b="1" i="0" u="none" strike="noStrike" cap="none" spc="0" baseline="0">
          <a:solidFill>
            <a:schemeClr val="tx1"/>
          </a:solidFill>
          <a:effectLst>
            <a:outerShdw blurRad="25400" dist="12700" dir="16200000" rotWithShape="0">
              <a:srgbClr val="000000">
                <a:alpha val="80000"/>
              </a:srgbClr>
            </a:outerShdw>
          </a:effectLst>
          <a:uFillTx/>
          <a:latin typeface="+mn-lt"/>
          <a:ea typeface="+mn-ea"/>
          <a:cs typeface="+mn-cs"/>
          <a:sym typeface="Palatino"/>
        </a:defRPr>
      </a:lvl6pPr>
      <a:lvl7pPr marL="0" marR="0" indent="685800" algn="ctr" defTabSz="412750" latinLnBrk="0">
        <a:lnSpc>
          <a:spcPct val="100000"/>
        </a:lnSpc>
        <a:spcBef>
          <a:spcPct val="0"/>
        </a:spcBef>
        <a:spcAft>
          <a:spcPts val="0"/>
        </a:spcAft>
        <a:buClrTx/>
        <a:buSzTx/>
        <a:buFontTx/>
        <a:buNone/>
        <a:defRPr sz="1200" b="1" i="0" u="none" strike="noStrike" cap="none" spc="0" baseline="0">
          <a:solidFill>
            <a:schemeClr val="tx1"/>
          </a:solidFill>
          <a:effectLst>
            <a:outerShdw blurRad="25400" dist="12700" dir="16200000" rotWithShape="0">
              <a:srgbClr val="000000">
                <a:alpha val="80000"/>
              </a:srgbClr>
            </a:outerShdw>
          </a:effectLst>
          <a:uFillTx/>
          <a:latin typeface="+mn-lt"/>
          <a:ea typeface="+mn-ea"/>
          <a:cs typeface="+mn-cs"/>
          <a:sym typeface="Palatino"/>
        </a:defRPr>
      </a:lvl7pPr>
      <a:lvl8pPr marL="0" marR="0" indent="800100" algn="ctr" defTabSz="412750" latinLnBrk="0">
        <a:lnSpc>
          <a:spcPct val="100000"/>
        </a:lnSpc>
        <a:spcBef>
          <a:spcPct val="0"/>
        </a:spcBef>
        <a:spcAft>
          <a:spcPts val="0"/>
        </a:spcAft>
        <a:buClrTx/>
        <a:buSzTx/>
        <a:buFontTx/>
        <a:buNone/>
        <a:defRPr sz="1200" b="1" i="0" u="none" strike="noStrike" cap="none" spc="0" baseline="0">
          <a:solidFill>
            <a:schemeClr val="tx1"/>
          </a:solidFill>
          <a:effectLst>
            <a:outerShdw blurRad="25400" dist="12700" dir="16200000" rotWithShape="0">
              <a:srgbClr val="000000">
                <a:alpha val="80000"/>
              </a:srgbClr>
            </a:outerShdw>
          </a:effectLst>
          <a:uFillTx/>
          <a:latin typeface="+mn-lt"/>
          <a:ea typeface="+mn-ea"/>
          <a:cs typeface="+mn-cs"/>
          <a:sym typeface="Palatino"/>
        </a:defRPr>
      </a:lvl8pPr>
      <a:lvl9pPr marL="0" marR="0" indent="914400" algn="ctr" defTabSz="412750" latinLnBrk="0">
        <a:lnSpc>
          <a:spcPct val="100000"/>
        </a:lnSpc>
        <a:spcBef>
          <a:spcPct val="0"/>
        </a:spcBef>
        <a:spcAft>
          <a:spcPts val="0"/>
        </a:spcAft>
        <a:buClrTx/>
        <a:buSzTx/>
        <a:buFontTx/>
        <a:buNone/>
        <a:defRPr sz="1200" b="1" i="0" u="none" strike="noStrike" cap="none" spc="0" baseline="0">
          <a:solidFill>
            <a:schemeClr val="tx1"/>
          </a:solidFill>
          <a:effectLst>
            <a:outerShdw blurRad="25400" dist="12700" dir="16200000" rotWithShape="0">
              <a:srgbClr val="000000">
                <a:alpha val="80000"/>
              </a:srgbClr>
            </a:outerShdw>
          </a:effectLst>
          <a:uFillTx/>
          <a:latin typeface="+mn-lt"/>
          <a:ea typeface="+mn-ea"/>
          <a:cs typeface="+mn-cs"/>
          <a:sym typeface="Palatino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正文级别 1…"/>
          <p:cNvSpPr txBox="1">
            <a:spLocks noGrp="1"/>
          </p:cNvSpPr>
          <p:nvPr>
            <p:ph type="body" idx="1"/>
          </p:nvPr>
        </p:nvSpPr>
        <p:spPr>
          <a:xfrm>
            <a:off x="1551929" y="2053198"/>
            <a:ext cx="7614369" cy="3541273"/>
          </a:xfrm>
          <a:prstGeom prst="rect">
            <a:avLst/>
          </a:prstGeom>
          <a:ln w="12700">
            <a:miter lim="400000"/>
          </a:ln>
        </p:spPr>
        <p:txBody>
          <a:bodyPr lIns="50800" tIns="50800" rIns="50800" bIns="50800" anchor="ctr">
            <a:normAutofit/>
          </a:bodyPr>
          <a:lstStyle>
            <a:lvl1pPr>
              <a:buBlip>
                <a:blip r:embed="rId6"/>
              </a:buBlip>
            </a:lvl1pPr>
            <a:lvl2pPr>
              <a:buBlip>
                <a:blip r:embed="rId6"/>
              </a:buBlip>
            </a:lvl2pPr>
            <a:lvl3pPr>
              <a:buBlip>
                <a:blip r:embed="rId6"/>
              </a:buBlip>
            </a:lvl3pPr>
            <a:lvl4pPr>
              <a:buBlip>
                <a:blip r:embed="rId6"/>
              </a:buBlip>
            </a:lvl4pPr>
            <a:lvl5pPr>
              <a:buBlip>
                <a:blip r:embed="rId6"/>
              </a:buBlip>
            </a:lvl5pPr>
          </a:lstStyle>
          <a:p>
            <a:r>
              <a:rPr dirty="0" err="1"/>
              <a:t>正文级别</a:t>
            </a:r>
            <a:r>
              <a:rPr dirty="0"/>
              <a:t> 1文级别 2</a:t>
            </a:r>
          </a:p>
          <a:p>
            <a:pPr lvl="2"/>
            <a:r>
              <a:rPr dirty="0" err="1"/>
              <a:t>正文级别</a:t>
            </a:r>
            <a:r>
              <a:rPr dirty="0"/>
              <a:t> 3</a:t>
            </a:r>
          </a:p>
          <a:p>
            <a:pPr lvl="3"/>
            <a:r>
              <a:rPr dirty="0" err="1"/>
              <a:t>正文级别</a:t>
            </a:r>
            <a:r>
              <a:rPr dirty="0"/>
              <a:t> 4</a:t>
            </a:r>
          </a:p>
          <a:p>
            <a:pPr lvl="4"/>
            <a:r>
              <a:rPr dirty="0" err="1"/>
              <a:t>正文级别</a:t>
            </a:r>
            <a:r>
              <a:rPr dirty="0"/>
              <a:t> 5</a:t>
            </a:r>
          </a:p>
        </p:txBody>
      </p:sp>
      <p:sp>
        <p:nvSpPr>
          <p:cNvPr id="3" name="标题文本"/>
          <p:cNvSpPr txBox="1">
            <a:spLocks noGrp="1"/>
          </p:cNvSpPr>
          <p:nvPr>
            <p:ph type="title"/>
          </p:nvPr>
        </p:nvSpPr>
        <p:spPr>
          <a:xfrm>
            <a:off x="1800614" y="1059673"/>
            <a:ext cx="8393921" cy="866075"/>
          </a:xfrm>
          <a:prstGeom prst="rect">
            <a:avLst/>
          </a:prstGeom>
          <a:ln w="12700">
            <a:miter lim="400000"/>
          </a:ln>
        </p:spPr>
        <p:txBody>
          <a:bodyPr lIns="50800" tIns="50800" rIns="50800" bIns="50800" anchor="ctr">
            <a:normAutofit/>
          </a:bodyPr>
          <a:lstStyle/>
          <a:p>
            <a:r>
              <a:rPr dirty="0" err="1"/>
              <a:t>标题文本</a:t>
            </a:r>
            <a:endParaRPr dirty="0"/>
          </a:p>
        </p:txBody>
      </p:sp>
      <p:sp>
        <p:nvSpPr>
          <p:cNvPr id="4" name="幻灯片编号"/>
          <p:cNvSpPr txBox="1">
            <a:spLocks noGrp="1"/>
          </p:cNvSpPr>
          <p:nvPr>
            <p:ph type="sldNum" sz="quarter" idx="2"/>
          </p:nvPr>
        </p:nvSpPr>
        <p:spPr>
          <a:xfrm>
            <a:off x="5997575" y="6616700"/>
            <a:ext cx="209551" cy="254001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ctr">
            <a:spAutoFit/>
          </a:bodyPr>
          <a:lstStyle>
            <a:lvl1pPr>
              <a:defRPr sz="1200" b="1" i="0">
                <a:solidFill>
                  <a:srgbClr val="F3F1DF"/>
                </a:solidFill>
                <a:effectLst>
                  <a:outerShdw blurRad="25400" dist="12700" dir="16200000" rotWithShape="0">
                    <a:srgbClr val="000000">
                      <a:alpha val="80000"/>
                    </a:srgbClr>
                  </a:outerShdw>
                </a:effectLst>
                <a:latin typeface="Palatino"/>
                <a:ea typeface="Palatino"/>
                <a:cs typeface="Palatino"/>
                <a:sym typeface="Palatino"/>
              </a:defRPr>
            </a:lvl1pPr>
          </a:lstStyle>
          <a:p>
            <a:fld id="{86CB4B4D-7CA3-9044-876B-883B54F8677D}" type="slidenum">
              <a:rPr/>
              <a:t>‹#›</a:t>
            </a:fld>
            <a:endParaRPr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93" r:id="rId1"/>
    <p:sldLayoutId id="2147483694" r:id="rId2"/>
    <p:sldLayoutId id="2147483695" r:id="rId3"/>
  </p:sldLayoutIdLst>
  <p:transition spd="med"/>
  <p:txStyles>
    <p:titleStyle>
      <a:lvl1pPr marL="0" marR="0" indent="0" algn="ctr" defTabSz="412750" rtl="0" latinLnBrk="0">
        <a:lnSpc>
          <a:spcPct val="100000"/>
        </a:lnSpc>
        <a:spcBef>
          <a:spcPct val="0"/>
        </a:spcBef>
        <a:spcAft>
          <a:spcPts val="0"/>
        </a:spcAft>
        <a:buClrTx/>
        <a:buSzTx/>
        <a:buFontTx/>
        <a:buNone/>
        <a:defRPr sz="4400" b="0" i="0" u="none" strike="noStrike" cap="none" spc="0" baseline="0">
          <a:solidFill>
            <a:srgbClr val="FFFF00"/>
          </a:solidFill>
          <a:effectLst/>
          <a:uFillTx/>
          <a:latin typeface="黑体" panose="02010609060101010101" pitchFamily="49" charset="-122"/>
          <a:ea typeface="黑体" panose="02010609060101010101" pitchFamily="49" charset="-122"/>
          <a:cs typeface="+mn-cs"/>
          <a:sym typeface="Helvetica Neue" panose="02000503000000020004"/>
        </a:defRPr>
      </a:lvl1pPr>
      <a:lvl2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9400" b="0" i="0" u="none" strike="noStrike" cap="none" spc="0" baseline="0">
          <a:solidFill>
            <a:srgbClr val="BCB08F"/>
          </a:solidFill>
          <a:effectLst>
            <a:outerShdw blurRad="12700" dist="12700" dir="16200000" rotWithShape="0">
              <a:srgbClr val="000000">
                <a:alpha val="50000"/>
              </a:srgbClr>
            </a:outerShdw>
          </a:effectLst>
          <a:uFillTx/>
          <a:latin typeface="+mn-lt"/>
          <a:ea typeface="+mn-ea"/>
          <a:cs typeface="+mn-cs"/>
          <a:sym typeface="Helvetica Neue" panose="02000503000000020004"/>
        </a:defRPr>
      </a:lvl2pPr>
      <a:lvl3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9400" b="0" i="0" u="none" strike="noStrike" cap="none" spc="0" baseline="0">
          <a:solidFill>
            <a:srgbClr val="BCB08F"/>
          </a:solidFill>
          <a:effectLst>
            <a:outerShdw blurRad="12700" dist="12700" dir="16200000" rotWithShape="0">
              <a:srgbClr val="000000">
                <a:alpha val="50000"/>
              </a:srgbClr>
            </a:outerShdw>
          </a:effectLst>
          <a:uFillTx/>
          <a:latin typeface="+mn-lt"/>
          <a:ea typeface="+mn-ea"/>
          <a:cs typeface="+mn-cs"/>
          <a:sym typeface="Helvetica Neue" panose="02000503000000020004"/>
        </a:defRPr>
      </a:lvl3pPr>
      <a:lvl4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9400" b="0" i="0" u="none" strike="noStrike" cap="none" spc="0" baseline="0">
          <a:solidFill>
            <a:srgbClr val="BCB08F"/>
          </a:solidFill>
          <a:effectLst>
            <a:outerShdw blurRad="12700" dist="12700" dir="16200000" rotWithShape="0">
              <a:srgbClr val="000000">
                <a:alpha val="50000"/>
              </a:srgbClr>
            </a:outerShdw>
          </a:effectLst>
          <a:uFillTx/>
          <a:latin typeface="+mn-lt"/>
          <a:ea typeface="+mn-ea"/>
          <a:cs typeface="+mn-cs"/>
          <a:sym typeface="Helvetica Neue" panose="02000503000000020004"/>
        </a:defRPr>
      </a:lvl4pPr>
      <a:lvl5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9400" b="0" i="0" u="none" strike="noStrike" cap="none" spc="0" baseline="0">
          <a:solidFill>
            <a:srgbClr val="BCB08F"/>
          </a:solidFill>
          <a:effectLst>
            <a:outerShdw blurRad="12700" dist="12700" dir="16200000" rotWithShape="0">
              <a:srgbClr val="000000">
                <a:alpha val="50000"/>
              </a:srgbClr>
            </a:outerShdw>
          </a:effectLst>
          <a:uFillTx/>
          <a:latin typeface="+mn-lt"/>
          <a:ea typeface="+mn-ea"/>
          <a:cs typeface="+mn-cs"/>
          <a:sym typeface="Helvetica Neue" panose="02000503000000020004"/>
        </a:defRPr>
      </a:lvl5pPr>
      <a:lvl6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9400" b="0" i="0" u="none" strike="noStrike" cap="none" spc="0" baseline="0">
          <a:solidFill>
            <a:srgbClr val="BCB08F"/>
          </a:solidFill>
          <a:effectLst>
            <a:outerShdw blurRad="12700" dist="12700" dir="16200000" rotWithShape="0">
              <a:srgbClr val="000000">
                <a:alpha val="50000"/>
              </a:srgbClr>
            </a:outerShdw>
          </a:effectLst>
          <a:uFillTx/>
          <a:latin typeface="+mn-lt"/>
          <a:ea typeface="+mn-ea"/>
          <a:cs typeface="+mn-cs"/>
          <a:sym typeface="Helvetica Neue" panose="02000503000000020004"/>
        </a:defRPr>
      </a:lvl6pPr>
      <a:lvl7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9400" b="0" i="0" u="none" strike="noStrike" cap="none" spc="0" baseline="0">
          <a:solidFill>
            <a:srgbClr val="BCB08F"/>
          </a:solidFill>
          <a:effectLst>
            <a:outerShdw blurRad="12700" dist="12700" dir="16200000" rotWithShape="0">
              <a:srgbClr val="000000">
                <a:alpha val="50000"/>
              </a:srgbClr>
            </a:outerShdw>
          </a:effectLst>
          <a:uFillTx/>
          <a:latin typeface="+mn-lt"/>
          <a:ea typeface="+mn-ea"/>
          <a:cs typeface="+mn-cs"/>
          <a:sym typeface="Helvetica Neue" panose="02000503000000020004"/>
        </a:defRPr>
      </a:lvl7pPr>
      <a:lvl8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9400" b="0" i="0" u="none" strike="noStrike" cap="none" spc="0" baseline="0">
          <a:solidFill>
            <a:srgbClr val="BCB08F"/>
          </a:solidFill>
          <a:effectLst>
            <a:outerShdw blurRad="12700" dist="12700" dir="16200000" rotWithShape="0">
              <a:srgbClr val="000000">
                <a:alpha val="50000"/>
              </a:srgbClr>
            </a:outerShdw>
          </a:effectLst>
          <a:uFillTx/>
          <a:latin typeface="+mn-lt"/>
          <a:ea typeface="+mn-ea"/>
          <a:cs typeface="+mn-cs"/>
          <a:sym typeface="Helvetica Neue" panose="02000503000000020004"/>
        </a:defRPr>
      </a:lvl8pPr>
      <a:lvl9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9400" b="0" i="0" u="none" strike="noStrike" cap="none" spc="0" baseline="0">
          <a:solidFill>
            <a:srgbClr val="BCB08F"/>
          </a:solidFill>
          <a:effectLst>
            <a:outerShdw blurRad="12700" dist="12700" dir="16200000" rotWithShape="0">
              <a:srgbClr val="000000">
                <a:alpha val="50000"/>
              </a:srgbClr>
            </a:outerShdw>
          </a:effectLst>
          <a:uFillTx/>
          <a:latin typeface="+mn-lt"/>
          <a:ea typeface="+mn-ea"/>
          <a:cs typeface="+mn-cs"/>
          <a:sym typeface="Helvetica Neue" panose="02000503000000020004"/>
        </a:defRPr>
      </a:lvl9pPr>
    </p:titleStyle>
    <p:bodyStyle>
      <a:lvl1pPr marL="336550" marR="0" indent="-336550" algn="l" defTabSz="412750" rtl="0" latinLnBrk="0">
        <a:lnSpc>
          <a:spcPct val="120000"/>
        </a:lnSpc>
        <a:spcBef>
          <a:spcPct val="450000"/>
        </a:spcBef>
        <a:spcAft>
          <a:spcPts val="0"/>
        </a:spcAft>
        <a:buClrTx/>
        <a:buSzPct val="50000"/>
        <a:buFontTx/>
        <a:buBlip>
          <a:blip r:embed="rId6"/>
        </a:buBlip>
        <a:defRPr sz="2900" b="0" i="0" u="none" strike="noStrike" cap="none" spc="0" baseline="0">
          <a:solidFill>
            <a:srgbClr val="FFFFFF">
              <a:alpha val="80000"/>
            </a:srgbClr>
          </a:solidFill>
          <a:effectLst>
            <a:outerShdw blurRad="25400" dist="12700" dir="5400000" rotWithShape="0">
              <a:srgbClr val="FFFFFF"/>
            </a:outerShdw>
          </a:effectLst>
          <a:uFillTx/>
          <a:latin typeface="Hoefler Text"/>
          <a:ea typeface="Hoefler Text"/>
          <a:cs typeface="Hoefler Text"/>
          <a:sym typeface="Hoefler Text"/>
        </a:defRPr>
      </a:lvl1pPr>
      <a:lvl2pPr marL="673100" marR="0" indent="-336550" algn="l" defTabSz="412750" rtl="0" latinLnBrk="0">
        <a:lnSpc>
          <a:spcPct val="120000"/>
        </a:lnSpc>
        <a:spcBef>
          <a:spcPct val="450000"/>
        </a:spcBef>
        <a:spcAft>
          <a:spcPts val="0"/>
        </a:spcAft>
        <a:buClrTx/>
        <a:buSzPct val="50000"/>
        <a:buFontTx/>
        <a:buBlip>
          <a:blip r:embed="rId6"/>
        </a:buBlip>
        <a:defRPr sz="2900" b="0" i="1" u="none" strike="noStrike" cap="none" spc="0" baseline="0">
          <a:solidFill>
            <a:srgbClr val="86837F">
              <a:alpha val="80000"/>
            </a:srgbClr>
          </a:solidFill>
          <a:effectLst>
            <a:outerShdw blurRad="25400" dist="12700" dir="5400000" rotWithShape="0">
              <a:srgbClr val="FFFFFF"/>
            </a:outerShdw>
          </a:effectLst>
          <a:uFillTx/>
          <a:latin typeface="Hoefler Text"/>
          <a:ea typeface="Hoefler Text"/>
          <a:cs typeface="Hoefler Text"/>
          <a:sym typeface="Hoefler Text"/>
        </a:defRPr>
      </a:lvl2pPr>
      <a:lvl3pPr marL="1009650" marR="0" indent="-336550" algn="l" defTabSz="412750" rtl="0" latinLnBrk="0">
        <a:lnSpc>
          <a:spcPct val="150000"/>
        </a:lnSpc>
        <a:spcBef>
          <a:spcPts val="0"/>
        </a:spcBef>
        <a:spcAft>
          <a:spcPts val="0"/>
        </a:spcAft>
        <a:buClrTx/>
        <a:buSzPct val="50000"/>
        <a:buFontTx/>
        <a:buBlip>
          <a:blip r:embed="rId6"/>
        </a:buBlip>
        <a:defRPr sz="2900" b="0" i="0" u="none" strike="noStrike" cap="none" spc="0" baseline="0">
          <a:solidFill>
            <a:srgbClr val="FFFFFF">
              <a:alpha val="80000"/>
            </a:srgbClr>
          </a:solidFill>
          <a:effectLst/>
          <a:uFillTx/>
          <a:latin typeface="黑体" panose="02010609060101010101" pitchFamily="49" charset="-122"/>
          <a:ea typeface="黑体" panose="02010609060101010101" pitchFamily="49" charset="-122"/>
          <a:cs typeface="黑体" panose="02010609060101010101" pitchFamily="49" charset="-122"/>
          <a:sym typeface="Hoefler Text"/>
        </a:defRPr>
      </a:lvl3pPr>
      <a:lvl4pPr marL="1346200" marR="0" indent="-336550" algn="l" defTabSz="412750" rtl="0" latinLnBrk="0">
        <a:lnSpc>
          <a:spcPct val="150000"/>
        </a:lnSpc>
        <a:spcBef>
          <a:spcPts val="0"/>
        </a:spcBef>
        <a:spcAft>
          <a:spcPts val="0"/>
        </a:spcAft>
        <a:buClrTx/>
        <a:buSzPct val="50000"/>
        <a:buFontTx/>
        <a:buBlip>
          <a:blip r:embed="rId6"/>
        </a:buBlip>
        <a:defRPr sz="2900" b="0" i="0" u="none" strike="noStrike" cap="none" spc="0" baseline="0">
          <a:solidFill>
            <a:srgbClr val="FFFFFF">
              <a:alpha val="80000"/>
            </a:srgbClr>
          </a:solidFill>
          <a:effectLst/>
          <a:uFillTx/>
          <a:latin typeface="黑体" panose="02010609060101010101" pitchFamily="49" charset="-122"/>
          <a:ea typeface="黑体" panose="02010609060101010101" pitchFamily="49" charset="-122"/>
          <a:cs typeface="黑体" panose="02010609060101010101" pitchFamily="49" charset="-122"/>
          <a:sym typeface="Hoefler Text"/>
        </a:defRPr>
      </a:lvl4pPr>
      <a:lvl5pPr marL="1682750" marR="0" indent="-336550" algn="l" defTabSz="412750" rtl="0" latinLnBrk="0">
        <a:lnSpc>
          <a:spcPct val="150000"/>
        </a:lnSpc>
        <a:spcBef>
          <a:spcPts val="0"/>
        </a:spcBef>
        <a:spcAft>
          <a:spcPts val="0"/>
        </a:spcAft>
        <a:buClrTx/>
        <a:buSzPct val="50000"/>
        <a:buFontTx/>
        <a:buBlip>
          <a:blip r:embed="rId6"/>
        </a:buBlip>
        <a:defRPr sz="2900" b="0" i="0" u="none" strike="noStrike" cap="none" spc="0" baseline="0">
          <a:solidFill>
            <a:srgbClr val="FFFFFF">
              <a:alpha val="80000"/>
            </a:srgbClr>
          </a:solidFill>
          <a:effectLst/>
          <a:uFillTx/>
          <a:latin typeface="黑体" panose="02010609060101010101" pitchFamily="49" charset="-122"/>
          <a:ea typeface="黑体" panose="02010609060101010101" pitchFamily="49" charset="-122"/>
          <a:cs typeface="黑体" panose="02010609060101010101" pitchFamily="49" charset="-122"/>
          <a:sym typeface="Hoefler Text"/>
        </a:defRPr>
      </a:lvl5pPr>
      <a:lvl6pPr marL="2019300" marR="0" indent="-336550" algn="l" defTabSz="412750" rtl="0" latinLnBrk="0">
        <a:lnSpc>
          <a:spcPct val="120000"/>
        </a:lnSpc>
        <a:spcBef>
          <a:spcPct val="450000"/>
        </a:spcBef>
        <a:spcAft>
          <a:spcPts val="0"/>
        </a:spcAft>
        <a:buClrTx/>
        <a:buSzPct val="50000"/>
        <a:buFontTx/>
        <a:buBlip>
          <a:blip r:embed="rId6"/>
        </a:buBlip>
        <a:defRPr sz="2900" b="0" i="1" u="none" strike="noStrike" cap="none" spc="0" baseline="0">
          <a:solidFill>
            <a:srgbClr val="86837F">
              <a:alpha val="80000"/>
            </a:srgbClr>
          </a:solidFill>
          <a:effectLst>
            <a:outerShdw blurRad="25400" dist="12700" dir="5400000" rotWithShape="0">
              <a:srgbClr val="FFFFFF"/>
            </a:outerShdw>
          </a:effectLst>
          <a:uFillTx/>
          <a:latin typeface="Hoefler Text"/>
          <a:ea typeface="Hoefler Text"/>
          <a:cs typeface="Hoefler Text"/>
          <a:sym typeface="Hoefler Text"/>
        </a:defRPr>
      </a:lvl6pPr>
      <a:lvl7pPr marL="2355850" marR="0" indent="-336550" algn="l" defTabSz="412750" rtl="0" latinLnBrk="0">
        <a:lnSpc>
          <a:spcPct val="120000"/>
        </a:lnSpc>
        <a:spcBef>
          <a:spcPct val="450000"/>
        </a:spcBef>
        <a:spcAft>
          <a:spcPts val="0"/>
        </a:spcAft>
        <a:buClrTx/>
        <a:buSzPct val="50000"/>
        <a:buFontTx/>
        <a:buBlip>
          <a:blip r:embed="rId6"/>
        </a:buBlip>
        <a:defRPr sz="2900" b="0" i="1" u="none" strike="noStrike" cap="none" spc="0" baseline="0">
          <a:solidFill>
            <a:srgbClr val="86837F">
              <a:alpha val="80000"/>
            </a:srgbClr>
          </a:solidFill>
          <a:effectLst>
            <a:outerShdw blurRad="25400" dist="12700" dir="5400000" rotWithShape="0">
              <a:srgbClr val="FFFFFF"/>
            </a:outerShdw>
          </a:effectLst>
          <a:uFillTx/>
          <a:latin typeface="Hoefler Text"/>
          <a:ea typeface="Hoefler Text"/>
          <a:cs typeface="Hoefler Text"/>
          <a:sym typeface="Hoefler Text"/>
        </a:defRPr>
      </a:lvl7pPr>
      <a:lvl8pPr marL="2692400" marR="0" indent="-336550" algn="l" defTabSz="412750" rtl="0" latinLnBrk="0">
        <a:lnSpc>
          <a:spcPct val="120000"/>
        </a:lnSpc>
        <a:spcBef>
          <a:spcPct val="450000"/>
        </a:spcBef>
        <a:spcAft>
          <a:spcPts val="0"/>
        </a:spcAft>
        <a:buClrTx/>
        <a:buSzPct val="50000"/>
        <a:buFontTx/>
        <a:buBlip>
          <a:blip r:embed="rId6"/>
        </a:buBlip>
        <a:defRPr sz="2900" b="0" i="1" u="none" strike="noStrike" cap="none" spc="0" baseline="0">
          <a:solidFill>
            <a:srgbClr val="86837F">
              <a:alpha val="80000"/>
            </a:srgbClr>
          </a:solidFill>
          <a:effectLst>
            <a:outerShdw blurRad="25400" dist="12700" dir="5400000" rotWithShape="0">
              <a:srgbClr val="FFFFFF"/>
            </a:outerShdw>
          </a:effectLst>
          <a:uFillTx/>
          <a:latin typeface="Hoefler Text"/>
          <a:ea typeface="Hoefler Text"/>
          <a:cs typeface="Hoefler Text"/>
          <a:sym typeface="Hoefler Text"/>
        </a:defRPr>
      </a:lvl8pPr>
      <a:lvl9pPr marL="3028950" marR="0" indent="-336550" algn="l" defTabSz="412750" rtl="0" latinLnBrk="0">
        <a:lnSpc>
          <a:spcPct val="120000"/>
        </a:lnSpc>
        <a:spcBef>
          <a:spcPct val="450000"/>
        </a:spcBef>
        <a:spcAft>
          <a:spcPts val="0"/>
        </a:spcAft>
        <a:buClrTx/>
        <a:buSzPct val="50000"/>
        <a:buFontTx/>
        <a:buBlip>
          <a:blip r:embed="rId6"/>
        </a:buBlip>
        <a:defRPr sz="2900" b="0" i="1" u="none" strike="noStrike" cap="none" spc="0" baseline="0">
          <a:solidFill>
            <a:srgbClr val="86837F">
              <a:alpha val="80000"/>
            </a:srgbClr>
          </a:solidFill>
          <a:effectLst>
            <a:outerShdw blurRad="25400" dist="12700" dir="5400000" rotWithShape="0">
              <a:srgbClr val="FFFFFF"/>
            </a:outerShdw>
          </a:effectLst>
          <a:uFillTx/>
          <a:latin typeface="Hoefler Text"/>
          <a:ea typeface="Hoefler Text"/>
          <a:cs typeface="Hoefler Text"/>
          <a:sym typeface="Hoefler Text"/>
        </a:defRPr>
      </a:lvl9pPr>
    </p:bodyStyle>
    <p:otherStyle>
      <a:lvl1pPr marL="0" marR="0" indent="0" algn="ctr" defTabSz="412750" latinLnBrk="0">
        <a:lnSpc>
          <a:spcPct val="100000"/>
        </a:lnSpc>
        <a:spcBef>
          <a:spcPct val="0"/>
        </a:spcBef>
        <a:spcAft>
          <a:spcPts val="0"/>
        </a:spcAft>
        <a:buClrTx/>
        <a:buSzTx/>
        <a:buFontTx/>
        <a:buNone/>
        <a:defRPr sz="1200" b="1" i="0" u="none" strike="noStrike" cap="none" spc="0" baseline="0">
          <a:solidFill>
            <a:schemeClr val="tx1"/>
          </a:solidFill>
          <a:effectLst>
            <a:outerShdw blurRad="25400" dist="12700" dir="16200000" rotWithShape="0">
              <a:srgbClr val="000000">
                <a:alpha val="80000"/>
              </a:srgbClr>
            </a:outerShdw>
          </a:effectLst>
          <a:uFillTx/>
          <a:latin typeface="+mn-lt"/>
          <a:ea typeface="+mn-ea"/>
          <a:cs typeface="+mn-cs"/>
          <a:sym typeface="Palatino"/>
        </a:defRPr>
      </a:lvl1pPr>
      <a:lvl2pPr marL="0" marR="0" indent="114300" algn="ctr" defTabSz="412750" latinLnBrk="0">
        <a:lnSpc>
          <a:spcPct val="100000"/>
        </a:lnSpc>
        <a:spcBef>
          <a:spcPct val="0"/>
        </a:spcBef>
        <a:spcAft>
          <a:spcPts val="0"/>
        </a:spcAft>
        <a:buClrTx/>
        <a:buSzTx/>
        <a:buFontTx/>
        <a:buNone/>
        <a:defRPr sz="1200" b="1" i="0" u="none" strike="noStrike" cap="none" spc="0" baseline="0">
          <a:solidFill>
            <a:schemeClr val="tx1"/>
          </a:solidFill>
          <a:effectLst>
            <a:outerShdw blurRad="25400" dist="12700" dir="16200000" rotWithShape="0">
              <a:srgbClr val="000000">
                <a:alpha val="80000"/>
              </a:srgbClr>
            </a:outerShdw>
          </a:effectLst>
          <a:uFillTx/>
          <a:latin typeface="+mn-lt"/>
          <a:ea typeface="+mn-ea"/>
          <a:cs typeface="+mn-cs"/>
          <a:sym typeface="Palatino"/>
        </a:defRPr>
      </a:lvl2pPr>
      <a:lvl3pPr marL="0" marR="0" indent="228600" algn="ctr" defTabSz="412750" latinLnBrk="0">
        <a:lnSpc>
          <a:spcPct val="100000"/>
        </a:lnSpc>
        <a:spcBef>
          <a:spcPct val="0"/>
        </a:spcBef>
        <a:spcAft>
          <a:spcPts val="0"/>
        </a:spcAft>
        <a:buClrTx/>
        <a:buSzTx/>
        <a:buFontTx/>
        <a:buNone/>
        <a:defRPr sz="1200" b="1" i="0" u="none" strike="noStrike" cap="none" spc="0" baseline="0">
          <a:solidFill>
            <a:schemeClr val="tx1"/>
          </a:solidFill>
          <a:effectLst>
            <a:outerShdw blurRad="25400" dist="12700" dir="16200000" rotWithShape="0">
              <a:srgbClr val="000000">
                <a:alpha val="80000"/>
              </a:srgbClr>
            </a:outerShdw>
          </a:effectLst>
          <a:uFillTx/>
          <a:latin typeface="+mn-lt"/>
          <a:ea typeface="+mn-ea"/>
          <a:cs typeface="+mn-cs"/>
          <a:sym typeface="Palatino"/>
        </a:defRPr>
      </a:lvl3pPr>
      <a:lvl4pPr marL="0" marR="0" indent="342900" algn="ctr" defTabSz="412750" latinLnBrk="0">
        <a:lnSpc>
          <a:spcPct val="100000"/>
        </a:lnSpc>
        <a:spcBef>
          <a:spcPct val="0"/>
        </a:spcBef>
        <a:spcAft>
          <a:spcPts val="0"/>
        </a:spcAft>
        <a:buClrTx/>
        <a:buSzTx/>
        <a:buFontTx/>
        <a:buNone/>
        <a:defRPr sz="1200" b="1" i="0" u="none" strike="noStrike" cap="none" spc="0" baseline="0">
          <a:solidFill>
            <a:schemeClr val="tx1"/>
          </a:solidFill>
          <a:effectLst>
            <a:outerShdw blurRad="25400" dist="12700" dir="16200000" rotWithShape="0">
              <a:srgbClr val="000000">
                <a:alpha val="80000"/>
              </a:srgbClr>
            </a:outerShdw>
          </a:effectLst>
          <a:uFillTx/>
          <a:latin typeface="+mn-lt"/>
          <a:ea typeface="+mn-ea"/>
          <a:cs typeface="+mn-cs"/>
          <a:sym typeface="Palatino"/>
        </a:defRPr>
      </a:lvl4pPr>
      <a:lvl5pPr marL="0" marR="0" indent="457200" algn="ctr" defTabSz="412750" latinLnBrk="0">
        <a:lnSpc>
          <a:spcPct val="100000"/>
        </a:lnSpc>
        <a:spcBef>
          <a:spcPct val="0"/>
        </a:spcBef>
        <a:spcAft>
          <a:spcPts val="0"/>
        </a:spcAft>
        <a:buClrTx/>
        <a:buSzTx/>
        <a:buFontTx/>
        <a:buNone/>
        <a:defRPr sz="1200" b="1" i="0" u="none" strike="noStrike" cap="none" spc="0" baseline="0">
          <a:solidFill>
            <a:schemeClr val="tx1"/>
          </a:solidFill>
          <a:effectLst>
            <a:outerShdw blurRad="25400" dist="12700" dir="16200000" rotWithShape="0">
              <a:srgbClr val="000000">
                <a:alpha val="80000"/>
              </a:srgbClr>
            </a:outerShdw>
          </a:effectLst>
          <a:uFillTx/>
          <a:latin typeface="+mn-lt"/>
          <a:ea typeface="+mn-ea"/>
          <a:cs typeface="+mn-cs"/>
          <a:sym typeface="Palatino"/>
        </a:defRPr>
      </a:lvl5pPr>
      <a:lvl6pPr marL="0" marR="0" indent="571500" algn="ctr" defTabSz="412750" latinLnBrk="0">
        <a:lnSpc>
          <a:spcPct val="100000"/>
        </a:lnSpc>
        <a:spcBef>
          <a:spcPct val="0"/>
        </a:spcBef>
        <a:spcAft>
          <a:spcPts val="0"/>
        </a:spcAft>
        <a:buClrTx/>
        <a:buSzTx/>
        <a:buFontTx/>
        <a:buNone/>
        <a:defRPr sz="1200" b="1" i="0" u="none" strike="noStrike" cap="none" spc="0" baseline="0">
          <a:solidFill>
            <a:schemeClr val="tx1"/>
          </a:solidFill>
          <a:effectLst>
            <a:outerShdw blurRad="25400" dist="12700" dir="16200000" rotWithShape="0">
              <a:srgbClr val="000000">
                <a:alpha val="80000"/>
              </a:srgbClr>
            </a:outerShdw>
          </a:effectLst>
          <a:uFillTx/>
          <a:latin typeface="+mn-lt"/>
          <a:ea typeface="+mn-ea"/>
          <a:cs typeface="+mn-cs"/>
          <a:sym typeface="Palatino"/>
        </a:defRPr>
      </a:lvl6pPr>
      <a:lvl7pPr marL="0" marR="0" indent="685800" algn="ctr" defTabSz="412750" latinLnBrk="0">
        <a:lnSpc>
          <a:spcPct val="100000"/>
        </a:lnSpc>
        <a:spcBef>
          <a:spcPct val="0"/>
        </a:spcBef>
        <a:spcAft>
          <a:spcPts val="0"/>
        </a:spcAft>
        <a:buClrTx/>
        <a:buSzTx/>
        <a:buFontTx/>
        <a:buNone/>
        <a:defRPr sz="1200" b="1" i="0" u="none" strike="noStrike" cap="none" spc="0" baseline="0">
          <a:solidFill>
            <a:schemeClr val="tx1"/>
          </a:solidFill>
          <a:effectLst>
            <a:outerShdw blurRad="25400" dist="12700" dir="16200000" rotWithShape="0">
              <a:srgbClr val="000000">
                <a:alpha val="80000"/>
              </a:srgbClr>
            </a:outerShdw>
          </a:effectLst>
          <a:uFillTx/>
          <a:latin typeface="+mn-lt"/>
          <a:ea typeface="+mn-ea"/>
          <a:cs typeface="+mn-cs"/>
          <a:sym typeface="Palatino"/>
        </a:defRPr>
      </a:lvl7pPr>
      <a:lvl8pPr marL="0" marR="0" indent="800100" algn="ctr" defTabSz="412750" latinLnBrk="0">
        <a:lnSpc>
          <a:spcPct val="100000"/>
        </a:lnSpc>
        <a:spcBef>
          <a:spcPct val="0"/>
        </a:spcBef>
        <a:spcAft>
          <a:spcPts val="0"/>
        </a:spcAft>
        <a:buClrTx/>
        <a:buSzTx/>
        <a:buFontTx/>
        <a:buNone/>
        <a:defRPr sz="1200" b="1" i="0" u="none" strike="noStrike" cap="none" spc="0" baseline="0">
          <a:solidFill>
            <a:schemeClr val="tx1"/>
          </a:solidFill>
          <a:effectLst>
            <a:outerShdw blurRad="25400" dist="12700" dir="16200000" rotWithShape="0">
              <a:srgbClr val="000000">
                <a:alpha val="80000"/>
              </a:srgbClr>
            </a:outerShdw>
          </a:effectLst>
          <a:uFillTx/>
          <a:latin typeface="+mn-lt"/>
          <a:ea typeface="+mn-ea"/>
          <a:cs typeface="+mn-cs"/>
          <a:sym typeface="Palatino"/>
        </a:defRPr>
      </a:lvl8pPr>
      <a:lvl9pPr marL="0" marR="0" indent="914400" algn="ctr" defTabSz="412750" latinLnBrk="0">
        <a:lnSpc>
          <a:spcPct val="100000"/>
        </a:lnSpc>
        <a:spcBef>
          <a:spcPct val="0"/>
        </a:spcBef>
        <a:spcAft>
          <a:spcPts val="0"/>
        </a:spcAft>
        <a:buClrTx/>
        <a:buSzTx/>
        <a:buFontTx/>
        <a:buNone/>
        <a:defRPr sz="1200" b="1" i="0" u="none" strike="noStrike" cap="none" spc="0" baseline="0">
          <a:solidFill>
            <a:schemeClr val="tx1"/>
          </a:solidFill>
          <a:effectLst>
            <a:outerShdw blurRad="25400" dist="12700" dir="16200000" rotWithShape="0">
              <a:srgbClr val="000000">
                <a:alpha val="80000"/>
              </a:srgbClr>
            </a:outerShdw>
          </a:effectLst>
          <a:uFillTx/>
          <a:latin typeface="+mn-lt"/>
          <a:ea typeface="+mn-ea"/>
          <a:cs typeface="+mn-cs"/>
          <a:sym typeface="Palatino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正文级别 1…"/>
          <p:cNvSpPr txBox="1">
            <a:spLocks noGrp="1"/>
          </p:cNvSpPr>
          <p:nvPr>
            <p:ph type="body" idx="1"/>
          </p:nvPr>
        </p:nvSpPr>
        <p:spPr>
          <a:xfrm>
            <a:off x="1551929" y="2053198"/>
            <a:ext cx="7614369" cy="3541273"/>
          </a:xfrm>
          <a:prstGeom prst="rect">
            <a:avLst/>
          </a:prstGeom>
          <a:ln w="12700">
            <a:miter lim="400000"/>
          </a:ln>
        </p:spPr>
        <p:txBody>
          <a:bodyPr lIns="50800" tIns="50800" rIns="50800" bIns="50800" anchor="ctr">
            <a:normAutofit/>
          </a:bodyPr>
          <a:lstStyle>
            <a:lvl1pPr>
              <a:buBlip>
                <a:blip r:embed="rId6"/>
              </a:buBlip>
            </a:lvl1pPr>
            <a:lvl2pPr>
              <a:buBlip>
                <a:blip r:embed="rId6"/>
              </a:buBlip>
            </a:lvl2pPr>
            <a:lvl3pPr>
              <a:buBlip>
                <a:blip r:embed="rId6"/>
              </a:buBlip>
            </a:lvl3pPr>
            <a:lvl4pPr>
              <a:buBlip>
                <a:blip r:embed="rId6"/>
              </a:buBlip>
            </a:lvl4pPr>
            <a:lvl5pPr>
              <a:buBlip>
                <a:blip r:embed="rId6"/>
              </a:buBlip>
            </a:lvl5pPr>
          </a:lstStyle>
          <a:p>
            <a:r>
              <a:rPr dirty="0" err="1"/>
              <a:t>正文级别</a:t>
            </a:r>
            <a:r>
              <a:rPr dirty="0"/>
              <a:t> 1文级别 2</a:t>
            </a:r>
          </a:p>
          <a:p>
            <a:pPr lvl="2"/>
            <a:r>
              <a:rPr dirty="0" err="1"/>
              <a:t>正文级别</a:t>
            </a:r>
            <a:r>
              <a:rPr dirty="0"/>
              <a:t> 3</a:t>
            </a:r>
          </a:p>
          <a:p>
            <a:pPr lvl="3"/>
            <a:r>
              <a:rPr dirty="0" err="1"/>
              <a:t>正文级别</a:t>
            </a:r>
            <a:r>
              <a:rPr dirty="0"/>
              <a:t> 4</a:t>
            </a:r>
          </a:p>
          <a:p>
            <a:pPr lvl="4"/>
            <a:r>
              <a:rPr dirty="0" err="1"/>
              <a:t>正文级别</a:t>
            </a:r>
            <a:r>
              <a:rPr dirty="0"/>
              <a:t> 5</a:t>
            </a:r>
          </a:p>
        </p:txBody>
      </p:sp>
      <p:sp>
        <p:nvSpPr>
          <p:cNvPr id="3" name="标题文本"/>
          <p:cNvSpPr txBox="1">
            <a:spLocks noGrp="1"/>
          </p:cNvSpPr>
          <p:nvPr>
            <p:ph type="title"/>
          </p:nvPr>
        </p:nvSpPr>
        <p:spPr>
          <a:xfrm>
            <a:off x="1800614" y="1059673"/>
            <a:ext cx="8393921" cy="866075"/>
          </a:xfrm>
          <a:prstGeom prst="rect">
            <a:avLst/>
          </a:prstGeom>
          <a:ln w="12700">
            <a:miter lim="400000"/>
          </a:ln>
        </p:spPr>
        <p:txBody>
          <a:bodyPr lIns="50800" tIns="50800" rIns="50800" bIns="50800" anchor="ctr">
            <a:normAutofit/>
          </a:bodyPr>
          <a:lstStyle/>
          <a:p>
            <a:r>
              <a:rPr dirty="0" err="1"/>
              <a:t>标题文本</a:t>
            </a:r>
            <a:endParaRPr dirty="0"/>
          </a:p>
        </p:txBody>
      </p:sp>
      <p:sp>
        <p:nvSpPr>
          <p:cNvPr id="4" name="幻灯片编号"/>
          <p:cNvSpPr txBox="1">
            <a:spLocks noGrp="1"/>
          </p:cNvSpPr>
          <p:nvPr>
            <p:ph type="sldNum" sz="quarter" idx="2"/>
          </p:nvPr>
        </p:nvSpPr>
        <p:spPr>
          <a:xfrm>
            <a:off x="5997575" y="6616700"/>
            <a:ext cx="209551" cy="254001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ctr">
            <a:spAutoFit/>
          </a:bodyPr>
          <a:lstStyle>
            <a:lvl1pPr>
              <a:defRPr sz="1200" b="1" i="0">
                <a:solidFill>
                  <a:srgbClr val="F3F1DF"/>
                </a:solidFill>
                <a:effectLst>
                  <a:outerShdw blurRad="25400" dist="12700" dir="16200000" rotWithShape="0">
                    <a:srgbClr val="000000">
                      <a:alpha val="80000"/>
                    </a:srgbClr>
                  </a:outerShdw>
                </a:effectLst>
                <a:latin typeface="Palatino"/>
                <a:ea typeface="Palatino"/>
                <a:cs typeface="Palatino"/>
                <a:sym typeface="Palatino"/>
              </a:defRPr>
            </a:lvl1pPr>
          </a:lstStyle>
          <a:p>
            <a:fld id="{86CB4B4D-7CA3-9044-876B-883B54F8677D}" type="slidenum">
              <a:rPr/>
              <a:t>‹#›</a:t>
            </a:fld>
            <a:endParaRPr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</p:sldLayoutIdLst>
  <p:transition spd="med"/>
  <p:txStyles>
    <p:titleStyle>
      <a:lvl1pPr marL="0" marR="0" indent="0" algn="ctr" defTabSz="412750" rtl="0" latinLnBrk="0">
        <a:lnSpc>
          <a:spcPct val="100000"/>
        </a:lnSpc>
        <a:spcBef>
          <a:spcPct val="0"/>
        </a:spcBef>
        <a:spcAft>
          <a:spcPts val="0"/>
        </a:spcAft>
        <a:buClrTx/>
        <a:buSzTx/>
        <a:buFontTx/>
        <a:buNone/>
        <a:defRPr sz="4400" b="0" i="0" u="none" strike="noStrike" cap="none" spc="0" baseline="0">
          <a:solidFill>
            <a:srgbClr val="FFFF00"/>
          </a:solidFill>
          <a:effectLst/>
          <a:uFillTx/>
          <a:latin typeface="黑体" panose="02010609060101010101" pitchFamily="49" charset="-122"/>
          <a:ea typeface="黑体" panose="02010609060101010101" pitchFamily="49" charset="-122"/>
          <a:cs typeface="+mn-cs"/>
          <a:sym typeface="Helvetica Neue" panose="02000503000000020004"/>
        </a:defRPr>
      </a:lvl1pPr>
      <a:lvl2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9400" b="0" i="0" u="none" strike="noStrike" cap="none" spc="0" baseline="0">
          <a:solidFill>
            <a:srgbClr val="BCB08F"/>
          </a:solidFill>
          <a:effectLst>
            <a:outerShdw blurRad="12700" dist="12700" dir="16200000" rotWithShape="0">
              <a:srgbClr val="000000">
                <a:alpha val="50000"/>
              </a:srgbClr>
            </a:outerShdw>
          </a:effectLst>
          <a:uFillTx/>
          <a:latin typeface="+mn-lt"/>
          <a:ea typeface="+mn-ea"/>
          <a:cs typeface="+mn-cs"/>
          <a:sym typeface="Helvetica Neue" panose="02000503000000020004"/>
        </a:defRPr>
      </a:lvl2pPr>
      <a:lvl3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9400" b="0" i="0" u="none" strike="noStrike" cap="none" spc="0" baseline="0">
          <a:solidFill>
            <a:srgbClr val="BCB08F"/>
          </a:solidFill>
          <a:effectLst>
            <a:outerShdw blurRad="12700" dist="12700" dir="16200000" rotWithShape="0">
              <a:srgbClr val="000000">
                <a:alpha val="50000"/>
              </a:srgbClr>
            </a:outerShdw>
          </a:effectLst>
          <a:uFillTx/>
          <a:latin typeface="+mn-lt"/>
          <a:ea typeface="+mn-ea"/>
          <a:cs typeface="+mn-cs"/>
          <a:sym typeface="Helvetica Neue" panose="02000503000000020004"/>
        </a:defRPr>
      </a:lvl3pPr>
      <a:lvl4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9400" b="0" i="0" u="none" strike="noStrike" cap="none" spc="0" baseline="0">
          <a:solidFill>
            <a:srgbClr val="BCB08F"/>
          </a:solidFill>
          <a:effectLst>
            <a:outerShdw blurRad="12700" dist="12700" dir="16200000" rotWithShape="0">
              <a:srgbClr val="000000">
                <a:alpha val="50000"/>
              </a:srgbClr>
            </a:outerShdw>
          </a:effectLst>
          <a:uFillTx/>
          <a:latin typeface="+mn-lt"/>
          <a:ea typeface="+mn-ea"/>
          <a:cs typeface="+mn-cs"/>
          <a:sym typeface="Helvetica Neue" panose="02000503000000020004"/>
        </a:defRPr>
      </a:lvl4pPr>
      <a:lvl5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9400" b="0" i="0" u="none" strike="noStrike" cap="none" spc="0" baseline="0">
          <a:solidFill>
            <a:srgbClr val="BCB08F"/>
          </a:solidFill>
          <a:effectLst>
            <a:outerShdw blurRad="12700" dist="12700" dir="16200000" rotWithShape="0">
              <a:srgbClr val="000000">
                <a:alpha val="50000"/>
              </a:srgbClr>
            </a:outerShdw>
          </a:effectLst>
          <a:uFillTx/>
          <a:latin typeface="+mn-lt"/>
          <a:ea typeface="+mn-ea"/>
          <a:cs typeface="+mn-cs"/>
          <a:sym typeface="Helvetica Neue" panose="02000503000000020004"/>
        </a:defRPr>
      </a:lvl5pPr>
      <a:lvl6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9400" b="0" i="0" u="none" strike="noStrike" cap="none" spc="0" baseline="0">
          <a:solidFill>
            <a:srgbClr val="BCB08F"/>
          </a:solidFill>
          <a:effectLst>
            <a:outerShdw blurRad="12700" dist="12700" dir="16200000" rotWithShape="0">
              <a:srgbClr val="000000">
                <a:alpha val="50000"/>
              </a:srgbClr>
            </a:outerShdw>
          </a:effectLst>
          <a:uFillTx/>
          <a:latin typeface="+mn-lt"/>
          <a:ea typeface="+mn-ea"/>
          <a:cs typeface="+mn-cs"/>
          <a:sym typeface="Helvetica Neue" panose="02000503000000020004"/>
        </a:defRPr>
      </a:lvl6pPr>
      <a:lvl7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9400" b="0" i="0" u="none" strike="noStrike" cap="none" spc="0" baseline="0">
          <a:solidFill>
            <a:srgbClr val="BCB08F"/>
          </a:solidFill>
          <a:effectLst>
            <a:outerShdw blurRad="12700" dist="12700" dir="16200000" rotWithShape="0">
              <a:srgbClr val="000000">
                <a:alpha val="50000"/>
              </a:srgbClr>
            </a:outerShdw>
          </a:effectLst>
          <a:uFillTx/>
          <a:latin typeface="+mn-lt"/>
          <a:ea typeface="+mn-ea"/>
          <a:cs typeface="+mn-cs"/>
          <a:sym typeface="Helvetica Neue" panose="02000503000000020004"/>
        </a:defRPr>
      </a:lvl7pPr>
      <a:lvl8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9400" b="0" i="0" u="none" strike="noStrike" cap="none" spc="0" baseline="0">
          <a:solidFill>
            <a:srgbClr val="BCB08F"/>
          </a:solidFill>
          <a:effectLst>
            <a:outerShdw blurRad="12700" dist="12700" dir="16200000" rotWithShape="0">
              <a:srgbClr val="000000">
                <a:alpha val="50000"/>
              </a:srgbClr>
            </a:outerShdw>
          </a:effectLst>
          <a:uFillTx/>
          <a:latin typeface="+mn-lt"/>
          <a:ea typeface="+mn-ea"/>
          <a:cs typeface="+mn-cs"/>
          <a:sym typeface="Helvetica Neue" panose="02000503000000020004"/>
        </a:defRPr>
      </a:lvl8pPr>
      <a:lvl9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9400" b="0" i="0" u="none" strike="noStrike" cap="none" spc="0" baseline="0">
          <a:solidFill>
            <a:srgbClr val="BCB08F"/>
          </a:solidFill>
          <a:effectLst>
            <a:outerShdw blurRad="12700" dist="12700" dir="16200000" rotWithShape="0">
              <a:srgbClr val="000000">
                <a:alpha val="50000"/>
              </a:srgbClr>
            </a:outerShdw>
          </a:effectLst>
          <a:uFillTx/>
          <a:latin typeface="+mn-lt"/>
          <a:ea typeface="+mn-ea"/>
          <a:cs typeface="+mn-cs"/>
          <a:sym typeface="Helvetica Neue" panose="02000503000000020004"/>
        </a:defRPr>
      </a:lvl9pPr>
    </p:titleStyle>
    <p:bodyStyle>
      <a:lvl1pPr marL="336550" marR="0" indent="-336550" algn="l" defTabSz="412750" rtl="0" latinLnBrk="0">
        <a:lnSpc>
          <a:spcPct val="120000"/>
        </a:lnSpc>
        <a:spcBef>
          <a:spcPct val="450000"/>
        </a:spcBef>
        <a:spcAft>
          <a:spcPts val="0"/>
        </a:spcAft>
        <a:buClrTx/>
        <a:buSzPct val="50000"/>
        <a:buFontTx/>
        <a:buBlip>
          <a:blip r:embed="rId6"/>
        </a:buBlip>
        <a:defRPr sz="2900" b="0" i="0" u="none" strike="noStrike" cap="none" spc="0" baseline="0">
          <a:solidFill>
            <a:srgbClr val="FFFFFF">
              <a:alpha val="80000"/>
            </a:srgbClr>
          </a:solidFill>
          <a:effectLst>
            <a:outerShdw blurRad="25400" dist="12700" dir="5400000" rotWithShape="0">
              <a:srgbClr val="FFFFFF"/>
            </a:outerShdw>
          </a:effectLst>
          <a:uFillTx/>
          <a:latin typeface="Hoefler Text"/>
          <a:ea typeface="Hoefler Text"/>
          <a:cs typeface="Hoefler Text"/>
          <a:sym typeface="Hoefler Text"/>
        </a:defRPr>
      </a:lvl1pPr>
      <a:lvl2pPr marL="673100" marR="0" indent="-336550" algn="l" defTabSz="412750" rtl="0" latinLnBrk="0">
        <a:lnSpc>
          <a:spcPct val="120000"/>
        </a:lnSpc>
        <a:spcBef>
          <a:spcPct val="450000"/>
        </a:spcBef>
        <a:spcAft>
          <a:spcPts val="0"/>
        </a:spcAft>
        <a:buClrTx/>
        <a:buSzPct val="50000"/>
        <a:buFontTx/>
        <a:buBlip>
          <a:blip r:embed="rId6"/>
        </a:buBlip>
        <a:defRPr sz="2900" b="0" i="1" u="none" strike="noStrike" cap="none" spc="0" baseline="0">
          <a:solidFill>
            <a:srgbClr val="86837F">
              <a:alpha val="80000"/>
            </a:srgbClr>
          </a:solidFill>
          <a:effectLst>
            <a:outerShdw blurRad="25400" dist="12700" dir="5400000" rotWithShape="0">
              <a:srgbClr val="FFFFFF"/>
            </a:outerShdw>
          </a:effectLst>
          <a:uFillTx/>
          <a:latin typeface="Hoefler Text"/>
          <a:ea typeface="Hoefler Text"/>
          <a:cs typeface="Hoefler Text"/>
          <a:sym typeface="Hoefler Text"/>
        </a:defRPr>
      </a:lvl2pPr>
      <a:lvl3pPr marL="1009650" marR="0" indent="-336550" algn="l" defTabSz="412750" rtl="0" latinLnBrk="0">
        <a:lnSpc>
          <a:spcPct val="150000"/>
        </a:lnSpc>
        <a:spcBef>
          <a:spcPts val="0"/>
        </a:spcBef>
        <a:spcAft>
          <a:spcPts val="0"/>
        </a:spcAft>
        <a:buClrTx/>
        <a:buSzPct val="50000"/>
        <a:buFontTx/>
        <a:buBlip>
          <a:blip r:embed="rId6"/>
        </a:buBlip>
        <a:defRPr sz="2900" b="0" i="0" u="none" strike="noStrike" cap="none" spc="0" baseline="0">
          <a:solidFill>
            <a:srgbClr val="FFFFFF">
              <a:alpha val="80000"/>
            </a:srgbClr>
          </a:solidFill>
          <a:effectLst/>
          <a:uFillTx/>
          <a:latin typeface="黑体" panose="02010609060101010101" pitchFamily="49" charset="-122"/>
          <a:ea typeface="黑体" panose="02010609060101010101" pitchFamily="49" charset="-122"/>
          <a:cs typeface="黑体" panose="02010609060101010101" pitchFamily="49" charset="-122"/>
          <a:sym typeface="Hoefler Text"/>
        </a:defRPr>
      </a:lvl3pPr>
      <a:lvl4pPr marL="1346200" marR="0" indent="-336550" algn="l" defTabSz="412750" rtl="0" latinLnBrk="0">
        <a:lnSpc>
          <a:spcPct val="150000"/>
        </a:lnSpc>
        <a:spcBef>
          <a:spcPts val="0"/>
        </a:spcBef>
        <a:spcAft>
          <a:spcPts val="0"/>
        </a:spcAft>
        <a:buClrTx/>
        <a:buSzPct val="50000"/>
        <a:buFontTx/>
        <a:buBlip>
          <a:blip r:embed="rId6"/>
        </a:buBlip>
        <a:defRPr sz="2900" b="0" i="0" u="none" strike="noStrike" cap="none" spc="0" baseline="0">
          <a:solidFill>
            <a:srgbClr val="FFFFFF">
              <a:alpha val="80000"/>
            </a:srgbClr>
          </a:solidFill>
          <a:effectLst/>
          <a:uFillTx/>
          <a:latin typeface="黑体" panose="02010609060101010101" pitchFamily="49" charset="-122"/>
          <a:ea typeface="黑体" panose="02010609060101010101" pitchFamily="49" charset="-122"/>
          <a:cs typeface="黑体" panose="02010609060101010101" pitchFamily="49" charset="-122"/>
          <a:sym typeface="Hoefler Text"/>
        </a:defRPr>
      </a:lvl4pPr>
      <a:lvl5pPr marL="1682750" marR="0" indent="-336550" algn="l" defTabSz="412750" rtl="0" latinLnBrk="0">
        <a:lnSpc>
          <a:spcPct val="150000"/>
        </a:lnSpc>
        <a:spcBef>
          <a:spcPts val="0"/>
        </a:spcBef>
        <a:spcAft>
          <a:spcPts val="0"/>
        </a:spcAft>
        <a:buClrTx/>
        <a:buSzPct val="50000"/>
        <a:buFontTx/>
        <a:buBlip>
          <a:blip r:embed="rId6"/>
        </a:buBlip>
        <a:defRPr sz="2900" b="0" i="0" u="none" strike="noStrike" cap="none" spc="0" baseline="0">
          <a:solidFill>
            <a:srgbClr val="FFFFFF">
              <a:alpha val="80000"/>
            </a:srgbClr>
          </a:solidFill>
          <a:effectLst/>
          <a:uFillTx/>
          <a:latin typeface="黑体" panose="02010609060101010101" pitchFamily="49" charset="-122"/>
          <a:ea typeface="黑体" panose="02010609060101010101" pitchFamily="49" charset="-122"/>
          <a:cs typeface="黑体" panose="02010609060101010101" pitchFamily="49" charset="-122"/>
          <a:sym typeface="Hoefler Text"/>
        </a:defRPr>
      </a:lvl5pPr>
      <a:lvl6pPr marL="2019300" marR="0" indent="-336550" algn="l" defTabSz="412750" rtl="0" latinLnBrk="0">
        <a:lnSpc>
          <a:spcPct val="120000"/>
        </a:lnSpc>
        <a:spcBef>
          <a:spcPct val="450000"/>
        </a:spcBef>
        <a:spcAft>
          <a:spcPts val="0"/>
        </a:spcAft>
        <a:buClrTx/>
        <a:buSzPct val="50000"/>
        <a:buFontTx/>
        <a:buBlip>
          <a:blip r:embed="rId6"/>
        </a:buBlip>
        <a:defRPr sz="2900" b="0" i="1" u="none" strike="noStrike" cap="none" spc="0" baseline="0">
          <a:solidFill>
            <a:srgbClr val="86837F">
              <a:alpha val="80000"/>
            </a:srgbClr>
          </a:solidFill>
          <a:effectLst>
            <a:outerShdw blurRad="25400" dist="12700" dir="5400000" rotWithShape="0">
              <a:srgbClr val="FFFFFF"/>
            </a:outerShdw>
          </a:effectLst>
          <a:uFillTx/>
          <a:latin typeface="Hoefler Text"/>
          <a:ea typeface="Hoefler Text"/>
          <a:cs typeface="Hoefler Text"/>
          <a:sym typeface="Hoefler Text"/>
        </a:defRPr>
      </a:lvl6pPr>
      <a:lvl7pPr marL="2355850" marR="0" indent="-336550" algn="l" defTabSz="412750" rtl="0" latinLnBrk="0">
        <a:lnSpc>
          <a:spcPct val="120000"/>
        </a:lnSpc>
        <a:spcBef>
          <a:spcPct val="450000"/>
        </a:spcBef>
        <a:spcAft>
          <a:spcPts val="0"/>
        </a:spcAft>
        <a:buClrTx/>
        <a:buSzPct val="50000"/>
        <a:buFontTx/>
        <a:buBlip>
          <a:blip r:embed="rId6"/>
        </a:buBlip>
        <a:defRPr sz="2900" b="0" i="1" u="none" strike="noStrike" cap="none" spc="0" baseline="0">
          <a:solidFill>
            <a:srgbClr val="86837F">
              <a:alpha val="80000"/>
            </a:srgbClr>
          </a:solidFill>
          <a:effectLst>
            <a:outerShdw blurRad="25400" dist="12700" dir="5400000" rotWithShape="0">
              <a:srgbClr val="FFFFFF"/>
            </a:outerShdw>
          </a:effectLst>
          <a:uFillTx/>
          <a:latin typeface="Hoefler Text"/>
          <a:ea typeface="Hoefler Text"/>
          <a:cs typeface="Hoefler Text"/>
          <a:sym typeface="Hoefler Text"/>
        </a:defRPr>
      </a:lvl7pPr>
      <a:lvl8pPr marL="2692400" marR="0" indent="-336550" algn="l" defTabSz="412750" rtl="0" latinLnBrk="0">
        <a:lnSpc>
          <a:spcPct val="120000"/>
        </a:lnSpc>
        <a:spcBef>
          <a:spcPct val="450000"/>
        </a:spcBef>
        <a:spcAft>
          <a:spcPts val="0"/>
        </a:spcAft>
        <a:buClrTx/>
        <a:buSzPct val="50000"/>
        <a:buFontTx/>
        <a:buBlip>
          <a:blip r:embed="rId6"/>
        </a:buBlip>
        <a:defRPr sz="2900" b="0" i="1" u="none" strike="noStrike" cap="none" spc="0" baseline="0">
          <a:solidFill>
            <a:srgbClr val="86837F">
              <a:alpha val="80000"/>
            </a:srgbClr>
          </a:solidFill>
          <a:effectLst>
            <a:outerShdw blurRad="25400" dist="12700" dir="5400000" rotWithShape="0">
              <a:srgbClr val="FFFFFF"/>
            </a:outerShdw>
          </a:effectLst>
          <a:uFillTx/>
          <a:latin typeface="Hoefler Text"/>
          <a:ea typeface="Hoefler Text"/>
          <a:cs typeface="Hoefler Text"/>
          <a:sym typeface="Hoefler Text"/>
        </a:defRPr>
      </a:lvl8pPr>
      <a:lvl9pPr marL="3028950" marR="0" indent="-336550" algn="l" defTabSz="412750" rtl="0" latinLnBrk="0">
        <a:lnSpc>
          <a:spcPct val="120000"/>
        </a:lnSpc>
        <a:spcBef>
          <a:spcPct val="450000"/>
        </a:spcBef>
        <a:spcAft>
          <a:spcPts val="0"/>
        </a:spcAft>
        <a:buClrTx/>
        <a:buSzPct val="50000"/>
        <a:buFontTx/>
        <a:buBlip>
          <a:blip r:embed="rId6"/>
        </a:buBlip>
        <a:defRPr sz="2900" b="0" i="1" u="none" strike="noStrike" cap="none" spc="0" baseline="0">
          <a:solidFill>
            <a:srgbClr val="86837F">
              <a:alpha val="80000"/>
            </a:srgbClr>
          </a:solidFill>
          <a:effectLst>
            <a:outerShdw blurRad="25400" dist="12700" dir="5400000" rotWithShape="0">
              <a:srgbClr val="FFFFFF"/>
            </a:outerShdw>
          </a:effectLst>
          <a:uFillTx/>
          <a:latin typeface="Hoefler Text"/>
          <a:ea typeface="Hoefler Text"/>
          <a:cs typeface="Hoefler Text"/>
          <a:sym typeface="Hoefler Text"/>
        </a:defRPr>
      </a:lvl9pPr>
    </p:bodyStyle>
    <p:otherStyle>
      <a:lvl1pPr marL="0" marR="0" indent="0" algn="ctr" defTabSz="412750" latinLnBrk="0">
        <a:lnSpc>
          <a:spcPct val="100000"/>
        </a:lnSpc>
        <a:spcBef>
          <a:spcPct val="0"/>
        </a:spcBef>
        <a:spcAft>
          <a:spcPts val="0"/>
        </a:spcAft>
        <a:buClrTx/>
        <a:buSzTx/>
        <a:buFontTx/>
        <a:buNone/>
        <a:defRPr sz="1200" b="1" i="0" u="none" strike="noStrike" cap="none" spc="0" baseline="0">
          <a:solidFill>
            <a:schemeClr val="tx1"/>
          </a:solidFill>
          <a:effectLst>
            <a:outerShdw blurRad="25400" dist="12700" dir="16200000" rotWithShape="0">
              <a:srgbClr val="000000">
                <a:alpha val="80000"/>
              </a:srgbClr>
            </a:outerShdw>
          </a:effectLst>
          <a:uFillTx/>
          <a:latin typeface="+mn-lt"/>
          <a:ea typeface="+mn-ea"/>
          <a:cs typeface="+mn-cs"/>
          <a:sym typeface="Palatino"/>
        </a:defRPr>
      </a:lvl1pPr>
      <a:lvl2pPr marL="0" marR="0" indent="114300" algn="ctr" defTabSz="412750" latinLnBrk="0">
        <a:lnSpc>
          <a:spcPct val="100000"/>
        </a:lnSpc>
        <a:spcBef>
          <a:spcPct val="0"/>
        </a:spcBef>
        <a:spcAft>
          <a:spcPts val="0"/>
        </a:spcAft>
        <a:buClrTx/>
        <a:buSzTx/>
        <a:buFontTx/>
        <a:buNone/>
        <a:defRPr sz="1200" b="1" i="0" u="none" strike="noStrike" cap="none" spc="0" baseline="0">
          <a:solidFill>
            <a:schemeClr val="tx1"/>
          </a:solidFill>
          <a:effectLst>
            <a:outerShdw blurRad="25400" dist="12700" dir="16200000" rotWithShape="0">
              <a:srgbClr val="000000">
                <a:alpha val="80000"/>
              </a:srgbClr>
            </a:outerShdw>
          </a:effectLst>
          <a:uFillTx/>
          <a:latin typeface="+mn-lt"/>
          <a:ea typeface="+mn-ea"/>
          <a:cs typeface="+mn-cs"/>
          <a:sym typeface="Palatino"/>
        </a:defRPr>
      </a:lvl2pPr>
      <a:lvl3pPr marL="0" marR="0" indent="228600" algn="ctr" defTabSz="412750" latinLnBrk="0">
        <a:lnSpc>
          <a:spcPct val="100000"/>
        </a:lnSpc>
        <a:spcBef>
          <a:spcPct val="0"/>
        </a:spcBef>
        <a:spcAft>
          <a:spcPts val="0"/>
        </a:spcAft>
        <a:buClrTx/>
        <a:buSzTx/>
        <a:buFontTx/>
        <a:buNone/>
        <a:defRPr sz="1200" b="1" i="0" u="none" strike="noStrike" cap="none" spc="0" baseline="0">
          <a:solidFill>
            <a:schemeClr val="tx1"/>
          </a:solidFill>
          <a:effectLst>
            <a:outerShdw blurRad="25400" dist="12700" dir="16200000" rotWithShape="0">
              <a:srgbClr val="000000">
                <a:alpha val="80000"/>
              </a:srgbClr>
            </a:outerShdw>
          </a:effectLst>
          <a:uFillTx/>
          <a:latin typeface="+mn-lt"/>
          <a:ea typeface="+mn-ea"/>
          <a:cs typeface="+mn-cs"/>
          <a:sym typeface="Palatino"/>
        </a:defRPr>
      </a:lvl3pPr>
      <a:lvl4pPr marL="0" marR="0" indent="342900" algn="ctr" defTabSz="412750" latinLnBrk="0">
        <a:lnSpc>
          <a:spcPct val="100000"/>
        </a:lnSpc>
        <a:spcBef>
          <a:spcPct val="0"/>
        </a:spcBef>
        <a:spcAft>
          <a:spcPts val="0"/>
        </a:spcAft>
        <a:buClrTx/>
        <a:buSzTx/>
        <a:buFontTx/>
        <a:buNone/>
        <a:defRPr sz="1200" b="1" i="0" u="none" strike="noStrike" cap="none" spc="0" baseline="0">
          <a:solidFill>
            <a:schemeClr val="tx1"/>
          </a:solidFill>
          <a:effectLst>
            <a:outerShdw blurRad="25400" dist="12700" dir="16200000" rotWithShape="0">
              <a:srgbClr val="000000">
                <a:alpha val="80000"/>
              </a:srgbClr>
            </a:outerShdw>
          </a:effectLst>
          <a:uFillTx/>
          <a:latin typeface="+mn-lt"/>
          <a:ea typeface="+mn-ea"/>
          <a:cs typeface="+mn-cs"/>
          <a:sym typeface="Palatino"/>
        </a:defRPr>
      </a:lvl4pPr>
      <a:lvl5pPr marL="0" marR="0" indent="457200" algn="ctr" defTabSz="412750" latinLnBrk="0">
        <a:lnSpc>
          <a:spcPct val="100000"/>
        </a:lnSpc>
        <a:spcBef>
          <a:spcPct val="0"/>
        </a:spcBef>
        <a:spcAft>
          <a:spcPts val="0"/>
        </a:spcAft>
        <a:buClrTx/>
        <a:buSzTx/>
        <a:buFontTx/>
        <a:buNone/>
        <a:defRPr sz="1200" b="1" i="0" u="none" strike="noStrike" cap="none" spc="0" baseline="0">
          <a:solidFill>
            <a:schemeClr val="tx1"/>
          </a:solidFill>
          <a:effectLst>
            <a:outerShdw blurRad="25400" dist="12700" dir="16200000" rotWithShape="0">
              <a:srgbClr val="000000">
                <a:alpha val="80000"/>
              </a:srgbClr>
            </a:outerShdw>
          </a:effectLst>
          <a:uFillTx/>
          <a:latin typeface="+mn-lt"/>
          <a:ea typeface="+mn-ea"/>
          <a:cs typeface="+mn-cs"/>
          <a:sym typeface="Palatino"/>
        </a:defRPr>
      </a:lvl5pPr>
      <a:lvl6pPr marL="0" marR="0" indent="571500" algn="ctr" defTabSz="412750" latinLnBrk="0">
        <a:lnSpc>
          <a:spcPct val="100000"/>
        </a:lnSpc>
        <a:spcBef>
          <a:spcPct val="0"/>
        </a:spcBef>
        <a:spcAft>
          <a:spcPts val="0"/>
        </a:spcAft>
        <a:buClrTx/>
        <a:buSzTx/>
        <a:buFontTx/>
        <a:buNone/>
        <a:defRPr sz="1200" b="1" i="0" u="none" strike="noStrike" cap="none" spc="0" baseline="0">
          <a:solidFill>
            <a:schemeClr val="tx1"/>
          </a:solidFill>
          <a:effectLst>
            <a:outerShdw blurRad="25400" dist="12700" dir="16200000" rotWithShape="0">
              <a:srgbClr val="000000">
                <a:alpha val="80000"/>
              </a:srgbClr>
            </a:outerShdw>
          </a:effectLst>
          <a:uFillTx/>
          <a:latin typeface="+mn-lt"/>
          <a:ea typeface="+mn-ea"/>
          <a:cs typeface="+mn-cs"/>
          <a:sym typeface="Palatino"/>
        </a:defRPr>
      </a:lvl6pPr>
      <a:lvl7pPr marL="0" marR="0" indent="685800" algn="ctr" defTabSz="412750" latinLnBrk="0">
        <a:lnSpc>
          <a:spcPct val="100000"/>
        </a:lnSpc>
        <a:spcBef>
          <a:spcPct val="0"/>
        </a:spcBef>
        <a:spcAft>
          <a:spcPts val="0"/>
        </a:spcAft>
        <a:buClrTx/>
        <a:buSzTx/>
        <a:buFontTx/>
        <a:buNone/>
        <a:defRPr sz="1200" b="1" i="0" u="none" strike="noStrike" cap="none" spc="0" baseline="0">
          <a:solidFill>
            <a:schemeClr val="tx1"/>
          </a:solidFill>
          <a:effectLst>
            <a:outerShdw blurRad="25400" dist="12700" dir="16200000" rotWithShape="0">
              <a:srgbClr val="000000">
                <a:alpha val="80000"/>
              </a:srgbClr>
            </a:outerShdw>
          </a:effectLst>
          <a:uFillTx/>
          <a:latin typeface="+mn-lt"/>
          <a:ea typeface="+mn-ea"/>
          <a:cs typeface="+mn-cs"/>
          <a:sym typeface="Palatino"/>
        </a:defRPr>
      </a:lvl7pPr>
      <a:lvl8pPr marL="0" marR="0" indent="800100" algn="ctr" defTabSz="412750" latinLnBrk="0">
        <a:lnSpc>
          <a:spcPct val="100000"/>
        </a:lnSpc>
        <a:spcBef>
          <a:spcPct val="0"/>
        </a:spcBef>
        <a:spcAft>
          <a:spcPts val="0"/>
        </a:spcAft>
        <a:buClrTx/>
        <a:buSzTx/>
        <a:buFontTx/>
        <a:buNone/>
        <a:defRPr sz="1200" b="1" i="0" u="none" strike="noStrike" cap="none" spc="0" baseline="0">
          <a:solidFill>
            <a:schemeClr val="tx1"/>
          </a:solidFill>
          <a:effectLst>
            <a:outerShdw blurRad="25400" dist="12700" dir="16200000" rotWithShape="0">
              <a:srgbClr val="000000">
                <a:alpha val="80000"/>
              </a:srgbClr>
            </a:outerShdw>
          </a:effectLst>
          <a:uFillTx/>
          <a:latin typeface="+mn-lt"/>
          <a:ea typeface="+mn-ea"/>
          <a:cs typeface="+mn-cs"/>
          <a:sym typeface="Palatino"/>
        </a:defRPr>
      </a:lvl8pPr>
      <a:lvl9pPr marL="0" marR="0" indent="914400" algn="ctr" defTabSz="412750" latinLnBrk="0">
        <a:lnSpc>
          <a:spcPct val="100000"/>
        </a:lnSpc>
        <a:spcBef>
          <a:spcPct val="0"/>
        </a:spcBef>
        <a:spcAft>
          <a:spcPts val="0"/>
        </a:spcAft>
        <a:buClrTx/>
        <a:buSzTx/>
        <a:buFontTx/>
        <a:buNone/>
        <a:defRPr sz="1200" b="1" i="0" u="none" strike="noStrike" cap="none" spc="0" baseline="0">
          <a:solidFill>
            <a:schemeClr val="tx1"/>
          </a:solidFill>
          <a:effectLst>
            <a:outerShdw blurRad="25400" dist="12700" dir="16200000" rotWithShape="0">
              <a:srgbClr val="000000">
                <a:alpha val="80000"/>
              </a:srgbClr>
            </a:outerShdw>
          </a:effectLst>
          <a:uFillTx/>
          <a:latin typeface="+mn-lt"/>
          <a:ea typeface="+mn-ea"/>
          <a:cs typeface="+mn-cs"/>
          <a:sym typeface="Palatino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正文级别 1…"/>
          <p:cNvSpPr txBox="1">
            <a:spLocks noGrp="1"/>
          </p:cNvSpPr>
          <p:nvPr>
            <p:ph type="body" idx="1"/>
          </p:nvPr>
        </p:nvSpPr>
        <p:spPr>
          <a:xfrm>
            <a:off x="1551929" y="2053198"/>
            <a:ext cx="7614369" cy="3541273"/>
          </a:xfrm>
          <a:prstGeom prst="rect">
            <a:avLst/>
          </a:prstGeom>
          <a:ln w="12700">
            <a:miter lim="400000"/>
          </a:ln>
        </p:spPr>
        <p:txBody>
          <a:bodyPr lIns="50800" tIns="50800" rIns="50800" bIns="50800" anchor="ctr">
            <a:normAutofit/>
          </a:bodyPr>
          <a:lstStyle>
            <a:lvl1pPr>
              <a:buBlip>
                <a:blip r:embed="rId6"/>
              </a:buBlip>
            </a:lvl1pPr>
            <a:lvl2pPr>
              <a:buBlip>
                <a:blip r:embed="rId6"/>
              </a:buBlip>
            </a:lvl2pPr>
            <a:lvl3pPr>
              <a:buBlip>
                <a:blip r:embed="rId6"/>
              </a:buBlip>
            </a:lvl3pPr>
            <a:lvl4pPr>
              <a:buBlip>
                <a:blip r:embed="rId6"/>
              </a:buBlip>
            </a:lvl4pPr>
            <a:lvl5pPr>
              <a:buBlip>
                <a:blip r:embed="rId6"/>
              </a:buBlip>
            </a:lvl5pPr>
          </a:lstStyle>
          <a:p>
            <a:r>
              <a:rPr dirty="0" err="1"/>
              <a:t>正文级别</a:t>
            </a:r>
            <a:r>
              <a:rPr dirty="0"/>
              <a:t> 1文级别 2</a:t>
            </a:r>
          </a:p>
          <a:p>
            <a:pPr lvl="2"/>
            <a:r>
              <a:rPr dirty="0" err="1"/>
              <a:t>正文级别</a:t>
            </a:r>
            <a:r>
              <a:rPr dirty="0"/>
              <a:t> 3</a:t>
            </a:r>
          </a:p>
          <a:p>
            <a:pPr lvl="3"/>
            <a:r>
              <a:rPr dirty="0" err="1"/>
              <a:t>正文级别</a:t>
            </a:r>
            <a:r>
              <a:rPr dirty="0"/>
              <a:t> 4</a:t>
            </a:r>
          </a:p>
          <a:p>
            <a:pPr lvl="4"/>
            <a:r>
              <a:rPr dirty="0" err="1"/>
              <a:t>正文级别</a:t>
            </a:r>
            <a:r>
              <a:rPr dirty="0"/>
              <a:t> 5</a:t>
            </a:r>
          </a:p>
        </p:txBody>
      </p:sp>
      <p:sp>
        <p:nvSpPr>
          <p:cNvPr id="3" name="标题文本"/>
          <p:cNvSpPr txBox="1">
            <a:spLocks noGrp="1"/>
          </p:cNvSpPr>
          <p:nvPr>
            <p:ph type="title"/>
          </p:nvPr>
        </p:nvSpPr>
        <p:spPr>
          <a:xfrm>
            <a:off x="1800614" y="1059673"/>
            <a:ext cx="8393921" cy="866075"/>
          </a:xfrm>
          <a:prstGeom prst="rect">
            <a:avLst/>
          </a:prstGeom>
          <a:ln w="12700">
            <a:miter lim="400000"/>
          </a:ln>
        </p:spPr>
        <p:txBody>
          <a:bodyPr lIns="50800" tIns="50800" rIns="50800" bIns="50800" anchor="ctr">
            <a:normAutofit/>
          </a:bodyPr>
          <a:lstStyle/>
          <a:p>
            <a:r>
              <a:rPr dirty="0" err="1"/>
              <a:t>标题文本</a:t>
            </a:r>
            <a:endParaRPr dirty="0"/>
          </a:p>
        </p:txBody>
      </p:sp>
      <p:sp>
        <p:nvSpPr>
          <p:cNvPr id="4" name="幻灯片编号"/>
          <p:cNvSpPr txBox="1">
            <a:spLocks noGrp="1"/>
          </p:cNvSpPr>
          <p:nvPr>
            <p:ph type="sldNum" sz="quarter" idx="2"/>
          </p:nvPr>
        </p:nvSpPr>
        <p:spPr>
          <a:xfrm>
            <a:off x="5997575" y="6616700"/>
            <a:ext cx="209551" cy="254001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ctr">
            <a:spAutoFit/>
          </a:bodyPr>
          <a:lstStyle>
            <a:lvl1pPr>
              <a:defRPr sz="1200" b="1" i="0">
                <a:solidFill>
                  <a:srgbClr val="F3F1DF"/>
                </a:solidFill>
                <a:effectLst>
                  <a:outerShdw blurRad="25400" dist="12700" dir="16200000" rotWithShape="0">
                    <a:srgbClr val="000000">
                      <a:alpha val="80000"/>
                    </a:srgbClr>
                  </a:outerShdw>
                </a:effectLst>
                <a:latin typeface="Palatino"/>
                <a:ea typeface="Palatino"/>
                <a:cs typeface="Palatino"/>
                <a:sym typeface="Palatino"/>
              </a:defRPr>
            </a:lvl1pPr>
          </a:lstStyle>
          <a:p>
            <a:fld id="{86CB4B4D-7CA3-9044-876B-883B54F8677D}" type="slidenum">
              <a:rPr/>
              <a:t>‹#›</a:t>
            </a:fld>
            <a:endParaRPr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</p:sldLayoutIdLst>
  <p:transition spd="med"/>
  <p:txStyles>
    <p:titleStyle>
      <a:lvl1pPr marL="0" marR="0" indent="0" algn="ctr" defTabSz="412750" rtl="0" latinLnBrk="0">
        <a:lnSpc>
          <a:spcPct val="100000"/>
        </a:lnSpc>
        <a:spcBef>
          <a:spcPct val="0"/>
        </a:spcBef>
        <a:spcAft>
          <a:spcPts val="0"/>
        </a:spcAft>
        <a:buClrTx/>
        <a:buSzTx/>
        <a:buFontTx/>
        <a:buNone/>
        <a:defRPr sz="4400" b="0" i="0" u="none" strike="noStrike" cap="none" spc="0" baseline="0">
          <a:solidFill>
            <a:srgbClr val="FFFF00"/>
          </a:solidFill>
          <a:effectLst/>
          <a:uFillTx/>
          <a:latin typeface="黑体" panose="02010609060101010101" pitchFamily="49" charset="-122"/>
          <a:ea typeface="黑体" panose="02010609060101010101" pitchFamily="49" charset="-122"/>
          <a:cs typeface="+mn-cs"/>
          <a:sym typeface="Helvetica Neue" panose="02000503000000020004"/>
        </a:defRPr>
      </a:lvl1pPr>
      <a:lvl2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9400" b="0" i="0" u="none" strike="noStrike" cap="none" spc="0" baseline="0">
          <a:solidFill>
            <a:srgbClr val="BCB08F"/>
          </a:solidFill>
          <a:effectLst>
            <a:outerShdw blurRad="12700" dist="12700" dir="16200000" rotWithShape="0">
              <a:srgbClr val="000000">
                <a:alpha val="50000"/>
              </a:srgbClr>
            </a:outerShdw>
          </a:effectLst>
          <a:uFillTx/>
          <a:latin typeface="+mn-lt"/>
          <a:ea typeface="+mn-ea"/>
          <a:cs typeface="+mn-cs"/>
          <a:sym typeface="Helvetica Neue" panose="02000503000000020004"/>
        </a:defRPr>
      </a:lvl2pPr>
      <a:lvl3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9400" b="0" i="0" u="none" strike="noStrike" cap="none" spc="0" baseline="0">
          <a:solidFill>
            <a:srgbClr val="BCB08F"/>
          </a:solidFill>
          <a:effectLst>
            <a:outerShdw blurRad="12700" dist="12700" dir="16200000" rotWithShape="0">
              <a:srgbClr val="000000">
                <a:alpha val="50000"/>
              </a:srgbClr>
            </a:outerShdw>
          </a:effectLst>
          <a:uFillTx/>
          <a:latin typeface="+mn-lt"/>
          <a:ea typeface="+mn-ea"/>
          <a:cs typeface="+mn-cs"/>
          <a:sym typeface="Helvetica Neue" panose="02000503000000020004"/>
        </a:defRPr>
      </a:lvl3pPr>
      <a:lvl4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9400" b="0" i="0" u="none" strike="noStrike" cap="none" spc="0" baseline="0">
          <a:solidFill>
            <a:srgbClr val="BCB08F"/>
          </a:solidFill>
          <a:effectLst>
            <a:outerShdw blurRad="12700" dist="12700" dir="16200000" rotWithShape="0">
              <a:srgbClr val="000000">
                <a:alpha val="50000"/>
              </a:srgbClr>
            </a:outerShdw>
          </a:effectLst>
          <a:uFillTx/>
          <a:latin typeface="+mn-lt"/>
          <a:ea typeface="+mn-ea"/>
          <a:cs typeface="+mn-cs"/>
          <a:sym typeface="Helvetica Neue" panose="02000503000000020004"/>
        </a:defRPr>
      </a:lvl4pPr>
      <a:lvl5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9400" b="0" i="0" u="none" strike="noStrike" cap="none" spc="0" baseline="0">
          <a:solidFill>
            <a:srgbClr val="BCB08F"/>
          </a:solidFill>
          <a:effectLst>
            <a:outerShdw blurRad="12700" dist="12700" dir="16200000" rotWithShape="0">
              <a:srgbClr val="000000">
                <a:alpha val="50000"/>
              </a:srgbClr>
            </a:outerShdw>
          </a:effectLst>
          <a:uFillTx/>
          <a:latin typeface="+mn-lt"/>
          <a:ea typeface="+mn-ea"/>
          <a:cs typeface="+mn-cs"/>
          <a:sym typeface="Helvetica Neue" panose="02000503000000020004"/>
        </a:defRPr>
      </a:lvl5pPr>
      <a:lvl6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9400" b="0" i="0" u="none" strike="noStrike" cap="none" spc="0" baseline="0">
          <a:solidFill>
            <a:srgbClr val="BCB08F"/>
          </a:solidFill>
          <a:effectLst>
            <a:outerShdw blurRad="12700" dist="12700" dir="16200000" rotWithShape="0">
              <a:srgbClr val="000000">
                <a:alpha val="50000"/>
              </a:srgbClr>
            </a:outerShdw>
          </a:effectLst>
          <a:uFillTx/>
          <a:latin typeface="+mn-lt"/>
          <a:ea typeface="+mn-ea"/>
          <a:cs typeface="+mn-cs"/>
          <a:sym typeface="Helvetica Neue" panose="02000503000000020004"/>
        </a:defRPr>
      </a:lvl6pPr>
      <a:lvl7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9400" b="0" i="0" u="none" strike="noStrike" cap="none" spc="0" baseline="0">
          <a:solidFill>
            <a:srgbClr val="BCB08F"/>
          </a:solidFill>
          <a:effectLst>
            <a:outerShdw blurRad="12700" dist="12700" dir="16200000" rotWithShape="0">
              <a:srgbClr val="000000">
                <a:alpha val="50000"/>
              </a:srgbClr>
            </a:outerShdw>
          </a:effectLst>
          <a:uFillTx/>
          <a:latin typeface="+mn-lt"/>
          <a:ea typeface="+mn-ea"/>
          <a:cs typeface="+mn-cs"/>
          <a:sym typeface="Helvetica Neue" panose="02000503000000020004"/>
        </a:defRPr>
      </a:lvl7pPr>
      <a:lvl8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9400" b="0" i="0" u="none" strike="noStrike" cap="none" spc="0" baseline="0">
          <a:solidFill>
            <a:srgbClr val="BCB08F"/>
          </a:solidFill>
          <a:effectLst>
            <a:outerShdw blurRad="12700" dist="12700" dir="16200000" rotWithShape="0">
              <a:srgbClr val="000000">
                <a:alpha val="50000"/>
              </a:srgbClr>
            </a:outerShdw>
          </a:effectLst>
          <a:uFillTx/>
          <a:latin typeface="+mn-lt"/>
          <a:ea typeface="+mn-ea"/>
          <a:cs typeface="+mn-cs"/>
          <a:sym typeface="Helvetica Neue" panose="02000503000000020004"/>
        </a:defRPr>
      </a:lvl8pPr>
      <a:lvl9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9400" b="0" i="0" u="none" strike="noStrike" cap="none" spc="0" baseline="0">
          <a:solidFill>
            <a:srgbClr val="BCB08F"/>
          </a:solidFill>
          <a:effectLst>
            <a:outerShdw blurRad="12700" dist="12700" dir="16200000" rotWithShape="0">
              <a:srgbClr val="000000">
                <a:alpha val="50000"/>
              </a:srgbClr>
            </a:outerShdw>
          </a:effectLst>
          <a:uFillTx/>
          <a:latin typeface="+mn-lt"/>
          <a:ea typeface="+mn-ea"/>
          <a:cs typeface="+mn-cs"/>
          <a:sym typeface="Helvetica Neue" panose="02000503000000020004"/>
        </a:defRPr>
      </a:lvl9pPr>
    </p:titleStyle>
    <p:bodyStyle>
      <a:lvl1pPr marL="336550" marR="0" indent="-336550" algn="l" defTabSz="412750" rtl="0" latinLnBrk="0">
        <a:lnSpc>
          <a:spcPct val="120000"/>
        </a:lnSpc>
        <a:spcBef>
          <a:spcPct val="450000"/>
        </a:spcBef>
        <a:spcAft>
          <a:spcPts val="0"/>
        </a:spcAft>
        <a:buClrTx/>
        <a:buSzPct val="50000"/>
        <a:buFontTx/>
        <a:buBlip>
          <a:blip r:embed="rId6"/>
        </a:buBlip>
        <a:defRPr sz="2900" b="0" i="0" u="none" strike="noStrike" cap="none" spc="0" baseline="0">
          <a:solidFill>
            <a:srgbClr val="FFFFFF">
              <a:alpha val="80000"/>
            </a:srgbClr>
          </a:solidFill>
          <a:effectLst>
            <a:outerShdw blurRad="25400" dist="12700" dir="5400000" rotWithShape="0">
              <a:srgbClr val="FFFFFF"/>
            </a:outerShdw>
          </a:effectLst>
          <a:uFillTx/>
          <a:latin typeface="Hoefler Text"/>
          <a:ea typeface="Hoefler Text"/>
          <a:cs typeface="Hoefler Text"/>
          <a:sym typeface="Hoefler Text"/>
        </a:defRPr>
      </a:lvl1pPr>
      <a:lvl2pPr marL="673100" marR="0" indent="-336550" algn="l" defTabSz="412750" rtl="0" latinLnBrk="0">
        <a:lnSpc>
          <a:spcPct val="120000"/>
        </a:lnSpc>
        <a:spcBef>
          <a:spcPct val="450000"/>
        </a:spcBef>
        <a:spcAft>
          <a:spcPts val="0"/>
        </a:spcAft>
        <a:buClrTx/>
        <a:buSzPct val="50000"/>
        <a:buFontTx/>
        <a:buBlip>
          <a:blip r:embed="rId6"/>
        </a:buBlip>
        <a:defRPr sz="2900" b="0" i="1" u="none" strike="noStrike" cap="none" spc="0" baseline="0">
          <a:solidFill>
            <a:srgbClr val="86837F">
              <a:alpha val="80000"/>
            </a:srgbClr>
          </a:solidFill>
          <a:effectLst>
            <a:outerShdw blurRad="25400" dist="12700" dir="5400000" rotWithShape="0">
              <a:srgbClr val="FFFFFF"/>
            </a:outerShdw>
          </a:effectLst>
          <a:uFillTx/>
          <a:latin typeface="Hoefler Text"/>
          <a:ea typeface="Hoefler Text"/>
          <a:cs typeface="Hoefler Text"/>
          <a:sym typeface="Hoefler Text"/>
        </a:defRPr>
      </a:lvl2pPr>
      <a:lvl3pPr marL="1009650" marR="0" indent="-336550" algn="l" defTabSz="412750" rtl="0" latinLnBrk="0">
        <a:lnSpc>
          <a:spcPct val="150000"/>
        </a:lnSpc>
        <a:spcBef>
          <a:spcPts val="0"/>
        </a:spcBef>
        <a:spcAft>
          <a:spcPts val="0"/>
        </a:spcAft>
        <a:buClrTx/>
        <a:buSzPct val="50000"/>
        <a:buFontTx/>
        <a:buBlip>
          <a:blip r:embed="rId6"/>
        </a:buBlip>
        <a:defRPr sz="2900" b="0" i="0" u="none" strike="noStrike" cap="none" spc="0" baseline="0">
          <a:solidFill>
            <a:srgbClr val="FFFFFF">
              <a:alpha val="80000"/>
            </a:srgbClr>
          </a:solidFill>
          <a:effectLst/>
          <a:uFillTx/>
          <a:latin typeface="黑体" panose="02010609060101010101" pitchFamily="49" charset="-122"/>
          <a:ea typeface="黑体" panose="02010609060101010101" pitchFamily="49" charset="-122"/>
          <a:cs typeface="黑体" panose="02010609060101010101" pitchFamily="49" charset="-122"/>
          <a:sym typeface="Hoefler Text"/>
        </a:defRPr>
      </a:lvl3pPr>
      <a:lvl4pPr marL="1346200" marR="0" indent="-336550" algn="l" defTabSz="412750" rtl="0" latinLnBrk="0">
        <a:lnSpc>
          <a:spcPct val="150000"/>
        </a:lnSpc>
        <a:spcBef>
          <a:spcPts val="0"/>
        </a:spcBef>
        <a:spcAft>
          <a:spcPts val="0"/>
        </a:spcAft>
        <a:buClrTx/>
        <a:buSzPct val="50000"/>
        <a:buFontTx/>
        <a:buBlip>
          <a:blip r:embed="rId6"/>
        </a:buBlip>
        <a:defRPr sz="2900" b="0" i="0" u="none" strike="noStrike" cap="none" spc="0" baseline="0">
          <a:solidFill>
            <a:srgbClr val="FFFFFF">
              <a:alpha val="80000"/>
            </a:srgbClr>
          </a:solidFill>
          <a:effectLst/>
          <a:uFillTx/>
          <a:latin typeface="黑体" panose="02010609060101010101" pitchFamily="49" charset="-122"/>
          <a:ea typeface="黑体" panose="02010609060101010101" pitchFamily="49" charset="-122"/>
          <a:cs typeface="黑体" panose="02010609060101010101" pitchFamily="49" charset="-122"/>
          <a:sym typeface="Hoefler Text"/>
        </a:defRPr>
      </a:lvl4pPr>
      <a:lvl5pPr marL="1682750" marR="0" indent="-336550" algn="l" defTabSz="412750" rtl="0" latinLnBrk="0">
        <a:lnSpc>
          <a:spcPct val="150000"/>
        </a:lnSpc>
        <a:spcBef>
          <a:spcPts val="0"/>
        </a:spcBef>
        <a:spcAft>
          <a:spcPts val="0"/>
        </a:spcAft>
        <a:buClrTx/>
        <a:buSzPct val="50000"/>
        <a:buFontTx/>
        <a:buBlip>
          <a:blip r:embed="rId6"/>
        </a:buBlip>
        <a:defRPr sz="2900" b="0" i="0" u="none" strike="noStrike" cap="none" spc="0" baseline="0">
          <a:solidFill>
            <a:srgbClr val="FFFFFF">
              <a:alpha val="80000"/>
            </a:srgbClr>
          </a:solidFill>
          <a:effectLst/>
          <a:uFillTx/>
          <a:latin typeface="黑体" panose="02010609060101010101" pitchFamily="49" charset="-122"/>
          <a:ea typeface="黑体" panose="02010609060101010101" pitchFamily="49" charset="-122"/>
          <a:cs typeface="黑体" panose="02010609060101010101" pitchFamily="49" charset="-122"/>
          <a:sym typeface="Hoefler Text"/>
        </a:defRPr>
      </a:lvl5pPr>
      <a:lvl6pPr marL="2019300" marR="0" indent="-336550" algn="l" defTabSz="412750" rtl="0" latinLnBrk="0">
        <a:lnSpc>
          <a:spcPct val="120000"/>
        </a:lnSpc>
        <a:spcBef>
          <a:spcPct val="450000"/>
        </a:spcBef>
        <a:spcAft>
          <a:spcPts val="0"/>
        </a:spcAft>
        <a:buClrTx/>
        <a:buSzPct val="50000"/>
        <a:buFontTx/>
        <a:buBlip>
          <a:blip r:embed="rId6"/>
        </a:buBlip>
        <a:defRPr sz="2900" b="0" i="1" u="none" strike="noStrike" cap="none" spc="0" baseline="0">
          <a:solidFill>
            <a:srgbClr val="86837F">
              <a:alpha val="80000"/>
            </a:srgbClr>
          </a:solidFill>
          <a:effectLst>
            <a:outerShdw blurRad="25400" dist="12700" dir="5400000" rotWithShape="0">
              <a:srgbClr val="FFFFFF"/>
            </a:outerShdw>
          </a:effectLst>
          <a:uFillTx/>
          <a:latin typeface="Hoefler Text"/>
          <a:ea typeface="Hoefler Text"/>
          <a:cs typeface="Hoefler Text"/>
          <a:sym typeface="Hoefler Text"/>
        </a:defRPr>
      </a:lvl6pPr>
      <a:lvl7pPr marL="2355850" marR="0" indent="-336550" algn="l" defTabSz="412750" rtl="0" latinLnBrk="0">
        <a:lnSpc>
          <a:spcPct val="120000"/>
        </a:lnSpc>
        <a:spcBef>
          <a:spcPct val="450000"/>
        </a:spcBef>
        <a:spcAft>
          <a:spcPts val="0"/>
        </a:spcAft>
        <a:buClrTx/>
        <a:buSzPct val="50000"/>
        <a:buFontTx/>
        <a:buBlip>
          <a:blip r:embed="rId6"/>
        </a:buBlip>
        <a:defRPr sz="2900" b="0" i="1" u="none" strike="noStrike" cap="none" spc="0" baseline="0">
          <a:solidFill>
            <a:srgbClr val="86837F">
              <a:alpha val="80000"/>
            </a:srgbClr>
          </a:solidFill>
          <a:effectLst>
            <a:outerShdw blurRad="25400" dist="12700" dir="5400000" rotWithShape="0">
              <a:srgbClr val="FFFFFF"/>
            </a:outerShdw>
          </a:effectLst>
          <a:uFillTx/>
          <a:latin typeface="Hoefler Text"/>
          <a:ea typeface="Hoefler Text"/>
          <a:cs typeface="Hoefler Text"/>
          <a:sym typeface="Hoefler Text"/>
        </a:defRPr>
      </a:lvl7pPr>
      <a:lvl8pPr marL="2692400" marR="0" indent="-336550" algn="l" defTabSz="412750" rtl="0" latinLnBrk="0">
        <a:lnSpc>
          <a:spcPct val="120000"/>
        </a:lnSpc>
        <a:spcBef>
          <a:spcPct val="450000"/>
        </a:spcBef>
        <a:spcAft>
          <a:spcPts val="0"/>
        </a:spcAft>
        <a:buClrTx/>
        <a:buSzPct val="50000"/>
        <a:buFontTx/>
        <a:buBlip>
          <a:blip r:embed="rId6"/>
        </a:buBlip>
        <a:defRPr sz="2900" b="0" i="1" u="none" strike="noStrike" cap="none" spc="0" baseline="0">
          <a:solidFill>
            <a:srgbClr val="86837F">
              <a:alpha val="80000"/>
            </a:srgbClr>
          </a:solidFill>
          <a:effectLst>
            <a:outerShdw blurRad="25400" dist="12700" dir="5400000" rotWithShape="0">
              <a:srgbClr val="FFFFFF"/>
            </a:outerShdw>
          </a:effectLst>
          <a:uFillTx/>
          <a:latin typeface="Hoefler Text"/>
          <a:ea typeface="Hoefler Text"/>
          <a:cs typeface="Hoefler Text"/>
          <a:sym typeface="Hoefler Text"/>
        </a:defRPr>
      </a:lvl8pPr>
      <a:lvl9pPr marL="3028950" marR="0" indent="-336550" algn="l" defTabSz="412750" rtl="0" latinLnBrk="0">
        <a:lnSpc>
          <a:spcPct val="120000"/>
        </a:lnSpc>
        <a:spcBef>
          <a:spcPct val="450000"/>
        </a:spcBef>
        <a:spcAft>
          <a:spcPts val="0"/>
        </a:spcAft>
        <a:buClrTx/>
        <a:buSzPct val="50000"/>
        <a:buFontTx/>
        <a:buBlip>
          <a:blip r:embed="rId6"/>
        </a:buBlip>
        <a:defRPr sz="2900" b="0" i="1" u="none" strike="noStrike" cap="none" spc="0" baseline="0">
          <a:solidFill>
            <a:srgbClr val="86837F">
              <a:alpha val="80000"/>
            </a:srgbClr>
          </a:solidFill>
          <a:effectLst>
            <a:outerShdw blurRad="25400" dist="12700" dir="5400000" rotWithShape="0">
              <a:srgbClr val="FFFFFF"/>
            </a:outerShdw>
          </a:effectLst>
          <a:uFillTx/>
          <a:latin typeface="Hoefler Text"/>
          <a:ea typeface="Hoefler Text"/>
          <a:cs typeface="Hoefler Text"/>
          <a:sym typeface="Hoefler Text"/>
        </a:defRPr>
      </a:lvl9pPr>
    </p:bodyStyle>
    <p:otherStyle>
      <a:lvl1pPr marL="0" marR="0" indent="0" algn="ctr" defTabSz="412750" latinLnBrk="0">
        <a:lnSpc>
          <a:spcPct val="100000"/>
        </a:lnSpc>
        <a:spcBef>
          <a:spcPct val="0"/>
        </a:spcBef>
        <a:spcAft>
          <a:spcPts val="0"/>
        </a:spcAft>
        <a:buClrTx/>
        <a:buSzTx/>
        <a:buFontTx/>
        <a:buNone/>
        <a:defRPr sz="1200" b="1" i="0" u="none" strike="noStrike" cap="none" spc="0" baseline="0">
          <a:solidFill>
            <a:schemeClr val="tx1"/>
          </a:solidFill>
          <a:effectLst>
            <a:outerShdw blurRad="25400" dist="12700" dir="16200000" rotWithShape="0">
              <a:srgbClr val="000000">
                <a:alpha val="80000"/>
              </a:srgbClr>
            </a:outerShdw>
          </a:effectLst>
          <a:uFillTx/>
          <a:latin typeface="+mn-lt"/>
          <a:ea typeface="+mn-ea"/>
          <a:cs typeface="+mn-cs"/>
          <a:sym typeface="Palatino"/>
        </a:defRPr>
      </a:lvl1pPr>
      <a:lvl2pPr marL="0" marR="0" indent="114300" algn="ctr" defTabSz="412750" latinLnBrk="0">
        <a:lnSpc>
          <a:spcPct val="100000"/>
        </a:lnSpc>
        <a:spcBef>
          <a:spcPct val="0"/>
        </a:spcBef>
        <a:spcAft>
          <a:spcPts val="0"/>
        </a:spcAft>
        <a:buClrTx/>
        <a:buSzTx/>
        <a:buFontTx/>
        <a:buNone/>
        <a:defRPr sz="1200" b="1" i="0" u="none" strike="noStrike" cap="none" spc="0" baseline="0">
          <a:solidFill>
            <a:schemeClr val="tx1"/>
          </a:solidFill>
          <a:effectLst>
            <a:outerShdw blurRad="25400" dist="12700" dir="16200000" rotWithShape="0">
              <a:srgbClr val="000000">
                <a:alpha val="80000"/>
              </a:srgbClr>
            </a:outerShdw>
          </a:effectLst>
          <a:uFillTx/>
          <a:latin typeface="+mn-lt"/>
          <a:ea typeface="+mn-ea"/>
          <a:cs typeface="+mn-cs"/>
          <a:sym typeface="Palatino"/>
        </a:defRPr>
      </a:lvl2pPr>
      <a:lvl3pPr marL="0" marR="0" indent="228600" algn="ctr" defTabSz="412750" latinLnBrk="0">
        <a:lnSpc>
          <a:spcPct val="100000"/>
        </a:lnSpc>
        <a:spcBef>
          <a:spcPct val="0"/>
        </a:spcBef>
        <a:spcAft>
          <a:spcPts val="0"/>
        </a:spcAft>
        <a:buClrTx/>
        <a:buSzTx/>
        <a:buFontTx/>
        <a:buNone/>
        <a:defRPr sz="1200" b="1" i="0" u="none" strike="noStrike" cap="none" spc="0" baseline="0">
          <a:solidFill>
            <a:schemeClr val="tx1"/>
          </a:solidFill>
          <a:effectLst>
            <a:outerShdw blurRad="25400" dist="12700" dir="16200000" rotWithShape="0">
              <a:srgbClr val="000000">
                <a:alpha val="80000"/>
              </a:srgbClr>
            </a:outerShdw>
          </a:effectLst>
          <a:uFillTx/>
          <a:latin typeface="+mn-lt"/>
          <a:ea typeface="+mn-ea"/>
          <a:cs typeface="+mn-cs"/>
          <a:sym typeface="Palatino"/>
        </a:defRPr>
      </a:lvl3pPr>
      <a:lvl4pPr marL="0" marR="0" indent="342900" algn="ctr" defTabSz="412750" latinLnBrk="0">
        <a:lnSpc>
          <a:spcPct val="100000"/>
        </a:lnSpc>
        <a:spcBef>
          <a:spcPct val="0"/>
        </a:spcBef>
        <a:spcAft>
          <a:spcPts val="0"/>
        </a:spcAft>
        <a:buClrTx/>
        <a:buSzTx/>
        <a:buFontTx/>
        <a:buNone/>
        <a:defRPr sz="1200" b="1" i="0" u="none" strike="noStrike" cap="none" spc="0" baseline="0">
          <a:solidFill>
            <a:schemeClr val="tx1"/>
          </a:solidFill>
          <a:effectLst>
            <a:outerShdw blurRad="25400" dist="12700" dir="16200000" rotWithShape="0">
              <a:srgbClr val="000000">
                <a:alpha val="80000"/>
              </a:srgbClr>
            </a:outerShdw>
          </a:effectLst>
          <a:uFillTx/>
          <a:latin typeface="+mn-lt"/>
          <a:ea typeface="+mn-ea"/>
          <a:cs typeface="+mn-cs"/>
          <a:sym typeface="Palatino"/>
        </a:defRPr>
      </a:lvl4pPr>
      <a:lvl5pPr marL="0" marR="0" indent="457200" algn="ctr" defTabSz="412750" latinLnBrk="0">
        <a:lnSpc>
          <a:spcPct val="100000"/>
        </a:lnSpc>
        <a:spcBef>
          <a:spcPct val="0"/>
        </a:spcBef>
        <a:spcAft>
          <a:spcPts val="0"/>
        </a:spcAft>
        <a:buClrTx/>
        <a:buSzTx/>
        <a:buFontTx/>
        <a:buNone/>
        <a:defRPr sz="1200" b="1" i="0" u="none" strike="noStrike" cap="none" spc="0" baseline="0">
          <a:solidFill>
            <a:schemeClr val="tx1"/>
          </a:solidFill>
          <a:effectLst>
            <a:outerShdw blurRad="25400" dist="12700" dir="16200000" rotWithShape="0">
              <a:srgbClr val="000000">
                <a:alpha val="80000"/>
              </a:srgbClr>
            </a:outerShdw>
          </a:effectLst>
          <a:uFillTx/>
          <a:latin typeface="+mn-lt"/>
          <a:ea typeface="+mn-ea"/>
          <a:cs typeface="+mn-cs"/>
          <a:sym typeface="Palatino"/>
        </a:defRPr>
      </a:lvl5pPr>
      <a:lvl6pPr marL="0" marR="0" indent="571500" algn="ctr" defTabSz="412750" latinLnBrk="0">
        <a:lnSpc>
          <a:spcPct val="100000"/>
        </a:lnSpc>
        <a:spcBef>
          <a:spcPct val="0"/>
        </a:spcBef>
        <a:spcAft>
          <a:spcPts val="0"/>
        </a:spcAft>
        <a:buClrTx/>
        <a:buSzTx/>
        <a:buFontTx/>
        <a:buNone/>
        <a:defRPr sz="1200" b="1" i="0" u="none" strike="noStrike" cap="none" spc="0" baseline="0">
          <a:solidFill>
            <a:schemeClr val="tx1"/>
          </a:solidFill>
          <a:effectLst>
            <a:outerShdw blurRad="25400" dist="12700" dir="16200000" rotWithShape="0">
              <a:srgbClr val="000000">
                <a:alpha val="80000"/>
              </a:srgbClr>
            </a:outerShdw>
          </a:effectLst>
          <a:uFillTx/>
          <a:latin typeface="+mn-lt"/>
          <a:ea typeface="+mn-ea"/>
          <a:cs typeface="+mn-cs"/>
          <a:sym typeface="Palatino"/>
        </a:defRPr>
      </a:lvl6pPr>
      <a:lvl7pPr marL="0" marR="0" indent="685800" algn="ctr" defTabSz="412750" latinLnBrk="0">
        <a:lnSpc>
          <a:spcPct val="100000"/>
        </a:lnSpc>
        <a:spcBef>
          <a:spcPct val="0"/>
        </a:spcBef>
        <a:spcAft>
          <a:spcPts val="0"/>
        </a:spcAft>
        <a:buClrTx/>
        <a:buSzTx/>
        <a:buFontTx/>
        <a:buNone/>
        <a:defRPr sz="1200" b="1" i="0" u="none" strike="noStrike" cap="none" spc="0" baseline="0">
          <a:solidFill>
            <a:schemeClr val="tx1"/>
          </a:solidFill>
          <a:effectLst>
            <a:outerShdw blurRad="25400" dist="12700" dir="16200000" rotWithShape="0">
              <a:srgbClr val="000000">
                <a:alpha val="80000"/>
              </a:srgbClr>
            </a:outerShdw>
          </a:effectLst>
          <a:uFillTx/>
          <a:latin typeface="+mn-lt"/>
          <a:ea typeface="+mn-ea"/>
          <a:cs typeface="+mn-cs"/>
          <a:sym typeface="Palatino"/>
        </a:defRPr>
      </a:lvl7pPr>
      <a:lvl8pPr marL="0" marR="0" indent="800100" algn="ctr" defTabSz="412750" latinLnBrk="0">
        <a:lnSpc>
          <a:spcPct val="100000"/>
        </a:lnSpc>
        <a:spcBef>
          <a:spcPct val="0"/>
        </a:spcBef>
        <a:spcAft>
          <a:spcPts val="0"/>
        </a:spcAft>
        <a:buClrTx/>
        <a:buSzTx/>
        <a:buFontTx/>
        <a:buNone/>
        <a:defRPr sz="1200" b="1" i="0" u="none" strike="noStrike" cap="none" spc="0" baseline="0">
          <a:solidFill>
            <a:schemeClr val="tx1"/>
          </a:solidFill>
          <a:effectLst>
            <a:outerShdw blurRad="25400" dist="12700" dir="16200000" rotWithShape="0">
              <a:srgbClr val="000000">
                <a:alpha val="80000"/>
              </a:srgbClr>
            </a:outerShdw>
          </a:effectLst>
          <a:uFillTx/>
          <a:latin typeface="+mn-lt"/>
          <a:ea typeface="+mn-ea"/>
          <a:cs typeface="+mn-cs"/>
          <a:sym typeface="Palatino"/>
        </a:defRPr>
      </a:lvl8pPr>
      <a:lvl9pPr marL="0" marR="0" indent="914400" algn="ctr" defTabSz="412750" latinLnBrk="0">
        <a:lnSpc>
          <a:spcPct val="100000"/>
        </a:lnSpc>
        <a:spcBef>
          <a:spcPct val="0"/>
        </a:spcBef>
        <a:spcAft>
          <a:spcPts val="0"/>
        </a:spcAft>
        <a:buClrTx/>
        <a:buSzTx/>
        <a:buFontTx/>
        <a:buNone/>
        <a:defRPr sz="1200" b="1" i="0" u="none" strike="noStrike" cap="none" spc="0" baseline="0">
          <a:solidFill>
            <a:schemeClr val="tx1"/>
          </a:solidFill>
          <a:effectLst>
            <a:outerShdw blurRad="25400" dist="12700" dir="16200000" rotWithShape="0">
              <a:srgbClr val="000000">
                <a:alpha val="80000"/>
              </a:srgbClr>
            </a:outerShdw>
          </a:effectLst>
          <a:uFillTx/>
          <a:latin typeface="+mn-lt"/>
          <a:ea typeface="+mn-ea"/>
          <a:cs typeface="+mn-cs"/>
          <a:sym typeface="Palatino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正文级别 1…"/>
          <p:cNvSpPr txBox="1">
            <a:spLocks noGrp="1"/>
          </p:cNvSpPr>
          <p:nvPr>
            <p:ph type="body" idx="1"/>
          </p:nvPr>
        </p:nvSpPr>
        <p:spPr>
          <a:xfrm>
            <a:off x="1551929" y="2053198"/>
            <a:ext cx="7614369" cy="3541273"/>
          </a:xfrm>
          <a:prstGeom prst="rect">
            <a:avLst/>
          </a:prstGeom>
          <a:ln w="12700">
            <a:miter lim="400000"/>
          </a:ln>
        </p:spPr>
        <p:txBody>
          <a:bodyPr lIns="50800" tIns="50800" rIns="50800" bIns="50800" anchor="ctr">
            <a:normAutofit/>
          </a:bodyPr>
          <a:lstStyle>
            <a:lvl1pPr>
              <a:buBlip>
                <a:blip r:embed="rId6"/>
              </a:buBlip>
            </a:lvl1pPr>
            <a:lvl2pPr>
              <a:buBlip>
                <a:blip r:embed="rId6"/>
              </a:buBlip>
            </a:lvl2pPr>
            <a:lvl3pPr>
              <a:buBlip>
                <a:blip r:embed="rId6"/>
              </a:buBlip>
            </a:lvl3pPr>
            <a:lvl4pPr>
              <a:buBlip>
                <a:blip r:embed="rId6"/>
              </a:buBlip>
            </a:lvl4pPr>
            <a:lvl5pPr>
              <a:buBlip>
                <a:blip r:embed="rId6"/>
              </a:buBlip>
            </a:lvl5pPr>
          </a:lstStyle>
          <a:p>
            <a:r>
              <a:rPr dirty="0" err="1"/>
              <a:t>正文级别</a:t>
            </a:r>
            <a:r>
              <a:rPr dirty="0"/>
              <a:t> 1文级别 2</a:t>
            </a:r>
          </a:p>
          <a:p>
            <a:pPr lvl="2"/>
            <a:r>
              <a:rPr dirty="0" err="1"/>
              <a:t>正文级别</a:t>
            </a:r>
            <a:r>
              <a:rPr dirty="0"/>
              <a:t> 3</a:t>
            </a:r>
          </a:p>
          <a:p>
            <a:pPr lvl="3"/>
            <a:r>
              <a:rPr dirty="0" err="1"/>
              <a:t>正文级别</a:t>
            </a:r>
            <a:r>
              <a:rPr dirty="0"/>
              <a:t> 4</a:t>
            </a:r>
          </a:p>
          <a:p>
            <a:pPr lvl="4"/>
            <a:r>
              <a:rPr dirty="0" err="1"/>
              <a:t>正文级别</a:t>
            </a:r>
            <a:r>
              <a:rPr dirty="0"/>
              <a:t> 5</a:t>
            </a:r>
          </a:p>
        </p:txBody>
      </p:sp>
      <p:sp>
        <p:nvSpPr>
          <p:cNvPr id="3" name="标题文本"/>
          <p:cNvSpPr txBox="1">
            <a:spLocks noGrp="1"/>
          </p:cNvSpPr>
          <p:nvPr>
            <p:ph type="title"/>
          </p:nvPr>
        </p:nvSpPr>
        <p:spPr>
          <a:xfrm>
            <a:off x="1800614" y="1059673"/>
            <a:ext cx="8393921" cy="866075"/>
          </a:xfrm>
          <a:prstGeom prst="rect">
            <a:avLst/>
          </a:prstGeom>
          <a:ln w="12700">
            <a:miter lim="400000"/>
          </a:ln>
        </p:spPr>
        <p:txBody>
          <a:bodyPr lIns="50800" tIns="50800" rIns="50800" bIns="50800" anchor="ctr">
            <a:normAutofit/>
          </a:bodyPr>
          <a:lstStyle/>
          <a:p>
            <a:r>
              <a:rPr dirty="0" err="1"/>
              <a:t>标题文本</a:t>
            </a:r>
            <a:endParaRPr dirty="0"/>
          </a:p>
        </p:txBody>
      </p:sp>
      <p:sp>
        <p:nvSpPr>
          <p:cNvPr id="4" name="幻灯片编号"/>
          <p:cNvSpPr txBox="1">
            <a:spLocks noGrp="1"/>
          </p:cNvSpPr>
          <p:nvPr>
            <p:ph type="sldNum" sz="quarter" idx="2"/>
          </p:nvPr>
        </p:nvSpPr>
        <p:spPr>
          <a:xfrm>
            <a:off x="5997575" y="6616700"/>
            <a:ext cx="209551" cy="254001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ctr">
            <a:spAutoFit/>
          </a:bodyPr>
          <a:lstStyle>
            <a:lvl1pPr>
              <a:defRPr sz="1200" b="1" i="0">
                <a:solidFill>
                  <a:srgbClr val="F3F1DF"/>
                </a:solidFill>
                <a:effectLst>
                  <a:outerShdw blurRad="25400" dist="12700" dir="16200000" rotWithShape="0">
                    <a:srgbClr val="000000">
                      <a:alpha val="80000"/>
                    </a:srgbClr>
                  </a:outerShdw>
                </a:effectLst>
                <a:latin typeface="Palatino"/>
                <a:ea typeface="Palatino"/>
                <a:cs typeface="Palatino"/>
                <a:sym typeface="Palatino"/>
              </a:defRPr>
            </a:lvl1pPr>
          </a:lstStyle>
          <a:p>
            <a:fld id="{86CB4B4D-7CA3-9044-876B-883B54F8677D}" type="slidenum">
              <a:rPr/>
              <a:t>‹#›</a:t>
            </a:fld>
            <a:endParaRPr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53" r:id="rId1"/>
    <p:sldLayoutId id="2147483654" r:id="rId2"/>
    <p:sldLayoutId id="2147483655" r:id="rId3"/>
  </p:sldLayoutIdLst>
  <p:transition spd="med"/>
  <p:txStyles>
    <p:titleStyle>
      <a:lvl1pPr marL="0" marR="0" indent="0" algn="ctr" defTabSz="412750" rtl="0" latinLnBrk="0">
        <a:lnSpc>
          <a:spcPct val="100000"/>
        </a:lnSpc>
        <a:spcBef>
          <a:spcPct val="0"/>
        </a:spcBef>
        <a:spcAft>
          <a:spcPts val="0"/>
        </a:spcAft>
        <a:buClrTx/>
        <a:buSzTx/>
        <a:buFontTx/>
        <a:buNone/>
        <a:defRPr sz="4400" b="0" i="0" u="none" strike="noStrike" cap="none" spc="0" baseline="0">
          <a:solidFill>
            <a:srgbClr val="FFFF00"/>
          </a:solidFill>
          <a:effectLst/>
          <a:uFillTx/>
          <a:latin typeface="黑体" panose="02010609060101010101" pitchFamily="49" charset="-122"/>
          <a:ea typeface="黑体" panose="02010609060101010101" pitchFamily="49" charset="-122"/>
          <a:cs typeface="+mn-cs"/>
          <a:sym typeface="Helvetica Neue" panose="02000503000000020004"/>
        </a:defRPr>
      </a:lvl1pPr>
      <a:lvl2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9400" b="0" i="0" u="none" strike="noStrike" cap="none" spc="0" baseline="0">
          <a:solidFill>
            <a:srgbClr val="BCB08F"/>
          </a:solidFill>
          <a:effectLst>
            <a:outerShdw blurRad="12700" dist="12700" dir="16200000" rotWithShape="0">
              <a:srgbClr val="000000">
                <a:alpha val="50000"/>
              </a:srgbClr>
            </a:outerShdw>
          </a:effectLst>
          <a:uFillTx/>
          <a:latin typeface="+mn-lt"/>
          <a:ea typeface="+mn-ea"/>
          <a:cs typeface="+mn-cs"/>
          <a:sym typeface="Helvetica Neue" panose="02000503000000020004"/>
        </a:defRPr>
      </a:lvl2pPr>
      <a:lvl3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9400" b="0" i="0" u="none" strike="noStrike" cap="none" spc="0" baseline="0">
          <a:solidFill>
            <a:srgbClr val="BCB08F"/>
          </a:solidFill>
          <a:effectLst>
            <a:outerShdw blurRad="12700" dist="12700" dir="16200000" rotWithShape="0">
              <a:srgbClr val="000000">
                <a:alpha val="50000"/>
              </a:srgbClr>
            </a:outerShdw>
          </a:effectLst>
          <a:uFillTx/>
          <a:latin typeface="+mn-lt"/>
          <a:ea typeface="+mn-ea"/>
          <a:cs typeface="+mn-cs"/>
          <a:sym typeface="Helvetica Neue" panose="02000503000000020004"/>
        </a:defRPr>
      </a:lvl3pPr>
      <a:lvl4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9400" b="0" i="0" u="none" strike="noStrike" cap="none" spc="0" baseline="0">
          <a:solidFill>
            <a:srgbClr val="BCB08F"/>
          </a:solidFill>
          <a:effectLst>
            <a:outerShdw blurRad="12700" dist="12700" dir="16200000" rotWithShape="0">
              <a:srgbClr val="000000">
                <a:alpha val="50000"/>
              </a:srgbClr>
            </a:outerShdw>
          </a:effectLst>
          <a:uFillTx/>
          <a:latin typeface="+mn-lt"/>
          <a:ea typeface="+mn-ea"/>
          <a:cs typeface="+mn-cs"/>
          <a:sym typeface="Helvetica Neue" panose="02000503000000020004"/>
        </a:defRPr>
      </a:lvl4pPr>
      <a:lvl5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9400" b="0" i="0" u="none" strike="noStrike" cap="none" spc="0" baseline="0">
          <a:solidFill>
            <a:srgbClr val="BCB08F"/>
          </a:solidFill>
          <a:effectLst>
            <a:outerShdw blurRad="12700" dist="12700" dir="16200000" rotWithShape="0">
              <a:srgbClr val="000000">
                <a:alpha val="50000"/>
              </a:srgbClr>
            </a:outerShdw>
          </a:effectLst>
          <a:uFillTx/>
          <a:latin typeface="+mn-lt"/>
          <a:ea typeface="+mn-ea"/>
          <a:cs typeface="+mn-cs"/>
          <a:sym typeface="Helvetica Neue" panose="02000503000000020004"/>
        </a:defRPr>
      </a:lvl5pPr>
      <a:lvl6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9400" b="0" i="0" u="none" strike="noStrike" cap="none" spc="0" baseline="0">
          <a:solidFill>
            <a:srgbClr val="BCB08F"/>
          </a:solidFill>
          <a:effectLst>
            <a:outerShdw blurRad="12700" dist="12700" dir="16200000" rotWithShape="0">
              <a:srgbClr val="000000">
                <a:alpha val="50000"/>
              </a:srgbClr>
            </a:outerShdw>
          </a:effectLst>
          <a:uFillTx/>
          <a:latin typeface="+mn-lt"/>
          <a:ea typeface="+mn-ea"/>
          <a:cs typeface="+mn-cs"/>
          <a:sym typeface="Helvetica Neue" panose="02000503000000020004"/>
        </a:defRPr>
      </a:lvl6pPr>
      <a:lvl7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9400" b="0" i="0" u="none" strike="noStrike" cap="none" spc="0" baseline="0">
          <a:solidFill>
            <a:srgbClr val="BCB08F"/>
          </a:solidFill>
          <a:effectLst>
            <a:outerShdw blurRad="12700" dist="12700" dir="16200000" rotWithShape="0">
              <a:srgbClr val="000000">
                <a:alpha val="50000"/>
              </a:srgbClr>
            </a:outerShdw>
          </a:effectLst>
          <a:uFillTx/>
          <a:latin typeface="+mn-lt"/>
          <a:ea typeface="+mn-ea"/>
          <a:cs typeface="+mn-cs"/>
          <a:sym typeface="Helvetica Neue" panose="02000503000000020004"/>
        </a:defRPr>
      </a:lvl7pPr>
      <a:lvl8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9400" b="0" i="0" u="none" strike="noStrike" cap="none" spc="0" baseline="0">
          <a:solidFill>
            <a:srgbClr val="BCB08F"/>
          </a:solidFill>
          <a:effectLst>
            <a:outerShdw blurRad="12700" dist="12700" dir="16200000" rotWithShape="0">
              <a:srgbClr val="000000">
                <a:alpha val="50000"/>
              </a:srgbClr>
            </a:outerShdw>
          </a:effectLst>
          <a:uFillTx/>
          <a:latin typeface="+mn-lt"/>
          <a:ea typeface="+mn-ea"/>
          <a:cs typeface="+mn-cs"/>
          <a:sym typeface="Helvetica Neue" panose="02000503000000020004"/>
        </a:defRPr>
      </a:lvl8pPr>
      <a:lvl9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9400" b="0" i="0" u="none" strike="noStrike" cap="none" spc="0" baseline="0">
          <a:solidFill>
            <a:srgbClr val="BCB08F"/>
          </a:solidFill>
          <a:effectLst>
            <a:outerShdw blurRad="12700" dist="12700" dir="16200000" rotWithShape="0">
              <a:srgbClr val="000000">
                <a:alpha val="50000"/>
              </a:srgbClr>
            </a:outerShdw>
          </a:effectLst>
          <a:uFillTx/>
          <a:latin typeface="+mn-lt"/>
          <a:ea typeface="+mn-ea"/>
          <a:cs typeface="+mn-cs"/>
          <a:sym typeface="Helvetica Neue" panose="02000503000000020004"/>
        </a:defRPr>
      </a:lvl9pPr>
    </p:titleStyle>
    <p:bodyStyle>
      <a:lvl1pPr marL="336550" marR="0" indent="-336550" algn="l" defTabSz="412750" rtl="0" latinLnBrk="0">
        <a:lnSpc>
          <a:spcPct val="120000"/>
        </a:lnSpc>
        <a:spcBef>
          <a:spcPct val="450000"/>
        </a:spcBef>
        <a:spcAft>
          <a:spcPts val="0"/>
        </a:spcAft>
        <a:buClrTx/>
        <a:buSzPct val="50000"/>
        <a:buFontTx/>
        <a:buBlip>
          <a:blip r:embed="rId6"/>
        </a:buBlip>
        <a:defRPr sz="2900" b="0" i="0" u="none" strike="noStrike" cap="none" spc="0" baseline="0">
          <a:solidFill>
            <a:srgbClr val="FFFFFF">
              <a:alpha val="80000"/>
            </a:srgbClr>
          </a:solidFill>
          <a:effectLst>
            <a:outerShdw blurRad="25400" dist="12700" dir="5400000" rotWithShape="0">
              <a:srgbClr val="FFFFFF"/>
            </a:outerShdw>
          </a:effectLst>
          <a:uFillTx/>
          <a:latin typeface="Hoefler Text"/>
          <a:ea typeface="Hoefler Text"/>
          <a:cs typeface="Hoefler Text"/>
          <a:sym typeface="Hoefler Text"/>
        </a:defRPr>
      </a:lvl1pPr>
      <a:lvl2pPr marL="673100" marR="0" indent="-336550" algn="l" defTabSz="412750" rtl="0" latinLnBrk="0">
        <a:lnSpc>
          <a:spcPct val="120000"/>
        </a:lnSpc>
        <a:spcBef>
          <a:spcPct val="450000"/>
        </a:spcBef>
        <a:spcAft>
          <a:spcPts val="0"/>
        </a:spcAft>
        <a:buClrTx/>
        <a:buSzPct val="50000"/>
        <a:buFontTx/>
        <a:buBlip>
          <a:blip r:embed="rId6"/>
        </a:buBlip>
        <a:defRPr sz="2900" b="0" i="1" u="none" strike="noStrike" cap="none" spc="0" baseline="0">
          <a:solidFill>
            <a:srgbClr val="86837F">
              <a:alpha val="80000"/>
            </a:srgbClr>
          </a:solidFill>
          <a:effectLst>
            <a:outerShdw blurRad="25400" dist="12700" dir="5400000" rotWithShape="0">
              <a:srgbClr val="FFFFFF"/>
            </a:outerShdw>
          </a:effectLst>
          <a:uFillTx/>
          <a:latin typeface="Hoefler Text"/>
          <a:ea typeface="Hoefler Text"/>
          <a:cs typeface="Hoefler Text"/>
          <a:sym typeface="Hoefler Text"/>
        </a:defRPr>
      </a:lvl2pPr>
      <a:lvl3pPr marL="1009650" marR="0" indent="-336550" algn="l" defTabSz="412750" rtl="0" latinLnBrk="0">
        <a:lnSpc>
          <a:spcPct val="150000"/>
        </a:lnSpc>
        <a:spcBef>
          <a:spcPts val="0"/>
        </a:spcBef>
        <a:spcAft>
          <a:spcPts val="0"/>
        </a:spcAft>
        <a:buClrTx/>
        <a:buSzPct val="50000"/>
        <a:buFontTx/>
        <a:buBlip>
          <a:blip r:embed="rId6"/>
        </a:buBlip>
        <a:defRPr sz="2900" b="0" i="0" u="none" strike="noStrike" cap="none" spc="0" baseline="0">
          <a:solidFill>
            <a:srgbClr val="FFFFFF">
              <a:alpha val="80000"/>
            </a:srgbClr>
          </a:solidFill>
          <a:effectLst/>
          <a:uFillTx/>
          <a:latin typeface="黑体" panose="02010609060101010101" pitchFamily="49" charset="-122"/>
          <a:ea typeface="黑体" panose="02010609060101010101" pitchFamily="49" charset="-122"/>
          <a:cs typeface="黑体" panose="02010609060101010101" pitchFamily="49" charset="-122"/>
          <a:sym typeface="Hoefler Text"/>
        </a:defRPr>
      </a:lvl3pPr>
      <a:lvl4pPr marL="1346200" marR="0" indent="-336550" algn="l" defTabSz="412750" rtl="0" latinLnBrk="0">
        <a:lnSpc>
          <a:spcPct val="150000"/>
        </a:lnSpc>
        <a:spcBef>
          <a:spcPts val="0"/>
        </a:spcBef>
        <a:spcAft>
          <a:spcPts val="0"/>
        </a:spcAft>
        <a:buClrTx/>
        <a:buSzPct val="50000"/>
        <a:buFontTx/>
        <a:buBlip>
          <a:blip r:embed="rId6"/>
        </a:buBlip>
        <a:defRPr sz="2900" b="0" i="0" u="none" strike="noStrike" cap="none" spc="0" baseline="0">
          <a:solidFill>
            <a:srgbClr val="FFFFFF">
              <a:alpha val="80000"/>
            </a:srgbClr>
          </a:solidFill>
          <a:effectLst/>
          <a:uFillTx/>
          <a:latin typeface="黑体" panose="02010609060101010101" pitchFamily="49" charset="-122"/>
          <a:ea typeface="黑体" panose="02010609060101010101" pitchFamily="49" charset="-122"/>
          <a:cs typeface="黑体" panose="02010609060101010101" pitchFamily="49" charset="-122"/>
          <a:sym typeface="Hoefler Text"/>
        </a:defRPr>
      </a:lvl4pPr>
      <a:lvl5pPr marL="1682750" marR="0" indent="-336550" algn="l" defTabSz="412750" rtl="0" latinLnBrk="0">
        <a:lnSpc>
          <a:spcPct val="150000"/>
        </a:lnSpc>
        <a:spcBef>
          <a:spcPts val="0"/>
        </a:spcBef>
        <a:spcAft>
          <a:spcPts val="0"/>
        </a:spcAft>
        <a:buClrTx/>
        <a:buSzPct val="50000"/>
        <a:buFontTx/>
        <a:buBlip>
          <a:blip r:embed="rId6"/>
        </a:buBlip>
        <a:defRPr sz="2900" b="0" i="0" u="none" strike="noStrike" cap="none" spc="0" baseline="0">
          <a:solidFill>
            <a:srgbClr val="FFFFFF">
              <a:alpha val="80000"/>
            </a:srgbClr>
          </a:solidFill>
          <a:effectLst/>
          <a:uFillTx/>
          <a:latin typeface="黑体" panose="02010609060101010101" pitchFamily="49" charset="-122"/>
          <a:ea typeface="黑体" panose="02010609060101010101" pitchFamily="49" charset="-122"/>
          <a:cs typeface="黑体" panose="02010609060101010101" pitchFamily="49" charset="-122"/>
          <a:sym typeface="Hoefler Text"/>
        </a:defRPr>
      </a:lvl5pPr>
      <a:lvl6pPr marL="2019300" marR="0" indent="-336550" algn="l" defTabSz="412750" rtl="0" latinLnBrk="0">
        <a:lnSpc>
          <a:spcPct val="120000"/>
        </a:lnSpc>
        <a:spcBef>
          <a:spcPct val="450000"/>
        </a:spcBef>
        <a:spcAft>
          <a:spcPts val="0"/>
        </a:spcAft>
        <a:buClrTx/>
        <a:buSzPct val="50000"/>
        <a:buFontTx/>
        <a:buBlip>
          <a:blip r:embed="rId6"/>
        </a:buBlip>
        <a:defRPr sz="2900" b="0" i="1" u="none" strike="noStrike" cap="none" spc="0" baseline="0">
          <a:solidFill>
            <a:srgbClr val="86837F">
              <a:alpha val="80000"/>
            </a:srgbClr>
          </a:solidFill>
          <a:effectLst>
            <a:outerShdw blurRad="25400" dist="12700" dir="5400000" rotWithShape="0">
              <a:srgbClr val="FFFFFF"/>
            </a:outerShdw>
          </a:effectLst>
          <a:uFillTx/>
          <a:latin typeface="Hoefler Text"/>
          <a:ea typeface="Hoefler Text"/>
          <a:cs typeface="Hoefler Text"/>
          <a:sym typeface="Hoefler Text"/>
        </a:defRPr>
      </a:lvl6pPr>
      <a:lvl7pPr marL="2355850" marR="0" indent="-336550" algn="l" defTabSz="412750" rtl="0" latinLnBrk="0">
        <a:lnSpc>
          <a:spcPct val="120000"/>
        </a:lnSpc>
        <a:spcBef>
          <a:spcPct val="450000"/>
        </a:spcBef>
        <a:spcAft>
          <a:spcPts val="0"/>
        </a:spcAft>
        <a:buClrTx/>
        <a:buSzPct val="50000"/>
        <a:buFontTx/>
        <a:buBlip>
          <a:blip r:embed="rId6"/>
        </a:buBlip>
        <a:defRPr sz="2900" b="0" i="1" u="none" strike="noStrike" cap="none" spc="0" baseline="0">
          <a:solidFill>
            <a:srgbClr val="86837F">
              <a:alpha val="80000"/>
            </a:srgbClr>
          </a:solidFill>
          <a:effectLst>
            <a:outerShdw blurRad="25400" dist="12700" dir="5400000" rotWithShape="0">
              <a:srgbClr val="FFFFFF"/>
            </a:outerShdw>
          </a:effectLst>
          <a:uFillTx/>
          <a:latin typeface="Hoefler Text"/>
          <a:ea typeface="Hoefler Text"/>
          <a:cs typeface="Hoefler Text"/>
          <a:sym typeface="Hoefler Text"/>
        </a:defRPr>
      </a:lvl7pPr>
      <a:lvl8pPr marL="2692400" marR="0" indent="-336550" algn="l" defTabSz="412750" rtl="0" latinLnBrk="0">
        <a:lnSpc>
          <a:spcPct val="120000"/>
        </a:lnSpc>
        <a:spcBef>
          <a:spcPct val="450000"/>
        </a:spcBef>
        <a:spcAft>
          <a:spcPts val="0"/>
        </a:spcAft>
        <a:buClrTx/>
        <a:buSzPct val="50000"/>
        <a:buFontTx/>
        <a:buBlip>
          <a:blip r:embed="rId6"/>
        </a:buBlip>
        <a:defRPr sz="2900" b="0" i="1" u="none" strike="noStrike" cap="none" spc="0" baseline="0">
          <a:solidFill>
            <a:srgbClr val="86837F">
              <a:alpha val="80000"/>
            </a:srgbClr>
          </a:solidFill>
          <a:effectLst>
            <a:outerShdw blurRad="25400" dist="12700" dir="5400000" rotWithShape="0">
              <a:srgbClr val="FFFFFF"/>
            </a:outerShdw>
          </a:effectLst>
          <a:uFillTx/>
          <a:latin typeface="Hoefler Text"/>
          <a:ea typeface="Hoefler Text"/>
          <a:cs typeface="Hoefler Text"/>
          <a:sym typeface="Hoefler Text"/>
        </a:defRPr>
      </a:lvl8pPr>
      <a:lvl9pPr marL="3028950" marR="0" indent="-336550" algn="l" defTabSz="412750" rtl="0" latinLnBrk="0">
        <a:lnSpc>
          <a:spcPct val="120000"/>
        </a:lnSpc>
        <a:spcBef>
          <a:spcPct val="450000"/>
        </a:spcBef>
        <a:spcAft>
          <a:spcPts val="0"/>
        </a:spcAft>
        <a:buClrTx/>
        <a:buSzPct val="50000"/>
        <a:buFontTx/>
        <a:buBlip>
          <a:blip r:embed="rId6"/>
        </a:buBlip>
        <a:defRPr sz="2900" b="0" i="1" u="none" strike="noStrike" cap="none" spc="0" baseline="0">
          <a:solidFill>
            <a:srgbClr val="86837F">
              <a:alpha val="80000"/>
            </a:srgbClr>
          </a:solidFill>
          <a:effectLst>
            <a:outerShdw blurRad="25400" dist="12700" dir="5400000" rotWithShape="0">
              <a:srgbClr val="FFFFFF"/>
            </a:outerShdw>
          </a:effectLst>
          <a:uFillTx/>
          <a:latin typeface="Hoefler Text"/>
          <a:ea typeface="Hoefler Text"/>
          <a:cs typeface="Hoefler Text"/>
          <a:sym typeface="Hoefler Text"/>
        </a:defRPr>
      </a:lvl9pPr>
    </p:bodyStyle>
    <p:otherStyle>
      <a:lvl1pPr marL="0" marR="0" indent="0" algn="ctr" defTabSz="412750" latinLnBrk="0">
        <a:lnSpc>
          <a:spcPct val="100000"/>
        </a:lnSpc>
        <a:spcBef>
          <a:spcPct val="0"/>
        </a:spcBef>
        <a:spcAft>
          <a:spcPts val="0"/>
        </a:spcAft>
        <a:buClrTx/>
        <a:buSzTx/>
        <a:buFontTx/>
        <a:buNone/>
        <a:defRPr sz="1200" b="1" i="0" u="none" strike="noStrike" cap="none" spc="0" baseline="0">
          <a:solidFill>
            <a:schemeClr val="tx1"/>
          </a:solidFill>
          <a:effectLst>
            <a:outerShdw blurRad="25400" dist="12700" dir="16200000" rotWithShape="0">
              <a:srgbClr val="000000">
                <a:alpha val="80000"/>
              </a:srgbClr>
            </a:outerShdw>
          </a:effectLst>
          <a:uFillTx/>
          <a:latin typeface="+mn-lt"/>
          <a:ea typeface="+mn-ea"/>
          <a:cs typeface="+mn-cs"/>
          <a:sym typeface="Palatino"/>
        </a:defRPr>
      </a:lvl1pPr>
      <a:lvl2pPr marL="0" marR="0" indent="114300" algn="ctr" defTabSz="412750" latinLnBrk="0">
        <a:lnSpc>
          <a:spcPct val="100000"/>
        </a:lnSpc>
        <a:spcBef>
          <a:spcPct val="0"/>
        </a:spcBef>
        <a:spcAft>
          <a:spcPts val="0"/>
        </a:spcAft>
        <a:buClrTx/>
        <a:buSzTx/>
        <a:buFontTx/>
        <a:buNone/>
        <a:defRPr sz="1200" b="1" i="0" u="none" strike="noStrike" cap="none" spc="0" baseline="0">
          <a:solidFill>
            <a:schemeClr val="tx1"/>
          </a:solidFill>
          <a:effectLst>
            <a:outerShdw blurRad="25400" dist="12700" dir="16200000" rotWithShape="0">
              <a:srgbClr val="000000">
                <a:alpha val="80000"/>
              </a:srgbClr>
            </a:outerShdw>
          </a:effectLst>
          <a:uFillTx/>
          <a:latin typeface="+mn-lt"/>
          <a:ea typeface="+mn-ea"/>
          <a:cs typeface="+mn-cs"/>
          <a:sym typeface="Palatino"/>
        </a:defRPr>
      </a:lvl2pPr>
      <a:lvl3pPr marL="0" marR="0" indent="228600" algn="ctr" defTabSz="412750" latinLnBrk="0">
        <a:lnSpc>
          <a:spcPct val="100000"/>
        </a:lnSpc>
        <a:spcBef>
          <a:spcPct val="0"/>
        </a:spcBef>
        <a:spcAft>
          <a:spcPts val="0"/>
        </a:spcAft>
        <a:buClrTx/>
        <a:buSzTx/>
        <a:buFontTx/>
        <a:buNone/>
        <a:defRPr sz="1200" b="1" i="0" u="none" strike="noStrike" cap="none" spc="0" baseline="0">
          <a:solidFill>
            <a:schemeClr val="tx1"/>
          </a:solidFill>
          <a:effectLst>
            <a:outerShdw blurRad="25400" dist="12700" dir="16200000" rotWithShape="0">
              <a:srgbClr val="000000">
                <a:alpha val="80000"/>
              </a:srgbClr>
            </a:outerShdw>
          </a:effectLst>
          <a:uFillTx/>
          <a:latin typeface="+mn-lt"/>
          <a:ea typeface="+mn-ea"/>
          <a:cs typeface="+mn-cs"/>
          <a:sym typeface="Palatino"/>
        </a:defRPr>
      </a:lvl3pPr>
      <a:lvl4pPr marL="0" marR="0" indent="342900" algn="ctr" defTabSz="412750" latinLnBrk="0">
        <a:lnSpc>
          <a:spcPct val="100000"/>
        </a:lnSpc>
        <a:spcBef>
          <a:spcPct val="0"/>
        </a:spcBef>
        <a:spcAft>
          <a:spcPts val="0"/>
        </a:spcAft>
        <a:buClrTx/>
        <a:buSzTx/>
        <a:buFontTx/>
        <a:buNone/>
        <a:defRPr sz="1200" b="1" i="0" u="none" strike="noStrike" cap="none" spc="0" baseline="0">
          <a:solidFill>
            <a:schemeClr val="tx1"/>
          </a:solidFill>
          <a:effectLst>
            <a:outerShdw blurRad="25400" dist="12700" dir="16200000" rotWithShape="0">
              <a:srgbClr val="000000">
                <a:alpha val="80000"/>
              </a:srgbClr>
            </a:outerShdw>
          </a:effectLst>
          <a:uFillTx/>
          <a:latin typeface="+mn-lt"/>
          <a:ea typeface="+mn-ea"/>
          <a:cs typeface="+mn-cs"/>
          <a:sym typeface="Palatino"/>
        </a:defRPr>
      </a:lvl4pPr>
      <a:lvl5pPr marL="0" marR="0" indent="457200" algn="ctr" defTabSz="412750" latinLnBrk="0">
        <a:lnSpc>
          <a:spcPct val="100000"/>
        </a:lnSpc>
        <a:spcBef>
          <a:spcPct val="0"/>
        </a:spcBef>
        <a:spcAft>
          <a:spcPts val="0"/>
        </a:spcAft>
        <a:buClrTx/>
        <a:buSzTx/>
        <a:buFontTx/>
        <a:buNone/>
        <a:defRPr sz="1200" b="1" i="0" u="none" strike="noStrike" cap="none" spc="0" baseline="0">
          <a:solidFill>
            <a:schemeClr val="tx1"/>
          </a:solidFill>
          <a:effectLst>
            <a:outerShdw blurRad="25400" dist="12700" dir="16200000" rotWithShape="0">
              <a:srgbClr val="000000">
                <a:alpha val="80000"/>
              </a:srgbClr>
            </a:outerShdw>
          </a:effectLst>
          <a:uFillTx/>
          <a:latin typeface="+mn-lt"/>
          <a:ea typeface="+mn-ea"/>
          <a:cs typeface="+mn-cs"/>
          <a:sym typeface="Palatino"/>
        </a:defRPr>
      </a:lvl5pPr>
      <a:lvl6pPr marL="0" marR="0" indent="571500" algn="ctr" defTabSz="412750" latinLnBrk="0">
        <a:lnSpc>
          <a:spcPct val="100000"/>
        </a:lnSpc>
        <a:spcBef>
          <a:spcPct val="0"/>
        </a:spcBef>
        <a:spcAft>
          <a:spcPts val="0"/>
        </a:spcAft>
        <a:buClrTx/>
        <a:buSzTx/>
        <a:buFontTx/>
        <a:buNone/>
        <a:defRPr sz="1200" b="1" i="0" u="none" strike="noStrike" cap="none" spc="0" baseline="0">
          <a:solidFill>
            <a:schemeClr val="tx1"/>
          </a:solidFill>
          <a:effectLst>
            <a:outerShdw blurRad="25400" dist="12700" dir="16200000" rotWithShape="0">
              <a:srgbClr val="000000">
                <a:alpha val="80000"/>
              </a:srgbClr>
            </a:outerShdw>
          </a:effectLst>
          <a:uFillTx/>
          <a:latin typeface="+mn-lt"/>
          <a:ea typeface="+mn-ea"/>
          <a:cs typeface="+mn-cs"/>
          <a:sym typeface="Palatino"/>
        </a:defRPr>
      </a:lvl6pPr>
      <a:lvl7pPr marL="0" marR="0" indent="685800" algn="ctr" defTabSz="412750" latinLnBrk="0">
        <a:lnSpc>
          <a:spcPct val="100000"/>
        </a:lnSpc>
        <a:spcBef>
          <a:spcPct val="0"/>
        </a:spcBef>
        <a:spcAft>
          <a:spcPts val="0"/>
        </a:spcAft>
        <a:buClrTx/>
        <a:buSzTx/>
        <a:buFontTx/>
        <a:buNone/>
        <a:defRPr sz="1200" b="1" i="0" u="none" strike="noStrike" cap="none" spc="0" baseline="0">
          <a:solidFill>
            <a:schemeClr val="tx1"/>
          </a:solidFill>
          <a:effectLst>
            <a:outerShdw blurRad="25400" dist="12700" dir="16200000" rotWithShape="0">
              <a:srgbClr val="000000">
                <a:alpha val="80000"/>
              </a:srgbClr>
            </a:outerShdw>
          </a:effectLst>
          <a:uFillTx/>
          <a:latin typeface="+mn-lt"/>
          <a:ea typeface="+mn-ea"/>
          <a:cs typeface="+mn-cs"/>
          <a:sym typeface="Palatino"/>
        </a:defRPr>
      </a:lvl7pPr>
      <a:lvl8pPr marL="0" marR="0" indent="800100" algn="ctr" defTabSz="412750" latinLnBrk="0">
        <a:lnSpc>
          <a:spcPct val="100000"/>
        </a:lnSpc>
        <a:spcBef>
          <a:spcPct val="0"/>
        </a:spcBef>
        <a:spcAft>
          <a:spcPts val="0"/>
        </a:spcAft>
        <a:buClrTx/>
        <a:buSzTx/>
        <a:buFontTx/>
        <a:buNone/>
        <a:defRPr sz="1200" b="1" i="0" u="none" strike="noStrike" cap="none" spc="0" baseline="0">
          <a:solidFill>
            <a:schemeClr val="tx1"/>
          </a:solidFill>
          <a:effectLst>
            <a:outerShdw blurRad="25400" dist="12700" dir="16200000" rotWithShape="0">
              <a:srgbClr val="000000">
                <a:alpha val="80000"/>
              </a:srgbClr>
            </a:outerShdw>
          </a:effectLst>
          <a:uFillTx/>
          <a:latin typeface="+mn-lt"/>
          <a:ea typeface="+mn-ea"/>
          <a:cs typeface="+mn-cs"/>
          <a:sym typeface="Palatino"/>
        </a:defRPr>
      </a:lvl8pPr>
      <a:lvl9pPr marL="0" marR="0" indent="914400" algn="ctr" defTabSz="412750" latinLnBrk="0">
        <a:lnSpc>
          <a:spcPct val="100000"/>
        </a:lnSpc>
        <a:spcBef>
          <a:spcPct val="0"/>
        </a:spcBef>
        <a:spcAft>
          <a:spcPts val="0"/>
        </a:spcAft>
        <a:buClrTx/>
        <a:buSzTx/>
        <a:buFontTx/>
        <a:buNone/>
        <a:defRPr sz="1200" b="1" i="0" u="none" strike="noStrike" cap="none" spc="0" baseline="0">
          <a:solidFill>
            <a:schemeClr val="tx1"/>
          </a:solidFill>
          <a:effectLst>
            <a:outerShdw blurRad="25400" dist="12700" dir="16200000" rotWithShape="0">
              <a:srgbClr val="000000">
                <a:alpha val="80000"/>
              </a:srgbClr>
            </a:outerShdw>
          </a:effectLst>
          <a:uFillTx/>
          <a:latin typeface="+mn-lt"/>
          <a:ea typeface="+mn-ea"/>
          <a:cs typeface="+mn-cs"/>
          <a:sym typeface="Palatino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正文级别 1…"/>
          <p:cNvSpPr txBox="1">
            <a:spLocks noGrp="1"/>
          </p:cNvSpPr>
          <p:nvPr>
            <p:ph type="body" idx="1"/>
          </p:nvPr>
        </p:nvSpPr>
        <p:spPr>
          <a:xfrm>
            <a:off x="1551929" y="2053198"/>
            <a:ext cx="7614369" cy="3541273"/>
          </a:xfrm>
          <a:prstGeom prst="rect">
            <a:avLst/>
          </a:prstGeom>
          <a:ln w="12700">
            <a:miter lim="400000"/>
          </a:ln>
        </p:spPr>
        <p:txBody>
          <a:bodyPr lIns="50800" tIns="50800" rIns="50800" bIns="50800" anchor="ctr">
            <a:normAutofit/>
          </a:bodyPr>
          <a:lstStyle>
            <a:lvl1pPr>
              <a:buBlip>
                <a:blip r:embed="rId6"/>
              </a:buBlip>
            </a:lvl1pPr>
            <a:lvl2pPr>
              <a:buBlip>
                <a:blip r:embed="rId6"/>
              </a:buBlip>
            </a:lvl2pPr>
            <a:lvl3pPr>
              <a:buBlip>
                <a:blip r:embed="rId6"/>
              </a:buBlip>
            </a:lvl3pPr>
            <a:lvl4pPr>
              <a:buBlip>
                <a:blip r:embed="rId6"/>
              </a:buBlip>
            </a:lvl4pPr>
            <a:lvl5pPr>
              <a:buBlip>
                <a:blip r:embed="rId6"/>
              </a:buBlip>
            </a:lvl5pPr>
          </a:lstStyle>
          <a:p>
            <a:r>
              <a:rPr dirty="0" err="1"/>
              <a:t>正文级别</a:t>
            </a:r>
            <a:r>
              <a:rPr dirty="0"/>
              <a:t> 1文级别 2</a:t>
            </a:r>
          </a:p>
          <a:p>
            <a:pPr lvl="2"/>
            <a:r>
              <a:rPr dirty="0" err="1"/>
              <a:t>正文级别</a:t>
            </a:r>
            <a:r>
              <a:rPr dirty="0"/>
              <a:t> 3</a:t>
            </a:r>
          </a:p>
          <a:p>
            <a:pPr lvl="3"/>
            <a:r>
              <a:rPr dirty="0" err="1"/>
              <a:t>正文级别</a:t>
            </a:r>
            <a:r>
              <a:rPr dirty="0"/>
              <a:t> 4</a:t>
            </a:r>
          </a:p>
          <a:p>
            <a:pPr lvl="4"/>
            <a:r>
              <a:rPr dirty="0" err="1"/>
              <a:t>正文级别</a:t>
            </a:r>
            <a:r>
              <a:rPr dirty="0"/>
              <a:t> 5</a:t>
            </a:r>
          </a:p>
        </p:txBody>
      </p:sp>
      <p:sp>
        <p:nvSpPr>
          <p:cNvPr id="3" name="标题文本"/>
          <p:cNvSpPr txBox="1">
            <a:spLocks noGrp="1"/>
          </p:cNvSpPr>
          <p:nvPr>
            <p:ph type="title"/>
          </p:nvPr>
        </p:nvSpPr>
        <p:spPr>
          <a:xfrm>
            <a:off x="1800614" y="1059673"/>
            <a:ext cx="8393921" cy="866075"/>
          </a:xfrm>
          <a:prstGeom prst="rect">
            <a:avLst/>
          </a:prstGeom>
          <a:ln w="12700">
            <a:miter lim="400000"/>
          </a:ln>
        </p:spPr>
        <p:txBody>
          <a:bodyPr lIns="50800" tIns="50800" rIns="50800" bIns="50800" anchor="ctr">
            <a:normAutofit/>
          </a:bodyPr>
          <a:lstStyle/>
          <a:p>
            <a:r>
              <a:rPr dirty="0" err="1"/>
              <a:t>标题文本</a:t>
            </a:r>
            <a:endParaRPr dirty="0"/>
          </a:p>
        </p:txBody>
      </p:sp>
      <p:sp>
        <p:nvSpPr>
          <p:cNvPr id="4" name="幻灯片编号"/>
          <p:cNvSpPr txBox="1">
            <a:spLocks noGrp="1"/>
          </p:cNvSpPr>
          <p:nvPr>
            <p:ph type="sldNum" sz="quarter" idx="2"/>
          </p:nvPr>
        </p:nvSpPr>
        <p:spPr>
          <a:xfrm>
            <a:off x="5997575" y="6616700"/>
            <a:ext cx="209551" cy="254001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ctr">
            <a:spAutoFit/>
          </a:bodyPr>
          <a:lstStyle>
            <a:lvl1pPr>
              <a:defRPr sz="1200" b="1" i="0">
                <a:solidFill>
                  <a:srgbClr val="F3F1DF"/>
                </a:solidFill>
                <a:effectLst>
                  <a:outerShdw blurRad="25400" dist="12700" dir="16200000" rotWithShape="0">
                    <a:srgbClr val="000000">
                      <a:alpha val="80000"/>
                    </a:srgbClr>
                  </a:outerShdw>
                </a:effectLst>
                <a:latin typeface="Palatino"/>
                <a:ea typeface="Palatino"/>
                <a:cs typeface="Palatino"/>
                <a:sym typeface="Palatino"/>
              </a:defRPr>
            </a:lvl1pPr>
          </a:lstStyle>
          <a:p>
            <a:fld id="{86CB4B4D-7CA3-9044-876B-883B54F8677D}" type="slidenum">
              <a:rPr/>
              <a:t>‹#›</a:t>
            </a:fld>
            <a:endParaRPr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57" r:id="rId1"/>
    <p:sldLayoutId id="2147483658" r:id="rId2"/>
    <p:sldLayoutId id="2147483659" r:id="rId3"/>
  </p:sldLayoutIdLst>
  <p:transition spd="med"/>
  <p:txStyles>
    <p:titleStyle>
      <a:lvl1pPr marL="0" marR="0" indent="0" algn="ctr" defTabSz="412750" rtl="0" latinLnBrk="0">
        <a:lnSpc>
          <a:spcPct val="100000"/>
        </a:lnSpc>
        <a:spcBef>
          <a:spcPct val="0"/>
        </a:spcBef>
        <a:spcAft>
          <a:spcPts val="0"/>
        </a:spcAft>
        <a:buClrTx/>
        <a:buSzTx/>
        <a:buFontTx/>
        <a:buNone/>
        <a:defRPr sz="4400" b="0" i="0" u="none" strike="noStrike" cap="none" spc="0" baseline="0">
          <a:solidFill>
            <a:srgbClr val="FFFF00"/>
          </a:solidFill>
          <a:effectLst/>
          <a:uFillTx/>
          <a:latin typeface="黑体" panose="02010609060101010101" pitchFamily="49" charset="-122"/>
          <a:ea typeface="黑体" panose="02010609060101010101" pitchFamily="49" charset="-122"/>
          <a:cs typeface="+mn-cs"/>
          <a:sym typeface="Helvetica Neue" panose="02000503000000020004"/>
        </a:defRPr>
      </a:lvl1pPr>
      <a:lvl2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9400" b="0" i="0" u="none" strike="noStrike" cap="none" spc="0" baseline="0">
          <a:solidFill>
            <a:srgbClr val="BCB08F"/>
          </a:solidFill>
          <a:effectLst>
            <a:outerShdw blurRad="12700" dist="12700" dir="16200000" rotWithShape="0">
              <a:srgbClr val="000000">
                <a:alpha val="50000"/>
              </a:srgbClr>
            </a:outerShdw>
          </a:effectLst>
          <a:uFillTx/>
          <a:latin typeface="+mn-lt"/>
          <a:ea typeface="+mn-ea"/>
          <a:cs typeface="+mn-cs"/>
          <a:sym typeface="Helvetica Neue" panose="02000503000000020004"/>
        </a:defRPr>
      </a:lvl2pPr>
      <a:lvl3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9400" b="0" i="0" u="none" strike="noStrike" cap="none" spc="0" baseline="0">
          <a:solidFill>
            <a:srgbClr val="BCB08F"/>
          </a:solidFill>
          <a:effectLst>
            <a:outerShdw blurRad="12700" dist="12700" dir="16200000" rotWithShape="0">
              <a:srgbClr val="000000">
                <a:alpha val="50000"/>
              </a:srgbClr>
            </a:outerShdw>
          </a:effectLst>
          <a:uFillTx/>
          <a:latin typeface="+mn-lt"/>
          <a:ea typeface="+mn-ea"/>
          <a:cs typeface="+mn-cs"/>
          <a:sym typeface="Helvetica Neue" panose="02000503000000020004"/>
        </a:defRPr>
      </a:lvl3pPr>
      <a:lvl4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9400" b="0" i="0" u="none" strike="noStrike" cap="none" spc="0" baseline="0">
          <a:solidFill>
            <a:srgbClr val="BCB08F"/>
          </a:solidFill>
          <a:effectLst>
            <a:outerShdw blurRad="12700" dist="12700" dir="16200000" rotWithShape="0">
              <a:srgbClr val="000000">
                <a:alpha val="50000"/>
              </a:srgbClr>
            </a:outerShdw>
          </a:effectLst>
          <a:uFillTx/>
          <a:latin typeface="+mn-lt"/>
          <a:ea typeface="+mn-ea"/>
          <a:cs typeface="+mn-cs"/>
          <a:sym typeface="Helvetica Neue" panose="02000503000000020004"/>
        </a:defRPr>
      </a:lvl4pPr>
      <a:lvl5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9400" b="0" i="0" u="none" strike="noStrike" cap="none" spc="0" baseline="0">
          <a:solidFill>
            <a:srgbClr val="BCB08F"/>
          </a:solidFill>
          <a:effectLst>
            <a:outerShdw blurRad="12700" dist="12700" dir="16200000" rotWithShape="0">
              <a:srgbClr val="000000">
                <a:alpha val="50000"/>
              </a:srgbClr>
            </a:outerShdw>
          </a:effectLst>
          <a:uFillTx/>
          <a:latin typeface="+mn-lt"/>
          <a:ea typeface="+mn-ea"/>
          <a:cs typeface="+mn-cs"/>
          <a:sym typeface="Helvetica Neue" panose="02000503000000020004"/>
        </a:defRPr>
      </a:lvl5pPr>
      <a:lvl6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9400" b="0" i="0" u="none" strike="noStrike" cap="none" spc="0" baseline="0">
          <a:solidFill>
            <a:srgbClr val="BCB08F"/>
          </a:solidFill>
          <a:effectLst>
            <a:outerShdw blurRad="12700" dist="12700" dir="16200000" rotWithShape="0">
              <a:srgbClr val="000000">
                <a:alpha val="50000"/>
              </a:srgbClr>
            </a:outerShdw>
          </a:effectLst>
          <a:uFillTx/>
          <a:latin typeface="+mn-lt"/>
          <a:ea typeface="+mn-ea"/>
          <a:cs typeface="+mn-cs"/>
          <a:sym typeface="Helvetica Neue" panose="02000503000000020004"/>
        </a:defRPr>
      </a:lvl6pPr>
      <a:lvl7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9400" b="0" i="0" u="none" strike="noStrike" cap="none" spc="0" baseline="0">
          <a:solidFill>
            <a:srgbClr val="BCB08F"/>
          </a:solidFill>
          <a:effectLst>
            <a:outerShdw blurRad="12700" dist="12700" dir="16200000" rotWithShape="0">
              <a:srgbClr val="000000">
                <a:alpha val="50000"/>
              </a:srgbClr>
            </a:outerShdw>
          </a:effectLst>
          <a:uFillTx/>
          <a:latin typeface="+mn-lt"/>
          <a:ea typeface="+mn-ea"/>
          <a:cs typeface="+mn-cs"/>
          <a:sym typeface="Helvetica Neue" panose="02000503000000020004"/>
        </a:defRPr>
      </a:lvl7pPr>
      <a:lvl8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9400" b="0" i="0" u="none" strike="noStrike" cap="none" spc="0" baseline="0">
          <a:solidFill>
            <a:srgbClr val="BCB08F"/>
          </a:solidFill>
          <a:effectLst>
            <a:outerShdw blurRad="12700" dist="12700" dir="16200000" rotWithShape="0">
              <a:srgbClr val="000000">
                <a:alpha val="50000"/>
              </a:srgbClr>
            </a:outerShdw>
          </a:effectLst>
          <a:uFillTx/>
          <a:latin typeface="+mn-lt"/>
          <a:ea typeface="+mn-ea"/>
          <a:cs typeface="+mn-cs"/>
          <a:sym typeface="Helvetica Neue" panose="02000503000000020004"/>
        </a:defRPr>
      </a:lvl8pPr>
      <a:lvl9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9400" b="0" i="0" u="none" strike="noStrike" cap="none" spc="0" baseline="0">
          <a:solidFill>
            <a:srgbClr val="BCB08F"/>
          </a:solidFill>
          <a:effectLst>
            <a:outerShdw blurRad="12700" dist="12700" dir="16200000" rotWithShape="0">
              <a:srgbClr val="000000">
                <a:alpha val="50000"/>
              </a:srgbClr>
            </a:outerShdw>
          </a:effectLst>
          <a:uFillTx/>
          <a:latin typeface="+mn-lt"/>
          <a:ea typeface="+mn-ea"/>
          <a:cs typeface="+mn-cs"/>
          <a:sym typeface="Helvetica Neue" panose="02000503000000020004"/>
        </a:defRPr>
      </a:lvl9pPr>
    </p:titleStyle>
    <p:bodyStyle>
      <a:lvl1pPr marL="336550" marR="0" indent="-336550" algn="l" defTabSz="412750" rtl="0" latinLnBrk="0">
        <a:lnSpc>
          <a:spcPct val="120000"/>
        </a:lnSpc>
        <a:spcBef>
          <a:spcPct val="450000"/>
        </a:spcBef>
        <a:spcAft>
          <a:spcPts val="0"/>
        </a:spcAft>
        <a:buClrTx/>
        <a:buSzPct val="50000"/>
        <a:buFontTx/>
        <a:buBlip>
          <a:blip r:embed="rId6"/>
        </a:buBlip>
        <a:defRPr sz="2900" b="0" i="0" u="none" strike="noStrike" cap="none" spc="0" baseline="0">
          <a:solidFill>
            <a:srgbClr val="FFFFFF">
              <a:alpha val="80000"/>
            </a:srgbClr>
          </a:solidFill>
          <a:effectLst>
            <a:outerShdw blurRad="25400" dist="12700" dir="5400000" rotWithShape="0">
              <a:srgbClr val="FFFFFF"/>
            </a:outerShdw>
          </a:effectLst>
          <a:uFillTx/>
          <a:latin typeface="Hoefler Text"/>
          <a:ea typeface="Hoefler Text"/>
          <a:cs typeface="Hoefler Text"/>
          <a:sym typeface="Hoefler Text"/>
        </a:defRPr>
      </a:lvl1pPr>
      <a:lvl2pPr marL="673100" marR="0" indent="-336550" algn="l" defTabSz="412750" rtl="0" latinLnBrk="0">
        <a:lnSpc>
          <a:spcPct val="120000"/>
        </a:lnSpc>
        <a:spcBef>
          <a:spcPct val="450000"/>
        </a:spcBef>
        <a:spcAft>
          <a:spcPts val="0"/>
        </a:spcAft>
        <a:buClrTx/>
        <a:buSzPct val="50000"/>
        <a:buFontTx/>
        <a:buBlip>
          <a:blip r:embed="rId6"/>
        </a:buBlip>
        <a:defRPr sz="2900" b="0" i="1" u="none" strike="noStrike" cap="none" spc="0" baseline="0">
          <a:solidFill>
            <a:srgbClr val="86837F">
              <a:alpha val="80000"/>
            </a:srgbClr>
          </a:solidFill>
          <a:effectLst>
            <a:outerShdw blurRad="25400" dist="12700" dir="5400000" rotWithShape="0">
              <a:srgbClr val="FFFFFF"/>
            </a:outerShdw>
          </a:effectLst>
          <a:uFillTx/>
          <a:latin typeface="Hoefler Text"/>
          <a:ea typeface="Hoefler Text"/>
          <a:cs typeface="Hoefler Text"/>
          <a:sym typeface="Hoefler Text"/>
        </a:defRPr>
      </a:lvl2pPr>
      <a:lvl3pPr marL="1009650" marR="0" indent="-336550" algn="l" defTabSz="412750" rtl="0" latinLnBrk="0">
        <a:lnSpc>
          <a:spcPct val="150000"/>
        </a:lnSpc>
        <a:spcBef>
          <a:spcPts val="0"/>
        </a:spcBef>
        <a:spcAft>
          <a:spcPts val="0"/>
        </a:spcAft>
        <a:buClrTx/>
        <a:buSzPct val="50000"/>
        <a:buFontTx/>
        <a:buBlip>
          <a:blip r:embed="rId6"/>
        </a:buBlip>
        <a:defRPr sz="2900" b="0" i="0" u="none" strike="noStrike" cap="none" spc="0" baseline="0">
          <a:solidFill>
            <a:srgbClr val="FFFFFF">
              <a:alpha val="80000"/>
            </a:srgbClr>
          </a:solidFill>
          <a:effectLst/>
          <a:uFillTx/>
          <a:latin typeface="黑体" panose="02010609060101010101" pitchFamily="49" charset="-122"/>
          <a:ea typeface="黑体" panose="02010609060101010101" pitchFamily="49" charset="-122"/>
          <a:cs typeface="黑体" panose="02010609060101010101" pitchFamily="49" charset="-122"/>
          <a:sym typeface="Hoefler Text"/>
        </a:defRPr>
      </a:lvl3pPr>
      <a:lvl4pPr marL="1346200" marR="0" indent="-336550" algn="l" defTabSz="412750" rtl="0" latinLnBrk="0">
        <a:lnSpc>
          <a:spcPct val="150000"/>
        </a:lnSpc>
        <a:spcBef>
          <a:spcPts val="0"/>
        </a:spcBef>
        <a:spcAft>
          <a:spcPts val="0"/>
        </a:spcAft>
        <a:buClrTx/>
        <a:buSzPct val="50000"/>
        <a:buFontTx/>
        <a:buBlip>
          <a:blip r:embed="rId6"/>
        </a:buBlip>
        <a:defRPr sz="2900" b="0" i="0" u="none" strike="noStrike" cap="none" spc="0" baseline="0">
          <a:solidFill>
            <a:srgbClr val="FFFFFF">
              <a:alpha val="80000"/>
            </a:srgbClr>
          </a:solidFill>
          <a:effectLst/>
          <a:uFillTx/>
          <a:latin typeface="黑体" panose="02010609060101010101" pitchFamily="49" charset="-122"/>
          <a:ea typeface="黑体" panose="02010609060101010101" pitchFamily="49" charset="-122"/>
          <a:cs typeface="黑体" panose="02010609060101010101" pitchFamily="49" charset="-122"/>
          <a:sym typeface="Hoefler Text"/>
        </a:defRPr>
      </a:lvl4pPr>
      <a:lvl5pPr marL="1682750" marR="0" indent="-336550" algn="l" defTabSz="412750" rtl="0" latinLnBrk="0">
        <a:lnSpc>
          <a:spcPct val="150000"/>
        </a:lnSpc>
        <a:spcBef>
          <a:spcPts val="0"/>
        </a:spcBef>
        <a:spcAft>
          <a:spcPts val="0"/>
        </a:spcAft>
        <a:buClrTx/>
        <a:buSzPct val="50000"/>
        <a:buFontTx/>
        <a:buBlip>
          <a:blip r:embed="rId6"/>
        </a:buBlip>
        <a:defRPr sz="2900" b="0" i="0" u="none" strike="noStrike" cap="none" spc="0" baseline="0">
          <a:solidFill>
            <a:srgbClr val="FFFFFF">
              <a:alpha val="80000"/>
            </a:srgbClr>
          </a:solidFill>
          <a:effectLst/>
          <a:uFillTx/>
          <a:latin typeface="黑体" panose="02010609060101010101" pitchFamily="49" charset="-122"/>
          <a:ea typeface="黑体" panose="02010609060101010101" pitchFamily="49" charset="-122"/>
          <a:cs typeface="黑体" panose="02010609060101010101" pitchFamily="49" charset="-122"/>
          <a:sym typeface="Hoefler Text"/>
        </a:defRPr>
      </a:lvl5pPr>
      <a:lvl6pPr marL="2019300" marR="0" indent="-336550" algn="l" defTabSz="412750" rtl="0" latinLnBrk="0">
        <a:lnSpc>
          <a:spcPct val="120000"/>
        </a:lnSpc>
        <a:spcBef>
          <a:spcPct val="450000"/>
        </a:spcBef>
        <a:spcAft>
          <a:spcPts val="0"/>
        </a:spcAft>
        <a:buClrTx/>
        <a:buSzPct val="50000"/>
        <a:buFontTx/>
        <a:buBlip>
          <a:blip r:embed="rId6"/>
        </a:buBlip>
        <a:defRPr sz="2900" b="0" i="1" u="none" strike="noStrike" cap="none" spc="0" baseline="0">
          <a:solidFill>
            <a:srgbClr val="86837F">
              <a:alpha val="80000"/>
            </a:srgbClr>
          </a:solidFill>
          <a:effectLst>
            <a:outerShdw blurRad="25400" dist="12700" dir="5400000" rotWithShape="0">
              <a:srgbClr val="FFFFFF"/>
            </a:outerShdw>
          </a:effectLst>
          <a:uFillTx/>
          <a:latin typeface="Hoefler Text"/>
          <a:ea typeface="Hoefler Text"/>
          <a:cs typeface="Hoefler Text"/>
          <a:sym typeface="Hoefler Text"/>
        </a:defRPr>
      </a:lvl6pPr>
      <a:lvl7pPr marL="2355850" marR="0" indent="-336550" algn="l" defTabSz="412750" rtl="0" latinLnBrk="0">
        <a:lnSpc>
          <a:spcPct val="120000"/>
        </a:lnSpc>
        <a:spcBef>
          <a:spcPct val="450000"/>
        </a:spcBef>
        <a:spcAft>
          <a:spcPts val="0"/>
        </a:spcAft>
        <a:buClrTx/>
        <a:buSzPct val="50000"/>
        <a:buFontTx/>
        <a:buBlip>
          <a:blip r:embed="rId6"/>
        </a:buBlip>
        <a:defRPr sz="2900" b="0" i="1" u="none" strike="noStrike" cap="none" spc="0" baseline="0">
          <a:solidFill>
            <a:srgbClr val="86837F">
              <a:alpha val="80000"/>
            </a:srgbClr>
          </a:solidFill>
          <a:effectLst>
            <a:outerShdw blurRad="25400" dist="12700" dir="5400000" rotWithShape="0">
              <a:srgbClr val="FFFFFF"/>
            </a:outerShdw>
          </a:effectLst>
          <a:uFillTx/>
          <a:latin typeface="Hoefler Text"/>
          <a:ea typeface="Hoefler Text"/>
          <a:cs typeface="Hoefler Text"/>
          <a:sym typeface="Hoefler Text"/>
        </a:defRPr>
      </a:lvl7pPr>
      <a:lvl8pPr marL="2692400" marR="0" indent="-336550" algn="l" defTabSz="412750" rtl="0" latinLnBrk="0">
        <a:lnSpc>
          <a:spcPct val="120000"/>
        </a:lnSpc>
        <a:spcBef>
          <a:spcPct val="450000"/>
        </a:spcBef>
        <a:spcAft>
          <a:spcPts val="0"/>
        </a:spcAft>
        <a:buClrTx/>
        <a:buSzPct val="50000"/>
        <a:buFontTx/>
        <a:buBlip>
          <a:blip r:embed="rId6"/>
        </a:buBlip>
        <a:defRPr sz="2900" b="0" i="1" u="none" strike="noStrike" cap="none" spc="0" baseline="0">
          <a:solidFill>
            <a:srgbClr val="86837F">
              <a:alpha val="80000"/>
            </a:srgbClr>
          </a:solidFill>
          <a:effectLst>
            <a:outerShdw blurRad="25400" dist="12700" dir="5400000" rotWithShape="0">
              <a:srgbClr val="FFFFFF"/>
            </a:outerShdw>
          </a:effectLst>
          <a:uFillTx/>
          <a:latin typeface="Hoefler Text"/>
          <a:ea typeface="Hoefler Text"/>
          <a:cs typeface="Hoefler Text"/>
          <a:sym typeface="Hoefler Text"/>
        </a:defRPr>
      </a:lvl8pPr>
      <a:lvl9pPr marL="3028950" marR="0" indent="-336550" algn="l" defTabSz="412750" rtl="0" latinLnBrk="0">
        <a:lnSpc>
          <a:spcPct val="120000"/>
        </a:lnSpc>
        <a:spcBef>
          <a:spcPct val="450000"/>
        </a:spcBef>
        <a:spcAft>
          <a:spcPts val="0"/>
        </a:spcAft>
        <a:buClrTx/>
        <a:buSzPct val="50000"/>
        <a:buFontTx/>
        <a:buBlip>
          <a:blip r:embed="rId6"/>
        </a:buBlip>
        <a:defRPr sz="2900" b="0" i="1" u="none" strike="noStrike" cap="none" spc="0" baseline="0">
          <a:solidFill>
            <a:srgbClr val="86837F">
              <a:alpha val="80000"/>
            </a:srgbClr>
          </a:solidFill>
          <a:effectLst>
            <a:outerShdw blurRad="25400" dist="12700" dir="5400000" rotWithShape="0">
              <a:srgbClr val="FFFFFF"/>
            </a:outerShdw>
          </a:effectLst>
          <a:uFillTx/>
          <a:latin typeface="Hoefler Text"/>
          <a:ea typeface="Hoefler Text"/>
          <a:cs typeface="Hoefler Text"/>
          <a:sym typeface="Hoefler Text"/>
        </a:defRPr>
      </a:lvl9pPr>
    </p:bodyStyle>
    <p:otherStyle>
      <a:lvl1pPr marL="0" marR="0" indent="0" algn="ctr" defTabSz="412750" latinLnBrk="0">
        <a:lnSpc>
          <a:spcPct val="100000"/>
        </a:lnSpc>
        <a:spcBef>
          <a:spcPct val="0"/>
        </a:spcBef>
        <a:spcAft>
          <a:spcPts val="0"/>
        </a:spcAft>
        <a:buClrTx/>
        <a:buSzTx/>
        <a:buFontTx/>
        <a:buNone/>
        <a:defRPr sz="1200" b="1" i="0" u="none" strike="noStrike" cap="none" spc="0" baseline="0">
          <a:solidFill>
            <a:schemeClr val="tx1"/>
          </a:solidFill>
          <a:effectLst>
            <a:outerShdw blurRad="25400" dist="12700" dir="16200000" rotWithShape="0">
              <a:srgbClr val="000000">
                <a:alpha val="80000"/>
              </a:srgbClr>
            </a:outerShdw>
          </a:effectLst>
          <a:uFillTx/>
          <a:latin typeface="+mn-lt"/>
          <a:ea typeface="+mn-ea"/>
          <a:cs typeface="+mn-cs"/>
          <a:sym typeface="Palatino"/>
        </a:defRPr>
      </a:lvl1pPr>
      <a:lvl2pPr marL="0" marR="0" indent="114300" algn="ctr" defTabSz="412750" latinLnBrk="0">
        <a:lnSpc>
          <a:spcPct val="100000"/>
        </a:lnSpc>
        <a:spcBef>
          <a:spcPct val="0"/>
        </a:spcBef>
        <a:spcAft>
          <a:spcPts val="0"/>
        </a:spcAft>
        <a:buClrTx/>
        <a:buSzTx/>
        <a:buFontTx/>
        <a:buNone/>
        <a:defRPr sz="1200" b="1" i="0" u="none" strike="noStrike" cap="none" spc="0" baseline="0">
          <a:solidFill>
            <a:schemeClr val="tx1"/>
          </a:solidFill>
          <a:effectLst>
            <a:outerShdw blurRad="25400" dist="12700" dir="16200000" rotWithShape="0">
              <a:srgbClr val="000000">
                <a:alpha val="80000"/>
              </a:srgbClr>
            </a:outerShdw>
          </a:effectLst>
          <a:uFillTx/>
          <a:latin typeface="+mn-lt"/>
          <a:ea typeface="+mn-ea"/>
          <a:cs typeface="+mn-cs"/>
          <a:sym typeface="Palatino"/>
        </a:defRPr>
      </a:lvl2pPr>
      <a:lvl3pPr marL="0" marR="0" indent="228600" algn="ctr" defTabSz="412750" latinLnBrk="0">
        <a:lnSpc>
          <a:spcPct val="100000"/>
        </a:lnSpc>
        <a:spcBef>
          <a:spcPct val="0"/>
        </a:spcBef>
        <a:spcAft>
          <a:spcPts val="0"/>
        </a:spcAft>
        <a:buClrTx/>
        <a:buSzTx/>
        <a:buFontTx/>
        <a:buNone/>
        <a:defRPr sz="1200" b="1" i="0" u="none" strike="noStrike" cap="none" spc="0" baseline="0">
          <a:solidFill>
            <a:schemeClr val="tx1"/>
          </a:solidFill>
          <a:effectLst>
            <a:outerShdw blurRad="25400" dist="12700" dir="16200000" rotWithShape="0">
              <a:srgbClr val="000000">
                <a:alpha val="80000"/>
              </a:srgbClr>
            </a:outerShdw>
          </a:effectLst>
          <a:uFillTx/>
          <a:latin typeface="+mn-lt"/>
          <a:ea typeface="+mn-ea"/>
          <a:cs typeface="+mn-cs"/>
          <a:sym typeface="Palatino"/>
        </a:defRPr>
      </a:lvl3pPr>
      <a:lvl4pPr marL="0" marR="0" indent="342900" algn="ctr" defTabSz="412750" latinLnBrk="0">
        <a:lnSpc>
          <a:spcPct val="100000"/>
        </a:lnSpc>
        <a:spcBef>
          <a:spcPct val="0"/>
        </a:spcBef>
        <a:spcAft>
          <a:spcPts val="0"/>
        </a:spcAft>
        <a:buClrTx/>
        <a:buSzTx/>
        <a:buFontTx/>
        <a:buNone/>
        <a:defRPr sz="1200" b="1" i="0" u="none" strike="noStrike" cap="none" spc="0" baseline="0">
          <a:solidFill>
            <a:schemeClr val="tx1"/>
          </a:solidFill>
          <a:effectLst>
            <a:outerShdw blurRad="25400" dist="12700" dir="16200000" rotWithShape="0">
              <a:srgbClr val="000000">
                <a:alpha val="80000"/>
              </a:srgbClr>
            </a:outerShdw>
          </a:effectLst>
          <a:uFillTx/>
          <a:latin typeface="+mn-lt"/>
          <a:ea typeface="+mn-ea"/>
          <a:cs typeface="+mn-cs"/>
          <a:sym typeface="Palatino"/>
        </a:defRPr>
      </a:lvl4pPr>
      <a:lvl5pPr marL="0" marR="0" indent="457200" algn="ctr" defTabSz="412750" latinLnBrk="0">
        <a:lnSpc>
          <a:spcPct val="100000"/>
        </a:lnSpc>
        <a:spcBef>
          <a:spcPct val="0"/>
        </a:spcBef>
        <a:spcAft>
          <a:spcPts val="0"/>
        </a:spcAft>
        <a:buClrTx/>
        <a:buSzTx/>
        <a:buFontTx/>
        <a:buNone/>
        <a:defRPr sz="1200" b="1" i="0" u="none" strike="noStrike" cap="none" spc="0" baseline="0">
          <a:solidFill>
            <a:schemeClr val="tx1"/>
          </a:solidFill>
          <a:effectLst>
            <a:outerShdw blurRad="25400" dist="12700" dir="16200000" rotWithShape="0">
              <a:srgbClr val="000000">
                <a:alpha val="80000"/>
              </a:srgbClr>
            </a:outerShdw>
          </a:effectLst>
          <a:uFillTx/>
          <a:latin typeface="+mn-lt"/>
          <a:ea typeface="+mn-ea"/>
          <a:cs typeface="+mn-cs"/>
          <a:sym typeface="Palatino"/>
        </a:defRPr>
      </a:lvl5pPr>
      <a:lvl6pPr marL="0" marR="0" indent="571500" algn="ctr" defTabSz="412750" latinLnBrk="0">
        <a:lnSpc>
          <a:spcPct val="100000"/>
        </a:lnSpc>
        <a:spcBef>
          <a:spcPct val="0"/>
        </a:spcBef>
        <a:spcAft>
          <a:spcPts val="0"/>
        </a:spcAft>
        <a:buClrTx/>
        <a:buSzTx/>
        <a:buFontTx/>
        <a:buNone/>
        <a:defRPr sz="1200" b="1" i="0" u="none" strike="noStrike" cap="none" spc="0" baseline="0">
          <a:solidFill>
            <a:schemeClr val="tx1"/>
          </a:solidFill>
          <a:effectLst>
            <a:outerShdw blurRad="25400" dist="12700" dir="16200000" rotWithShape="0">
              <a:srgbClr val="000000">
                <a:alpha val="80000"/>
              </a:srgbClr>
            </a:outerShdw>
          </a:effectLst>
          <a:uFillTx/>
          <a:latin typeface="+mn-lt"/>
          <a:ea typeface="+mn-ea"/>
          <a:cs typeface="+mn-cs"/>
          <a:sym typeface="Palatino"/>
        </a:defRPr>
      </a:lvl6pPr>
      <a:lvl7pPr marL="0" marR="0" indent="685800" algn="ctr" defTabSz="412750" latinLnBrk="0">
        <a:lnSpc>
          <a:spcPct val="100000"/>
        </a:lnSpc>
        <a:spcBef>
          <a:spcPct val="0"/>
        </a:spcBef>
        <a:spcAft>
          <a:spcPts val="0"/>
        </a:spcAft>
        <a:buClrTx/>
        <a:buSzTx/>
        <a:buFontTx/>
        <a:buNone/>
        <a:defRPr sz="1200" b="1" i="0" u="none" strike="noStrike" cap="none" spc="0" baseline="0">
          <a:solidFill>
            <a:schemeClr val="tx1"/>
          </a:solidFill>
          <a:effectLst>
            <a:outerShdw blurRad="25400" dist="12700" dir="16200000" rotWithShape="0">
              <a:srgbClr val="000000">
                <a:alpha val="80000"/>
              </a:srgbClr>
            </a:outerShdw>
          </a:effectLst>
          <a:uFillTx/>
          <a:latin typeface="+mn-lt"/>
          <a:ea typeface="+mn-ea"/>
          <a:cs typeface="+mn-cs"/>
          <a:sym typeface="Palatino"/>
        </a:defRPr>
      </a:lvl7pPr>
      <a:lvl8pPr marL="0" marR="0" indent="800100" algn="ctr" defTabSz="412750" latinLnBrk="0">
        <a:lnSpc>
          <a:spcPct val="100000"/>
        </a:lnSpc>
        <a:spcBef>
          <a:spcPct val="0"/>
        </a:spcBef>
        <a:spcAft>
          <a:spcPts val="0"/>
        </a:spcAft>
        <a:buClrTx/>
        <a:buSzTx/>
        <a:buFontTx/>
        <a:buNone/>
        <a:defRPr sz="1200" b="1" i="0" u="none" strike="noStrike" cap="none" spc="0" baseline="0">
          <a:solidFill>
            <a:schemeClr val="tx1"/>
          </a:solidFill>
          <a:effectLst>
            <a:outerShdw blurRad="25400" dist="12700" dir="16200000" rotWithShape="0">
              <a:srgbClr val="000000">
                <a:alpha val="80000"/>
              </a:srgbClr>
            </a:outerShdw>
          </a:effectLst>
          <a:uFillTx/>
          <a:latin typeface="+mn-lt"/>
          <a:ea typeface="+mn-ea"/>
          <a:cs typeface="+mn-cs"/>
          <a:sym typeface="Palatino"/>
        </a:defRPr>
      </a:lvl8pPr>
      <a:lvl9pPr marL="0" marR="0" indent="914400" algn="ctr" defTabSz="412750" latinLnBrk="0">
        <a:lnSpc>
          <a:spcPct val="100000"/>
        </a:lnSpc>
        <a:spcBef>
          <a:spcPct val="0"/>
        </a:spcBef>
        <a:spcAft>
          <a:spcPts val="0"/>
        </a:spcAft>
        <a:buClrTx/>
        <a:buSzTx/>
        <a:buFontTx/>
        <a:buNone/>
        <a:defRPr sz="1200" b="1" i="0" u="none" strike="noStrike" cap="none" spc="0" baseline="0">
          <a:solidFill>
            <a:schemeClr val="tx1"/>
          </a:solidFill>
          <a:effectLst>
            <a:outerShdw blurRad="25400" dist="12700" dir="16200000" rotWithShape="0">
              <a:srgbClr val="000000">
                <a:alpha val="80000"/>
              </a:srgbClr>
            </a:outerShdw>
          </a:effectLst>
          <a:uFillTx/>
          <a:latin typeface="+mn-lt"/>
          <a:ea typeface="+mn-ea"/>
          <a:cs typeface="+mn-cs"/>
          <a:sym typeface="Palatino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正文级别 1…"/>
          <p:cNvSpPr txBox="1">
            <a:spLocks noGrp="1"/>
          </p:cNvSpPr>
          <p:nvPr>
            <p:ph type="body" idx="1"/>
          </p:nvPr>
        </p:nvSpPr>
        <p:spPr>
          <a:xfrm>
            <a:off x="1551929" y="2053198"/>
            <a:ext cx="7614369" cy="3541273"/>
          </a:xfrm>
          <a:prstGeom prst="rect">
            <a:avLst/>
          </a:prstGeom>
          <a:ln w="12700">
            <a:miter lim="400000"/>
          </a:ln>
        </p:spPr>
        <p:txBody>
          <a:bodyPr lIns="50800" tIns="50800" rIns="50800" bIns="50800" anchor="ctr">
            <a:normAutofit/>
          </a:bodyPr>
          <a:lstStyle>
            <a:lvl1pPr>
              <a:buBlip>
                <a:blip r:embed="rId6"/>
              </a:buBlip>
            </a:lvl1pPr>
            <a:lvl2pPr>
              <a:buBlip>
                <a:blip r:embed="rId6"/>
              </a:buBlip>
            </a:lvl2pPr>
            <a:lvl3pPr>
              <a:buBlip>
                <a:blip r:embed="rId6"/>
              </a:buBlip>
            </a:lvl3pPr>
            <a:lvl4pPr>
              <a:buBlip>
                <a:blip r:embed="rId6"/>
              </a:buBlip>
            </a:lvl4pPr>
            <a:lvl5pPr>
              <a:buBlip>
                <a:blip r:embed="rId6"/>
              </a:buBlip>
            </a:lvl5pPr>
          </a:lstStyle>
          <a:p>
            <a:r>
              <a:rPr dirty="0" err="1"/>
              <a:t>正文级别</a:t>
            </a:r>
            <a:r>
              <a:rPr dirty="0"/>
              <a:t> 1文级别 2</a:t>
            </a:r>
          </a:p>
          <a:p>
            <a:pPr lvl="2"/>
            <a:r>
              <a:rPr dirty="0" err="1"/>
              <a:t>正文级别</a:t>
            </a:r>
            <a:r>
              <a:rPr dirty="0"/>
              <a:t> 3</a:t>
            </a:r>
          </a:p>
          <a:p>
            <a:pPr lvl="3"/>
            <a:r>
              <a:rPr dirty="0" err="1"/>
              <a:t>正文级别</a:t>
            </a:r>
            <a:r>
              <a:rPr dirty="0"/>
              <a:t> 4</a:t>
            </a:r>
          </a:p>
          <a:p>
            <a:pPr lvl="4"/>
            <a:r>
              <a:rPr dirty="0" err="1"/>
              <a:t>正文级别</a:t>
            </a:r>
            <a:r>
              <a:rPr dirty="0"/>
              <a:t> 5</a:t>
            </a:r>
          </a:p>
        </p:txBody>
      </p:sp>
      <p:sp>
        <p:nvSpPr>
          <p:cNvPr id="3" name="标题文本"/>
          <p:cNvSpPr txBox="1">
            <a:spLocks noGrp="1"/>
          </p:cNvSpPr>
          <p:nvPr>
            <p:ph type="title"/>
          </p:nvPr>
        </p:nvSpPr>
        <p:spPr>
          <a:xfrm>
            <a:off x="1800614" y="1059673"/>
            <a:ext cx="8393921" cy="866075"/>
          </a:xfrm>
          <a:prstGeom prst="rect">
            <a:avLst/>
          </a:prstGeom>
          <a:ln w="12700">
            <a:miter lim="400000"/>
          </a:ln>
        </p:spPr>
        <p:txBody>
          <a:bodyPr lIns="50800" tIns="50800" rIns="50800" bIns="50800" anchor="ctr">
            <a:normAutofit/>
          </a:bodyPr>
          <a:lstStyle/>
          <a:p>
            <a:r>
              <a:rPr dirty="0" err="1"/>
              <a:t>标题文本</a:t>
            </a:r>
            <a:endParaRPr dirty="0"/>
          </a:p>
        </p:txBody>
      </p:sp>
      <p:sp>
        <p:nvSpPr>
          <p:cNvPr id="4" name="幻灯片编号"/>
          <p:cNvSpPr txBox="1">
            <a:spLocks noGrp="1"/>
          </p:cNvSpPr>
          <p:nvPr>
            <p:ph type="sldNum" sz="quarter" idx="2"/>
          </p:nvPr>
        </p:nvSpPr>
        <p:spPr>
          <a:xfrm>
            <a:off x="5997575" y="6616700"/>
            <a:ext cx="209551" cy="254001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ctr">
            <a:spAutoFit/>
          </a:bodyPr>
          <a:lstStyle>
            <a:lvl1pPr>
              <a:defRPr sz="1200" b="1" i="0">
                <a:solidFill>
                  <a:srgbClr val="F3F1DF"/>
                </a:solidFill>
                <a:effectLst>
                  <a:outerShdw blurRad="25400" dist="12700" dir="16200000" rotWithShape="0">
                    <a:srgbClr val="000000">
                      <a:alpha val="80000"/>
                    </a:srgbClr>
                  </a:outerShdw>
                </a:effectLst>
                <a:latin typeface="Palatino"/>
                <a:ea typeface="Palatino"/>
                <a:cs typeface="Palatino"/>
                <a:sym typeface="Palatino"/>
              </a:defRPr>
            </a:lvl1pPr>
          </a:lstStyle>
          <a:p>
            <a:fld id="{86CB4B4D-7CA3-9044-876B-883B54F8677D}" type="slidenum">
              <a:rPr/>
              <a:t>‹#›</a:t>
            </a:fld>
            <a:endParaRPr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</p:sldLayoutIdLst>
  <p:transition spd="med"/>
  <p:txStyles>
    <p:titleStyle>
      <a:lvl1pPr marL="0" marR="0" indent="0" algn="ctr" defTabSz="412750" rtl="0" latinLnBrk="0">
        <a:lnSpc>
          <a:spcPct val="100000"/>
        </a:lnSpc>
        <a:spcBef>
          <a:spcPct val="0"/>
        </a:spcBef>
        <a:spcAft>
          <a:spcPts val="0"/>
        </a:spcAft>
        <a:buClrTx/>
        <a:buSzTx/>
        <a:buFontTx/>
        <a:buNone/>
        <a:defRPr sz="4400" b="0" i="0" u="none" strike="noStrike" cap="none" spc="0" baseline="0">
          <a:solidFill>
            <a:srgbClr val="FFFF00"/>
          </a:solidFill>
          <a:effectLst/>
          <a:uFillTx/>
          <a:latin typeface="黑体" panose="02010609060101010101" pitchFamily="49" charset="-122"/>
          <a:ea typeface="黑体" panose="02010609060101010101" pitchFamily="49" charset="-122"/>
          <a:cs typeface="+mn-cs"/>
          <a:sym typeface="Helvetica Neue" panose="02000503000000020004"/>
        </a:defRPr>
      </a:lvl1pPr>
      <a:lvl2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9400" b="0" i="0" u="none" strike="noStrike" cap="none" spc="0" baseline="0">
          <a:solidFill>
            <a:srgbClr val="BCB08F"/>
          </a:solidFill>
          <a:effectLst>
            <a:outerShdw blurRad="12700" dist="12700" dir="16200000" rotWithShape="0">
              <a:srgbClr val="000000">
                <a:alpha val="50000"/>
              </a:srgbClr>
            </a:outerShdw>
          </a:effectLst>
          <a:uFillTx/>
          <a:latin typeface="+mn-lt"/>
          <a:ea typeface="+mn-ea"/>
          <a:cs typeface="+mn-cs"/>
          <a:sym typeface="Helvetica Neue" panose="02000503000000020004"/>
        </a:defRPr>
      </a:lvl2pPr>
      <a:lvl3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9400" b="0" i="0" u="none" strike="noStrike" cap="none" spc="0" baseline="0">
          <a:solidFill>
            <a:srgbClr val="BCB08F"/>
          </a:solidFill>
          <a:effectLst>
            <a:outerShdw blurRad="12700" dist="12700" dir="16200000" rotWithShape="0">
              <a:srgbClr val="000000">
                <a:alpha val="50000"/>
              </a:srgbClr>
            </a:outerShdw>
          </a:effectLst>
          <a:uFillTx/>
          <a:latin typeface="+mn-lt"/>
          <a:ea typeface="+mn-ea"/>
          <a:cs typeface="+mn-cs"/>
          <a:sym typeface="Helvetica Neue" panose="02000503000000020004"/>
        </a:defRPr>
      </a:lvl3pPr>
      <a:lvl4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9400" b="0" i="0" u="none" strike="noStrike" cap="none" spc="0" baseline="0">
          <a:solidFill>
            <a:srgbClr val="BCB08F"/>
          </a:solidFill>
          <a:effectLst>
            <a:outerShdw blurRad="12700" dist="12700" dir="16200000" rotWithShape="0">
              <a:srgbClr val="000000">
                <a:alpha val="50000"/>
              </a:srgbClr>
            </a:outerShdw>
          </a:effectLst>
          <a:uFillTx/>
          <a:latin typeface="+mn-lt"/>
          <a:ea typeface="+mn-ea"/>
          <a:cs typeface="+mn-cs"/>
          <a:sym typeface="Helvetica Neue" panose="02000503000000020004"/>
        </a:defRPr>
      </a:lvl4pPr>
      <a:lvl5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9400" b="0" i="0" u="none" strike="noStrike" cap="none" spc="0" baseline="0">
          <a:solidFill>
            <a:srgbClr val="BCB08F"/>
          </a:solidFill>
          <a:effectLst>
            <a:outerShdw blurRad="12700" dist="12700" dir="16200000" rotWithShape="0">
              <a:srgbClr val="000000">
                <a:alpha val="50000"/>
              </a:srgbClr>
            </a:outerShdw>
          </a:effectLst>
          <a:uFillTx/>
          <a:latin typeface="+mn-lt"/>
          <a:ea typeface="+mn-ea"/>
          <a:cs typeface="+mn-cs"/>
          <a:sym typeface="Helvetica Neue" panose="02000503000000020004"/>
        </a:defRPr>
      </a:lvl5pPr>
      <a:lvl6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9400" b="0" i="0" u="none" strike="noStrike" cap="none" spc="0" baseline="0">
          <a:solidFill>
            <a:srgbClr val="BCB08F"/>
          </a:solidFill>
          <a:effectLst>
            <a:outerShdw blurRad="12700" dist="12700" dir="16200000" rotWithShape="0">
              <a:srgbClr val="000000">
                <a:alpha val="50000"/>
              </a:srgbClr>
            </a:outerShdw>
          </a:effectLst>
          <a:uFillTx/>
          <a:latin typeface="+mn-lt"/>
          <a:ea typeface="+mn-ea"/>
          <a:cs typeface="+mn-cs"/>
          <a:sym typeface="Helvetica Neue" panose="02000503000000020004"/>
        </a:defRPr>
      </a:lvl6pPr>
      <a:lvl7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9400" b="0" i="0" u="none" strike="noStrike" cap="none" spc="0" baseline="0">
          <a:solidFill>
            <a:srgbClr val="BCB08F"/>
          </a:solidFill>
          <a:effectLst>
            <a:outerShdw blurRad="12700" dist="12700" dir="16200000" rotWithShape="0">
              <a:srgbClr val="000000">
                <a:alpha val="50000"/>
              </a:srgbClr>
            </a:outerShdw>
          </a:effectLst>
          <a:uFillTx/>
          <a:latin typeface="+mn-lt"/>
          <a:ea typeface="+mn-ea"/>
          <a:cs typeface="+mn-cs"/>
          <a:sym typeface="Helvetica Neue" panose="02000503000000020004"/>
        </a:defRPr>
      </a:lvl7pPr>
      <a:lvl8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9400" b="0" i="0" u="none" strike="noStrike" cap="none" spc="0" baseline="0">
          <a:solidFill>
            <a:srgbClr val="BCB08F"/>
          </a:solidFill>
          <a:effectLst>
            <a:outerShdw blurRad="12700" dist="12700" dir="16200000" rotWithShape="0">
              <a:srgbClr val="000000">
                <a:alpha val="50000"/>
              </a:srgbClr>
            </a:outerShdw>
          </a:effectLst>
          <a:uFillTx/>
          <a:latin typeface="+mn-lt"/>
          <a:ea typeface="+mn-ea"/>
          <a:cs typeface="+mn-cs"/>
          <a:sym typeface="Helvetica Neue" panose="02000503000000020004"/>
        </a:defRPr>
      </a:lvl8pPr>
      <a:lvl9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9400" b="0" i="0" u="none" strike="noStrike" cap="none" spc="0" baseline="0">
          <a:solidFill>
            <a:srgbClr val="BCB08F"/>
          </a:solidFill>
          <a:effectLst>
            <a:outerShdw blurRad="12700" dist="12700" dir="16200000" rotWithShape="0">
              <a:srgbClr val="000000">
                <a:alpha val="50000"/>
              </a:srgbClr>
            </a:outerShdw>
          </a:effectLst>
          <a:uFillTx/>
          <a:latin typeface="+mn-lt"/>
          <a:ea typeface="+mn-ea"/>
          <a:cs typeface="+mn-cs"/>
          <a:sym typeface="Helvetica Neue" panose="02000503000000020004"/>
        </a:defRPr>
      </a:lvl9pPr>
    </p:titleStyle>
    <p:bodyStyle>
      <a:lvl1pPr marL="336550" marR="0" indent="-336550" algn="l" defTabSz="412750" rtl="0" latinLnBrk="0">
        <a:lnSpc>
          <a:spcPct val="120000"/>
        </a:lnSpc>
        <a:spcBef>
          <a:spcPct val="450000"/>
        </a:spcBef>
        <a:spcAft>
          <a:spcPts val="0"/>
        </a:spcAft>
        <a:buClrTx/>
        <a:buSzPct val="50000"/>
        <a:buFontTx/>
        <a:buBlip>
          <a:blip r:embed="rId6"/>
        </a:buBlip>
        <a:defRPr sz="2900" b="0" i="0" u="none" strike="noStrike" cap="none" spc="0" baseline="0">
          <a:solidFill>
            <a:srgbClr val="FFFFFF">
              <a:alpha val="80000"/>
            </a:srgbClr>
          </a:solidFill>
          <a:effectLst>
            <a:outerShdw blurRad="25400" dist="12700" dir="5400000" rotWithShape="0">
              <a:srgbClr val="FFFFFF"/>
            </a:outerShdw>
          </a:effectLst>
          <a:uFillTx/>
          <a:latin typeface="Hoefler Text"/>
          <a:ea typeface="Hoefler Text"/>
          <a:cs typeface="Hoefler Text"/>
          <a:sym typeface="Hoefler Text"/>
        </a:defRPr>
      </a:lvl1pPr>
      <a:lvl2pPr marL="673100" marR="0" indent="-336550" algn="l" defTabSz="412750" rtl="0" latinLnBrk="0">
        <a:lnSpc>
          <a:spcPct val="120000"/>
        </a:lnSpc>
        <a:spcBef>
          <a:spcPct val="450000"/>
        </a:spcBef>
        <a:spcAft>
          <a:spcPts val="0"/>
        </a:spcAft>
        <a:buClrTx/>
        <a:buSzPct val="50000"/>
        <a:buFontTx/>
        <a:buBlip>
          <a:blip r:embed="rId6"/>
        </a:buBlip>
        <a:defRPr sz="2900" b="0" i="1" u="none" strike="noStrike" cap="none" spc="0" baseline="0">
          <a:solidFill>
            <a:srgbClr val="86837F">
              <a:alpha val="80000"/>
            </a:srgbClr>
          </a:solidFill>
          <a:effectLst>
            <a:outerShdw blurRad="25400" dist="12700" dir="5400000" rotWithShape="0">
              <a:srgbClr val="FFFFFF"/>
            </a:outerShdw>
          </a:effectLst>
          <a:uFillTx/>
          <a:latin typeface="Hoefler Text"/>
          <a:ea typeface="Hoefler Text"/>
          <a:cs typeface="Hoefler Text"/>
          <a:sym typeface="Hoefler Text"/>
        </a:defRPr>
      </a:lvl2pPr>
      <a:lvl3pPr marL="1009650" marR="0" indent="-336550" algn="l" defTabSz="412750" rtl="0" latinLnBrk="0">
        <a:lnSpc>
          <a:spcPct val="150000"/>
        </a:lnSpc>
        <a:spcBef>
          <a:spcPts val="0"/>
        </a:spcBef>
        <a:spcAft>
          <a:spcPts val="0"/>
        </a:spcAft>
        <a:buClrTx/>
        <a:buSzPct val="50000"/>
        <a:buFontTx/>
        <a:buBlip>
          <a:blip r:embed="rId6"/>
        </a:buBlip>
        <a:defRPr sz="2900" b="0" i="0" u="none" strike="noStrike" cap="none" spc="0" baseline="0">
          <a:solidFill>
            <a:srgbClr val="FFFFFF">
              <a:alpha val="80000"/>
            </a:srgbClr>
          </a:solidFill>
          <a:effectLst/>
          <a:uFillTx/>
          <a:latin typeface="黑体" panose="02010609060101010101" pitchFamily="49" charset="-122"/>
          <a:ea typeface="黑体" panose="02010609060101010101" pitchFamily="49" charset="-122"/>
          <a:cs typeface="黑体" panose="02010609060101010101" pitchFamily="49" charset="-122"/>
          <a:sym typeface="Hoefler Text"/>
        </a:defRPr>
      </a:lvl3pPr>
      <a:lvl4pPr marL="1346200" marR="0" indent="-336550" algn="l" defTabSz="412750" rtl="0" latinLnBrk="0">
        <a:lnSpc>
          <a:spcPct val="150000"/>
        </a:lnSpc>
        <a:spcBef>
          <a:spcPts val="0"/>
        </a:spcBef>
        <a:spcAft>
          <a:spcPts val="0"/>
        </a:spcAft>
        <a:buClrTx/>
        <a:buSzPct val="50000"/>
        <a:buFontTx/>
        <a:buBlip>
          <a:blip r:embed="rId6"/>
        </a:buBlip>
        <a:defRPr sz="2900" b="0" i="0" u="none" strike="noStrike" cap="none" spc="0" baseline="0">
          <a:solidFill>
            <a:srgbClr val="FFFFFF">
              <a:alpha val="80000"/>
            </a:srgbClr>
          </a:solidFill>
          <a:effectLst/>
          <a:uFillTx/>
          <a:latin typeface="黑体" panose="02010609060101010101" pitchFamily="49" charset="-122"/>
          <a:ea typeface="黑体" panose="02010609060101010101" pitchFamily="49" charset="-122"/>
          <a:cs typeface="黑体" panose="02010609060101010101" pitchFamily="49" charset="-122"/>
          <a:sym typeface="Hoefler Text"/>
        </a:defRPr>
      </a:lvl4pPr>
      <a:lvl5pPr marL="1682750" marR="0" indent="-336550" algn="l" defTabSz="412750" rtl="0" latinLnBrk="0">
        <a:lnSpc>
          <a:spcPct val="150000"/>
        </a:lnSpc>
        <a:spcBef>
          <a:spcPts val="0"/>
        </a:spcBef>
        <a:spcAft>
          <a:spcPts val="0"/>
        </a:spcAft>
        <a:buClrTx/>
        <a:buSzPct val="50000"/>
        <a:buFontTx/>
        <a:buBlip>
          <a:blip r:embed="rId6"/>
        </a:buBlip>
        <a:defRPr sz="2900" b="0" i="0" u="none" strike="noStrike" cap="none" spc="0" baseline="0">
          <a:solidFill>
            <a:srgbClr val="FFFFFF">
              <a:alpha val="80000"/>
            </a:srgbClr>
          </a:solidFill>
          <a:effectLst/>
          <a:uFillTx/>
          <a:latin typeface="黑体" panose="02010609060101010101" pitchFamily="49" charset="-122"/>
          <a:ea typeface="黑体" panose="02010609060101010101" pitchFamily="49" charset="-122"/>
          <a:cs typeface="黑体" panose="02010609060101010101" pitchFamily="49" charset="-122"/>
          <a:sym typeface="Hoefler Text"/>
        </a:defRPr>
      </a:lvl5pPr>
      <a:lvl6pPr marL="2019300" marR="0" indent="-336550" algn="l" defTabSz="412750" rtl="0" latinLnBrk="0">
        <a:lnSpc>
          <a:spcPct val="120000"/>
        </a:lnSpc>
        <a:spcBef>
          <a:spcPct val="450000"/>
        </a:spcBef>
        <a:spcAft>
          <a:spcPts val="0"/>
        </a:spcAft>
        <a:buClrTx/>
        <a:buSzPct val="50000"/>
        <a:buFontTx/>
        <a:buBlip>
          <a:blip r:embed="rId6"/>
        </a:buBlip>
        <a:defRPr sz="2900" b="0" i="1" u="none" strike="noStrike" cap="none" spc="0" baseline="0">
          <a:solidFill>
            <a:srgbClr val="86837F">
              <a:alpha val="80000"/>
            </a:srgbClr>
          </a:solidFill>
          <a:effectLst>
            <a:outerShdw blurRad="25400" dist="12700" dir="5400000" rotWithShape="0">
              <a:srgbClr val="FFFFFF"/>
            </a:outerShdw>
          </a:effectLst>
          <a:uFillTx/>
          <a:latin typeface="Hoefler Text"/>
          <a:ea typeface="Hoefler Text"/>
          <a:cs typeface="Hoefler Text"/>
          <a:sym typeface="Hoefler Text"/>
        </a:defRPr>
      </a:lvl6pPr>
      <a:lvl7pPr marL="2355850" marR="0" indent="-336550" algn="l" defTabSz="412750" rtl="0" latinLnBrk="0">
        <a:lnSpc>
          <a:spcPct val="120000"/>
        </a:lnSpc>
        <a:spcBef>
          <a:spcPct val="450000"/>
        </a:spcBef>
        <a:spcAft>
          <a:spcPts val="0"/>
        </a:spcAft>
        <a:buClrTx/>
        <a:buSzPct val="50000"/>
        <a:buFontTx/>
        <a:buBlip>
          <a:blip r:embed="rId6"/>
        </a:buBlip>
        <a:defRPr sz="2900" b="0" i="1" u="none" strike="noStrike" cap="none" spc="0" baseline="0">
          <a:solidFill>
            <a:srgbClr val="86837F">
              <a:alpha val="80000"/>
            </a:srgbClr>
          </a:solidFill>
          <a:effectLst>
            <a:outerShdw blurRad="25400" dist="12700" dir="5400000" rotWithShape="0">
              <a:srgbClr val="FFFFFF"/>
            </a:outerShdw>
          </a:effectLst>
          <a:uFillTx/>
          <a:latin typeface="Hoefler Text"/>
          <a:ea typeface="Hoefler Text"/>
          <a:cs typeface="Hoefler Text"/>
          <a:sym typeface="Hoefler Text"/>
        </a:defRPr>
      </a:lvl7pPr>
      <a:lvl8pPr marL="2692400" marR="0" indent="-336550" algn="l" defTabSz="412750" rtl="0" latinLnBrk="0">
        <a:lnSpc>
          <a:spcPct val="120000"/>
        </a:lnSpc>
        <a:spcBef>
          <a:spcPct val="450000"/>
        </a:spcBef>
        <a:spcAft>
          <a:spcPts val="0"/>
        </a:spcAft>
        <a:buClrTx/>
        <a:buSzPct val="50000"/>
        <a:buFontTx/>
        <a:buBlip>
          <a:blip r:embed="rId6"/>
        </a:buBlip>
        <a:defRPr sz="2900" b="0" i="1" u="none" strike="noStrike" cap="none" spc="0" baseline="0">
          <a:solidFill>
            <a:srgbClr val="86837F">
              <a:alpha val="80000"/>
            </a:srgbClr>
          </a:solidFill>
          <a:effectLst>
            <a:outerShdw blurRad="25400" dist="12700" dir="5400000" rotWithShape="0">
              <a:srgbClr val="FFFFFF"/>
            </a:outerShdw>
          </a:effectLst>
          <a:uFillTx/>
          <a:latin typeface="Hoefler Text"/>
          <a:ea typeface="Hoefler Text"/>
          <a:cs typeface="Hoefler Text"/>
          <a:sym typeface="Hoefler Text"/>
        </a:defRPr>
      </a:lvl8pPr>
      <a:lvl9pPr marL="3028950" marR="0" indent="-336550" algn="l" defTabSz="412750" rtl="0" latinLnBrk="0">
        <a:lnSpc>
          <a:spcPct val="120000"/>
        </a:lnSpc>
        <a:spcBef>
          <a:spcPct val="450000"/>
        </a:spcBef>
        <a:spcAft>
          <a:spcPts val="0"/>
        </a:spcAft>
        <a:buClrTx/>
        <a:buSzPct val="50000"/>
        <a:buFontTx/>
        <a:buBlip>
          <a:blip r:embed="rId6"/>
        </a:buBlip>
        <a:defRPr sz="2900" b="0" i="1" u="none" strike="noStrike" cap="none" spc="0" baseline="0">
          <a:solidFill>
            <a:srgbClr val="86837F">
              <a:alpha val="80000"/>
            </a:srgbClr>
          </a:solidFill>
          <a:effectLst>
            <a:outerShdw blurRad="25400" dist="12700" dir="5400000" rotWithShape="0">
              <a:srgbClr val="FFFFFF"/>
            </a:outerShdw>
          </a:effectLst>
          <a:uFillTx/>
          <a:latin typeface="Hoefler Text"/>
          <a:ea typeface="Hoefler Text"/>
          <a:cs typeface="Hoefler Text"/>
          <a:sym typeface="Hoefler Text"/>
        </a:defRPr>
      </a:lvl9pPr>
    </p:bodyStyle>
    <p:otherStyle>
      <a:lvl1pPr marL="0" marR="0" indent="0" algn="ctr" defTabSz="412750" latinLnBrk="0">
        <a:lnSpc>
          <a:spcPct val="100000"/>
        </a:lnSpc>
        <a:spcBef>
          <a:spcPct val="0"/>
        </a:spcBef>
        <a:spcAft>
          <a:spcPts val="0"/>
        </a:spcAft>
        <a:buClrTx/>
        <a:buSzTx/>
        <a:buFontTx/>
        <a:buNone/>
        <a:defRPr sz="1200" b="1" i="0" u="none" strike="noStrike" cap="none" spc="0" baseline="0">
          <a:solidFill>
            <a:schemeClr val="tx1"/>
          </a:solidFill>
          <a:effectLst>
            <a:outerShdw blurRad="25400" dist="12700" dir="16200000" rotWithShape="0">
              <a:srgbClr val="000000">
                <a:alpha val="80000"/>
              </a:srgbClr>
            </a:outerShdw>
          </a:effectLst>
          <a:uFillTx/>
          <a:latin typeface="+mn-lt"/>
          <a:ea typeface="+mn-ea"/>
          <a:cs typeface="+mn-cs"/>
          <a:sym typeface="Palatino"/>
        </a:defRPr>
      </a:lvl1pPr>
      <a:lvl2pPr marL="0" marR="0" indent="114300" algn="ctr" defTabSz="412750" latinLnBrk="0">
        <a:lnSpc>
          <a:spcPct val="100000"/>
        </a:lnSpc>
        <a:spcBef>
          <a:spcPct val="0"/>
        </a:spcBef>
        <a:spcAft>
          <a:spcPts val="0"/>
        </a:spcAft>
        <a:buClrTx/>
        <a:buSzTx/>
        <a:buFontTx/>
        <a:buNone/>
        <a:defRPr sz="1200" b="1" i="0" u="none" strike="noStrike" cap="none" spc="0" baseline="0">
          <a:solidFill>
            <a:schemeClr val="tx1"/>
          </a:solidFill>
          <a:effectLst>
            <a:outerShdw blurRad="25400" dist="12700" dir="16200000" rotWithShape="0">
              <a:srgbClr val="000000">
                <a:alpha val="80000"/>
              </a:srgbClr>
            </a:outerShdw>
          </a:effectLst>
          <a:uFillTx/>
          <a:latin typeface="+mn-lt"/>
          <a:ea typeface="+mn-ea"/>
          <a:cs typeface="+mn-cs"/>
          <a:sym typeface="Palatino"/>
        </a:defRPr>
      </a:lvl2pPr>
      <a:lvl3pPr marL="0" marR="0" indent="228600" algn="ctr" defTabSz="412750" latinLnBrk="0">
        <a:lnSpc>
          <a:spcPct val="100000"/>
        </a:lnSpc>
        <a:spcBef>
          <a:spcPct val="0"/>
        </a:spcBef>
        <a:spcAft>
          <a:spcPts val="0"/>
        </a:spcAft>
        <a:buClrTx/>
        <a:buSzTx/>
        <a:buFontTx/>
        <a:buNone/>
        <a:defRPr sz="1200" b="1" i="0" u="none" strike="noStrike" cap="none" spc="0" baseline="0">
          <a:solidFill>
            <a:schemeClr val="tx1"/>
          </a:solidFill>
          <a:effectLst>
            <a:outerShdw blurRad="25400" dist="12700" dir="16200000" rotWithShape="0">
              <a:srgbClr val="000000">
                <a:alpha val="80000"/>
              </a:srgbClr>
            </a:outerShdw>
          </a:effectLst>
          <a:uFillTx/>
          <a:latin typeface="+mn-lt"/>
          <a:ea typeface="+mn-ea"/>
          <a:cs typeface="+mn-cs"/>
          <a:sym typeface="Palatino"/>
        </a:defRPr>
      </a:lvl3pPr>
      <a:lvl4pPr marL="0" marR="0" indent="342900" algn="ctr" defTabSz="412750" latinLnBrk="0">
        <a:lnSpc>
          <a:spcPct val="100000"/>
        </a:lnSpc>
        <a:spcBef>
          <a:spcPct val="0"/>
        </a:spcBef>
        <a:spcAft>
          <a:spcPts val="0"/>
        </a:spcAft>
        <a:buClrTx/>
        <a:buSzTx/>
        <a:buFontTx/>
        <a:buNone/>
        <a:defRPr sz="1200" b="1" i="0" u="none" strike="noStrike" cap="none" spc="0" baseline="0">
          <a:solidFill>
            <a:schemeClr val="tx1"/>
          </a:solidFill>
          <a:effectLst>
            <a:outerShdw blurRad="25400" dist="12700" dir="16200000" rotWithShape="0">
              <a:srgbClr val="000000">
                <a:alpha val="80000"/>
              </a:srgbClr>
            </a:outerShdw>
          </a:effectLst>
          <a:uFillTx/>
          <a:latin typeface="+mn-lt"/>
          <a:ea typeface="+mn-ea"/>
          <a:cs typeface="+mn-cs"/>
          <a:sym typeface="Palatino"/>
        </a:defRPr>
      </a:lvl4pPr>
      <a:lvl5pPr marL="0" marR="0" indent="457200" algn="ctr" defTabSz="412750" latinLnBrk="0">
        <a:lnSpc>
          <a:spcPct val="100000"/>
        </a:lnSpc>
        <a:spcBef>
          <a:spcPct val="0"/>
        </a:spcBef>
        <a:spcAft>
          <a:spcPts val="0"/>
        </a:spcAft>
        <a:buClrTx/>
        <a:buSzTx/>
        <a:buFontTx/>
        <a:buNone/>
        <a:defRPr sz="1200" b="1" i="0" u="none" strike="noStrike" cap="none" spc="0" baseline="0">
          <a:solidFill>
            <a:schemeClr val="tx1"/>
          </a:solidFill>
          <a:effectLst>
            <a:outerShdw blurRad="25400" dist="12700" dir="16200000" rotWithShape="0">
              <a:srgbClr val="000000">
                <a:alpha val="80000"/>
              </a:srgbClr>
            </a:outerShdw>
          </a:effectLst>
          <a:uFillTx/>
          <a:latin typeface="+mn-lt"/>
          <a:ea typeface="+mn-ea"/>
          <a:cs typeface="+mn-cs"/>
          <a:sym typeface="Palatino"/>
        </a:defRPr>
      </a:lvl5pPr>
      <a:lvl6pPr marL="0" marR="0" indent="571500" algn="ctr" defTabSz="412750" latinLnBrk="0">
        <a:lnSpc>
          <a:spcPct val="100000"/>
        </a:lnSpc>
        <a:spcBef>
          <a:spcPct val="0"/>
        </a:spcBef>
        <a:spcAft>
          <a:spcPts val="0"/>
        </a:spcAft>
        <a:buClrTx/>
        <a:buSzTx/>
        <a:buFontTx/>
        <a:buNone/>
        <a:defRPr sz="1200" b="1" i="0" u="none" strike="noStrike" cap="none" spc="0" baseline="0">
          <a:solidFill>
            <a:schemeClr val="tx1"/>
          </a:solidFill>
          <a:effectLst>
            <a:outerShdw blurRad="25400" dist="12700" dir="16200000" rotWithShape="0">
              <a:srgbClr val="000000">
                <a:alpha val="80000"/>
              </a:srgbClr>
            </a:outerShdw>
          </a:effectLst>
          <a:uFillTx/>
          <a:latin typeface="+mn-lt"/>
          <a:ea typeface="+mn-ea"/>
          <a:cs typeface="+mn-cs"/>
          <a:sym typeface="Palatino"/>
        </a:defRPr>
      </a:lvl6pPr>
      <a:lvl7pPr marL="0" marR="0" indent="685800" algn="ctr" defTabSz="412750" latinLnBrk="0">
        <a:lnSpc>
          <a:spcPct val="100000"/>
        </a:lnSpc>
        <a:spcBef>
          <a:spcPct val="0"/>
        </a:spcBef>
        <a:spcAft>
          <a:spcPts val="0"/>
        </a:spcAft>
        <a:buClrTx/>
        <a:buSzTx/>
        <a:buFontTx/>
        <a:buNone/>
        <a:defRPr sz="1200" b="1" i="0" u="none" strike="noStrike" cap="none" spc="0" baseline="0">
          <a:solidFill>
            <a:schemeClr val="tx1"/>
          </a:solidFill>
          <a:effectLst>
            <a:outerShdw blurRad="25400" dist="12700" dir="16200000" rotWithShape="0">
              <a:srgbClr val="000000">
                <a:alpha val="80000"/>
              </a:srgbClr>
            </a:outerShdw>
          </a:effectLst>
          <a:uFillTx/>
          <a:latin typeface="+mn-lt"/>
          <a:ea typeface="+mn-ea"/>
          <a:cs typeface="+mn-cs"/>
          <a:sym typeface="Palatino"/>
        </a:defRPr>
      </a:lvl7pPr>
      <a:lvl8pPr marL="0" marR="0" indent="800100" algn="ctr" defTabSz="412750" latinLnBrk="0">
        <a:lnSpc>
          <a:spcPct val="100000"/>
        </a:lnSpc>
        <a:spcBef>
          <a:spcPct val="0"/>
        </a:spcBef>
        <a:spcAft>
          <a:spcPts val="0"/>
        </a:spcAft>
        <a:buClrTx/>
        <a:buSzTx/>
        <a:buFontTx/>
        <a:buNone/>
        <a:defRPr sz="1200" b="1" i="0" u="none" strike="noStrike" cap="none" spc="0" baseline="0">
          <a:solidFill>
            <a:schemeClr val="tx1"/>
          </a:solidFill>
          <a:effectLst>
            <a:outerShdw blurRad="25400" dist="12700" dir="16200000" rotWithShape="0">
              <a:srgbClr val="000000">
                <a:alpha val="80000"/>
              </a:srgbClr>
            </a:outerShdw>
          </a:effectLst>
          <a:uFillTx/>
          <a:latin typeface="+mn-lt"/>
          <a:ea typeface="+mn-ea"/>
          <a:cs typeface="+mn-cs"/>
          <a:sym typeface="Palatino"/>
        </a:defRPr>
      </a:lvl8pPr>
      <a:lvl9pPr marL="0" marR="0" indent="914400" algn="ctr" defTabSz="412750" latinLnBrk="0">
        <a:lnSpc>
          <a:spcPct val="100000"/>
        </a:lnSpc>
        <a:spcBef>
          <a:spcPct val="0"/>
        </a:spcBef>
        <a:spcAft>
          <a:spcPts val="0"/>
        </a:spcAft>
        <a:buClrTx/>
        <a:buSzTx/>
        <a:buFontTx/>
        <a:buNone/>
        <a:defRPr sz="1200" b="1" i="0" u="none" strike="noStrike" cap="none" spc="0" baseline="0">
          <a:solidFill>
            <a:schemeClr val="tx1"/>
          </a:solidFill>
          <a:effectLst>
            <a:outerShdw blurRad="25400" dist="12700" dir="16200000" rotWithShape="0">
              <a:srgbClr val="000000">
                <a:alpha val="80000"/>
              </a:srgbClr>
            </a:outerShdw>
          </a:effectLst>
          <a:uFillTx/>
          <a:latin typeface="+mn-lt"/>
          <a:ea typeface="+mn-ea"/>
          <a:cs typeface="+mn-cs"/>
          <a:sym typeface="Palatino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正文级别 1…"/>
          <p:cNvSpPr txBox="1">
            <a:spLocks noGrp="1"/>
          </p:cNvSpPr>
          <p:nvPr>
            <p:ph type="body" idx="1"/>
          </p:nvPr>
        </p:nvSpPr>
        <p:spPr>
          <a:xfrm>
            <a:off x="1551929" y="2053198"/>
            <a:ext cx="7614369" cy="3541273"/>
          </a:xfrm>
          <a:prstGeom prst="rect">
            <a:avLst/>
          </a:prstGeom>
          <a:ln w="12700">
            <a:miter lim="400000"/>
          </a:ln>
        </p:spPr>
        <p:txBody>
          <a:bodyPr lIns="50800" tIns="50800" rIns="50800" bIns="50800" anchor="ctr">
            <a:normAutofit/>
          </a:bodyPr>
          <a:lstStyle>
            <a:lvl1pPr>
              <a:buBlip>
                <a:blip r:embed="rId6"/>
              </a:buBlip>
            </a:lvl1pPr>
            <a:lvl2pPr>
              <a:buBlip>
                <a:blip r:embed="rId6"/>
              </a:buBlip>
            </a:lvl2pPr>
            <a:lvl3pPr>
              <a:buBlip>
                <a:blip r:embed="rId6"/>
              </a:buBlip>
            </a:lvl3pPr>
            <a:lvl4pPr>
              <a:buBlip>
                <a:blip r:embed="rId6"/>
              </a:buBlip>
            </a:lvl4pPr>
            <a:lvl5pPr>
              <a:buBlip>
                <a:blip r:embed="rId6"/>
              </a:buBlip>
            </a:lvl5pPr>
          </a:lstStyle>
          <a:p>
            <a:r>
              <a:rPr dirty="0" err="1"/>
              <a:t>正文级别</a:t>
            </a:r>
            <a:r>
              <a:rPr dirty="0"/>
              <a:t> 1文级别 2</a:t>
            </a:r>
          </a:p>
          <a:p>
            <a:pPr lvl="2"/>
            <a:r>
              <a:rPr dirty="0" err="1"/>
              <a:t>正文级别</a:t>
            </a:r>
            <a:r>
              <a:rPr dirty="0"/>
              <a:t> 3</a:t>
            </a:r>
          </a:p>
          <a:p>
            <a:pPr lvl="3"/>
            <a:r>
              <a:rPr dirty="0" err="1"/>
              <a:t>正文级别</a:t>
            </a:r>
            <a:r>
              <a:rPr dirty="0"/>
              <a:t> 4</a:t>
            </a:r>
          </a:p>
          <a:p>
            <a:pPr lvl="4"/>
            <a:r>
              <a:rPr dirty="0" err="1"/>
              <a:t>正文级别</a:t>
            </a:r>
            <a:r>
              <a:rPr dirty="0"/>
              <a:t> 5</a:t>
            </a:r>
          </a:p>
        </p:txBody>
      </p:sp>
      <p:sp>
        <p:nvSpPr>
          <p:cNvPr id="3" name="标题文本"/>
          <p:cNvSpPr txBox="1">
            <a:spLocks noGrp="1"/>
          </p:cNvSpPr>
          <p:nvPr>
            <p:ph type="title"/>
          </p:nvPr>
        </p:nvSpPr>
        <p:spPr>
          <a:xfrm>
            <a:off x="1800614" y="1059673"/>
            <a:ext cx="8393921" cy="866075"/>
          </a:xfrm>
          <a:prstGeom prst="rect">
            <a:avLst/>
          </a:prstGeom>
          <a:ln w="12700">
            <a:miter lim="400000"/>
          </a:ln>
        </p:spPr>
        <p:txBody>
          <a:bodyPr lIns="50800" tIns="50800" rIns="50800" bIns="50800" anchor="ctr">
            <a:normAutofit/>
          </a:bodyPr>
          <a:lstStyle/>
          <a:p>
            <a:r>
              <a:rPr dirty="0" err="1"/>
              <a:t>标题文本</a:t>
            </a:r>
            <a:endParaRPr dirty="0"/>
          </a:p>
        </p:txBody>
      </p:sp>
      <p:sp>
        <p:nvSpPr>
          <p:cNvPr id="4" name="幻灯片编号"/>
          <p:cNvSpPr txBox="1">
            <a:spLocks noGrp="1"/>
          </p:cNvSpPr>
          <p:nvPr>
            <p:ph type="sldNum" sz="quarter" idx="2"/>
          </p:nvPr>
        </p:nvSpPr>
        <p:spPr>
          <a:xfrm>
            <a:off x="5997575" y="6616700"/>
            <a:ext cx="209551" cy="254001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ctr">
            <a:spAutoFit/>
          </a:bodyPr>
          <a:lstStyle>
            <a:lvl1pPr>
              <a:defRPr sz="1200" b="1" i="0">
                <a:solidFill>
                  <a:srgbClr val="F3F1DF"/>
                </a:solidFill>
                <a:effectLst>
                  <a:outerShdw blurRad="25400" dist="12700" dir="16200000" rotWithShape="0">
                    <a:srgbClr val="000000">
                      <a:alpha val="80000"/>
                    </a:srgbClr>
                  </a:outerShdw>
                </a:effectLst>
                <a:latin typeface="Palatino"/>
                <a:ea typeface="Palatino"/>
                <a:cs typeface="Palatino"/>
                <a:sym typeface="Palatino"/>
              </a:defRPr>
            </a:lvl1pPr>
          </a:lstStyle>
          <a:p>
            <a:fld id="{86CB4B4D-7CA3-9044-876B-883B54F8677D}" type="slidenum">
              <a:rPr/>
              <a:t>‹#›</a:t>
            </a:fld>
            <a:endParaRPr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7" r:id="rId3"/>
  </p:sldLayoutIdLst>
  <p:transition spd="med"/>
  <p:txStyles>
    <p:titleStyle>
      <a:lvl1pPr marL="0" marR="0" indent="0" algn="ctr" defTabSz="412750" rtl="0" latinLnBrk="0">
        <a:lnSpc>
          <a:spcPct val="100000"/>
        </a:lnSpc>
        <a:spcBef>
          <a:spcPct val="0"/>
        </a:spcBef>
        <a:spcAft>
          <a:spcPts val="0"/>
        </a:spcAft>
        <a:buClrTx/>
        <a:buSzTx/>
        <a:buFontTx/>
        <a:buNone/>
        <a:defRPr sz="4400" b="0" i="0" u="none" strike="noStrike" cap="none" spc="0" baseline="0">
          <a:solidFill>
            <a:srgbClr val="FFFF00"/>
          </a:solidFill>
          <a:effectLst/>
          <a:uFillTx/>
          <a:latin typeface="黑体" panose="02010609060101010101" pitchFamily="49" charset="-122"/>
          <a:ea typeface="黑体" panose="02010609060101010101" pitchFamily="49" charset="-122"/>
          <a:cs typeface="+mn-cs"/>
          <a:sym typeface="Helvetica Neue" panose="02000503000000020004"/>
        </a:defRPr>
      </a:lvl1pPr>
      <a:lvl2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9400" b="0" i="0" u="none" strike="noStrike" cap="none" spc="0" baseline="0">
          <a:solidFill>
            <a:srgbClr val="BCB08F"/>
          </a:solidFill>
          <a:effectLst>
            <a:outerShdw blurRad="12700" dist="12700" dir="16200000" rotWithShape="0">
              <a:srgbClr val="000000">
                <a:alpha val="50000"/>
              </a:srgbClr>
            </a:outerShdw>
          </a:effectLst>
          <a:uFillTx/>
          <a:latin typeface="+mn-lt"/>
          <a:ea typeface="+mn-ea"/>
          <a:cs typeface="+mn-cs"/>
          <a:sym typeface="Helvetica Neue" panose="02000503000000020004"/>
        </a:defRPr>
      </a:lvl2pPr>
      <a:lvl3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9400" b="0" i="0" u="none" strike="noStrike" cap="none" spc="0" baseline="0">
          <a:solidFill>
            <a:srgbClr val="BCB08F"/>
          </a:solidFill>
          <a:effectLst>
            <a:outerShdw blurRad="12700" dist="12700" dir="16200000" rotWithShape="0">
              <a:srgbClr val="000000">
                <a:alpha val="50000"/>
              </a:srgbClr>
            </a:outerShdw>
          </a:effectLst>
          <a:uFillTx/>
          <a:latin typeface="+mn-lt"/>
          <a:ea typeface="+mn-ea"/>
          <a:cs typeface="+mn-cs"/>
          <a:sym typeface="Helvetica Neue" panose="02000503000000020004"/>
        </a:defRPr>
      </a:lvl3pPr>
      <a:lvl4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9400" b="0" i="0" u="none" strike="noStrike" cap="none" spc="0" baseline="0">
          <a:solidFill>
            <a:srgbClr val="BCB08F"/>
          </a:solidFill>
          <a:effectLst>
            <a:outerShdw blurRad="12700" dist="12700" dir="16200000" rotWithShape="0">
              <a:srgbClr val="000000">
                <a:alpha val="50000"/>
              </a:srgbClr>
            </a:outerShdw>
          </a:effectLst>
          <a:uFillTx/>
          <a:latin typeface="+mn-lt"/>
          <a:ea typeface="+mn-ea"/>
          <a:cs typeface="+mn-cs"/>
          <a:sym typeface="Helvetica Neue" panose="02000503000000020004"/>
        </a:defRPr>
      </a:lvl4pPr>
      <a:lvl5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9400" b="0" i="0" u="none" strike="noStrike" cap="none" spc="0" baseline="0">
          <a:solidFill>
            <a:srgbClr val="BCB08F"/>
          </a:solidFill>
          <a:effectLst>
            <a:outerShdw blurRad="12700" dist="12700" dir="16200000" rotWithShape="0">
              <a:srgbClr val="000000">
                <a:alpha val="50000"/>
              </a:srgbClr>
            </a:outerShdw>
          </a:effectLst>
          <a:uFillTx/>
          <a:latin typeface="+mn-lt"/>
          <a:ea typeface="+mn-ea"/>
          <a:cs typeface="+mn-cs"/>
          <a:sym typeface="Helvetica Neue" panose="02000503000000020004"/>
        </a:defRPr>
      </a:lvl5pPr>
      <a:lvl6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9400" b="0" i="0" u="none" strike="noStrike" cap="none" spc="0" baseline="0">
          <a:solidFill>
            <a:srgbClr val="BCB08F"/>
          </a:solidFill>
          <a:effectLst>
            <a:outerShdw blurRad="12700" dist="12700" dir="16200000" rotWithShape="0">
              <a:srgbClr val="000000">
                <a:alpha val="50000"/>
              </a:srgbClr>
            </a:outerShdw>
          </a:effectLst>
          <a:uFillTx/>
          <a:latin typeface="+mn-lt"/>
          <a:ea typeface="+mn-ea"/>
          <a:cs typeface="+mn-cs"/>
          <a:sym typeface="Helvetica Neue" panose="02000503000000020004"/>
        </a:defRPr>
      </a:lvl6pPr>
      <a:lvl7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9400" b="0" i="0" u="none" strike="noStrike" cap="none" spc="0" baseline="0">
          <a:solidFill>
            <a:srgbClr val="BCB08F"/>
          </a:solidFill>
          <a:effectLst>
            <a:outerShdw blurRad="12700" dist="12700" dir="16200000" rotWithShape="0">
              <a:srgbClr val="000000">
                <a:alpha val="50000"/>
              </a:srgbClr>
            </a:outerShdw>
          </a:effectLst>
          <a:uFillTx/>
          <a:latin typeface="+mn-lt"/>
          <a:ea typeface="+mn-ea"/>
          <a:cs typeface="+mn-cs"/>
          <a:sym typeface="Helvetica Neue" panose="02000503000000020004"/>
        </a:defRPr>
      </a:lvl7pPr>
      <a:lvl8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9400" b="0" i="0" u="none" strike="noStrike" cap="none" spc="0" baseline="0">
          <a:solidFill>
            <a:srgbClr val="BCB08F"/>
          </a:solidFill>
          <a:effectLst>
            <a:outerShdw blurRad="12700" dist="12700" dir="16200000" rotWithShape="0">
              <a:srgbClr val="000000">
                <a:alpha val="50000"/>
              </a:srgbClr>
            </a:outerShdw>
          </a:effectLst>
          <a:uFillTx/>
          <a:latin typeface="+mn-lt"/>
          <a:ea typeface="+mn-ea"/>
          <a:cs typeface="+mn-cs"/>
          <a:sym typeface="Helvetica Neue" panose="02000503000000020004"/>
        </a:defRPr>
      </a:lvl8pPr>
      <a:lvl9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9400" b="0" i="0" u="none" strike="noStrike" cap="none" spc="0" baseline="0">
          <a:solidFill>
            <a:srgbClr val="BCB08F"/>
          </a:solidFill>
          <a:effectLst>
            <a:outerShdw blurRad="12700" dist="12700" dir="16200000" rotWithShape="0">
              <a:srgbClr val="000000">
                <a:alpha val="50000"/>
              </a:srgbClr>
            </a:outerShdw>
          </a:effectLst>
          <a:uFillTx/>
          <a:latin typeface="+mn-lt"/>
          <a:ea typeface="+mn-ea"/>
          <a:cs typeface="+mn-cs"/>
          <a:sym typeface="Helvetica Neue" panose="02000503000000020004"/>
        </a:defRPr>
      </a:lvl9pPr>
    </p:titleStyle>
    <p:bodyStyle>
      <a:lvl1pPr marL="336550" marR="0" indent="-336550" algn="l" defTabSz="412750" rtl="0" latinLnBrk="0">
        <a:lnSpc>
          <a:spcPct val="120000"/>
        </a:lnSpc>
        <a:spcBef>
          <a:spcPct val="450000"/>
        </a:spcBef>
        <a:spcAft>
          <a:spcPts val="0"/>
        </a:spcAft>
        <a:buClrTx/>
        <a:buSzPct val="50000"/>
        <a:buFontTx/>
        <a:buBlip>
          <a:blip r:embed="rId6"/>
        </a:buBlip>
        <a:defRPr sz="2900" b="0" i="0" u="none" strike="noStrike" cap="none" spc="0" baseline="0">
          <a:solidFill>
            <a:srgbClr val="FFFFFF">
              <a:alpha val="80000"/>
            </a:srgbClr>
          </a:solidFill>
          <a:effectLst>
            <a:outerShdw blurRad="25400" dist="12700" dir="5400000" rotWithShape="0">
              <a:srgbClr val="FFFFFF"/>
            </a:outerShdw>
          </a:effectLst>
          <a:uFillTx/>
          <a:latin typeface="Hoefler Text"/>
          <a:ea typeface="Hoefler Text"/>
          <a:cs typeface="Hoefler Text"/>
          <a:sym typeface="Hoefler Text"/>
        </a:defRPr>
      </a:lvl1pPr>
      <a:lvl2pPr marL="673100" marR="0" indent="-336550" algn="l" defTabSz="412750" rtl="0" latinLnBrk="0">
        <a:lnSpc>
          <a:spcPct val="120000"/>
        </a:lnSpc>
        <a:spcBef>
          <a:spcPct val="450000"/>
        </a:spcBef>
        <a:spcAft>
          <a:spcPts val="0"/>
        </a:spcAft>
        <a:buClrTx/>
        <a:buSzPct val="50000"/>
        <a:buFontTx/>
        <a:buBlip>
          <a:blip r:embed="rId6"/>
        </a:buBlip>
        <a:defRPr sz="2900" b="0" i="1" u="none" strike="noStrike" cap="none" spc="0" baseline="0">
          <a:solidFill>
            <a:srgbClr val="86837F">
              <a:alpha val="80000"/>
            </a:srgbClr>
          </a:solidFill>
          <a:effectLst>
            <a:outerShdw blurRad="25400" dist="12700" dir="5400000" rotWithShape="0">
              <a:srgbClr val="FFFFFF"/>
            </a:outerShdw>
          </a:effectLst>
          <a:uFillTx/>
          <a:latin typeface="Hoefler Text"/>
          <a:ea typeface="Hoefler Text"/>
          <a:cs typeface="Hoefler Text"/>
          <a:sym typeface="Hoefler Text"/>
        </a:defRPr>
      </a:lvl2pPr>
      <a:lvl3pPr marL="1009650" marR="0" indent="-336550" algn="l" defTabSz="412750" rtl="0" latinLnBrk="0">
        <a:lnSpc>
          <a:spcPct val="150000"/>
        </a:lnSpc>
        <a:spcBef>
          <a:spcPts val="0"/>
        </a:spcBef>
        <a:spcAft>
          <a:spcPts val="0"/>
        </a:spcAft>
        <a:buClrTx/>
        <a:buSzPct val="50000"/>
        <a:buFontTx/>
        <a:buBlip>
          <a:blip r:embed="rId6"/>
        </a:buBlip>
        <a:defRPr sz="2900" b="0" i="0" u="none" strike="noStrike" cap="none" spc="0" baseline="0">
          <a:solidFill>
            <a:srgbClr val="FFFFFF">
              <a:alpha val="80000"/>
            </a:srgbClr>
          </a:solidFill>
          <a:effectLst/>
          <a:uFillTx/>
          <a:latin typeface="黑体" panose="02010609060101010101" pitchFamily="49" charset="-122"/>
          <a:ea typeface="黑体" panose="02010609060101010101" pitchFamily="49" charset="-122"/>
          <a:cs typeface="黑体" panose="02010609060101010101" pitchFamily="49" charset="-122"/>
          <a:sym typeface="Hoefler Text"/>
        </a:defRPr>
      </a:lvl3pPr>
      <a:lvl4pPr marL="1346200" marR="0" indent="-336550" algn="l" defTabSz="412750" rtl="0" latinLnBrk="0">
        <a:lnSpc>
          <a:spcPct val="150000"/>
        </a:lnSpc>
        <a:spcBef>
          <a:spcPts val="0"/>
        </a:spcBef>
        <a:spcAft>
          <a:spcPts val="0"/>
        </a:spcAft>
        <a:buClrTx/>
        <a:buSzPct val="50000"/>
        <a:buFontTx/>
        <a:buBlip>
          <a:blip r:embed="rId6"/>
        </a:buBlip>
        <a:defRPr sz="2900" b="0" i="0" u="none" strike="noStrike" cap="none" spc="0" baseline="0">
          <a:solidFill>
            <a:srgbClr val="FFFFFF">
              <a:alpha val="80000"/>
            </a:srgbClr>
          </a:solidFill>
          <a:effectLst/>
          <a:uFillTx/>
          <a:latin typeface="黑体" panose="02010609060101010101" pitchFamily="49" charset="-122"/>
          <a:ea typeface="黑体" panose="02010609060101010101" pitchFamily="49" charset="-122"/>
          <a:cs typeface="黑体" panose="02010609060101010101" pitchFamily="49" charset="-122"/>
          <a:sym typeface="Hoefler Text"/>
        </a:defRPr>
      </a:lvl4pPr>
      <a:lvl5pPr marL="1682750" marR="0" indent="-336550" algn="l" defTabSz="412750" rtl="0" latinLnBrk="0">
        <a:lnSpc>
          <a:spcPct val="150000"/>
        </a:lnSpc>
        <a:spcBef>
          <a:spcPts val="0"/>
        </a:spcBef>
        <a:spcAft>
          <a:spcPts val="0"/>
        </a:spcAft>
        <a:buClrTx/>
        <a:buSzPct val="50000"/>
        <a:buFontTx/>
        <a:buBlip>
          <a:blip r:embed="rId6"/>
        </a:buBlip>
        <a:defRPr sz="2900" b="0" i="0" u="none" strike="noStrike" cap="none" spc="0" baseline="0">
          <a:solidFill>
            <a:srgbClr val="FFFFFF">
              <a:alpha val="80000"/>
            </a:srgbClr>
          </a:solidFill>
          <a:effectLst/>
          <a:uFillTx/>
          <a:latin typeface="黑体" panose="02010609060101010101" pitchFamily="49" charset="-122"/>
          <a:ea typeface="黑体" panose="02010609060101010101" pitchFamily="49" charset="-122"/>
          <a:cs typeface="黑体" panose="02010609060101010101" pitchFamily="49" charset="-122"/>
          <a:sym typeface="Hoefler Text"/>
        </a:defRPr>
      </a:lvl5pPr>
      <a:lvl6pPr marL="2019300" marR="0" indent="-336550" algn="l" defTabSz="412750" rtl="0" latinLnBrk="0">
        <a:lnSpc>
          <a:spcPct val="120000"/>
        </a:lnSpc>
        <a:spcBef>
          <a:spcPct val="450000"/>
        </a:spcBef>
        <a:spcAft>
          <a:spcPts val="0"/>
        </a:spcAft>
        <a:buClrTx/>
        <a:buSzPct val="50000"/>
        <a:buFontTx/>
        <a:buBlip>
          <a:blip r:embed="rId6"/>
        </a:buBlip>
        <a:defRPr sz="2900" b="0" i="1" u="none" strike="noStrike" cap="none" spc="0" baseline="0">
          <a:solidFill>
            <a:srgbClr val="86837F">
              <a:alpha val="80000"/>
            </a:srgbClr>
          </a:solidFill>
          <a:effectLst>
            <a:outerShdw blurRad="25400" dist="12700" dir="5400000" rotWithShape="0">
              <a:srgbClr val="FFFFFF"/>
            </a:outerShdw>
          </a:effectLst>
          <a:uFillTx/>
          <a:latin typeface="Hoefler Text"/>
          <a:ea typeface="Hoefler Text"/>
          <a:cs typeface="Hoefler Text"/>
          <a:sym typeface="Hoefler Text"/>
        </a:defRPr>
      </a:lvl6pPr>
      <a:lvl7pPr marL="2355850" marR="0" indent="-336550" algn="l" defTabSz="412750" rtl="0" latinLnBrk="0">
        <a:lnSpc>
          <a:spcPct val="120000"/>
        </a:lnSpc>
        <a:spcBef>
          <a:spcPct val="450000"/>
        </a:spcBef>
        <a:spcAft>
          <a:spcPts val="0"/>
        </a:spcAft>
        <a:buClrTx/>
        <a:buSzPct val="50000"/>
        <a:buFontTx/>
        <a:buBlip>
          <a:blip r:embed="rId6"/>
        </a:buBlip>
        <a:defRPr sz="2900" b="0" i="1" u="none" strike="noStrike" cap="none" spc="0" baseline="0">
          <a:solidFill>
            <a:srgbClr val="86837F">
              <a:alpha val="80000"/>
            </a:srgbClr>
          </a:solidFill>
          <a:effectLst>
            <a:outerShdw blurRad="25400" dist="12700" dir="5400000" rotWithShape="0">
              <a:srgbClr val="FFFFFF"/>
            </a:outerShdw>
          </a:effectLst>
          <a:uFillTx/>
          <a:latin typeface="Hoefler Text"/>
          <a:ea typeface="Hoefler Text"/>
          <a:cs typeface="Hoefler Text"/>
          <a:sym typeface="Hoefler Text"/>
        </a:defRPr>
      </a:lvl7pPr>
      <a:lvl8pPr marL="2692400" marR="0" indent="-336550" algn="l" defTabSz="412750" rtl="0" latinLnBrk="0">
        <a:lnSpc>
          <a:spcPct val="120000"/>
        </a:lnSpc>
        <a:spcBef>
          <a:spcPct val="450000"/>
        </a:spcBef>
        <a:spcAft>
          <a:spcPts val="0"/>
        </a:spcAft>
        <a:buClrTx/>
        <a:buSzPct val="50000"/>
        <a:buFontTx/>
        <a:buBlip>
          <a:blip r:embed="rId6"/>
        </a:buBlip>
        <a:defRPr sz="2900" b="0" i="1" u="none" strike="noStrike" cap="none" spc="0" baseline="0">
          <a:solidFill>
            <a:srgbClr val="86837F">
              <a:alpha val="80000"/>
            </a:srgbClr>
          </a:solidFill>
          <a:effectLst>
            <a:outerShdw blurRad="25400" dist="12700" dir="5400000" rotWithShape="0">
              <a:srgbClr val="FFFFFF"/>
            </a:outerShdw>
          </a:effectLst>
          <a:uFillTx/>
          <a:latin typeface="Hoefler Text"/>
          <a:ea typeface="Hoefler Text"/>
          <a:cs typeface="Hoefler Text"/>
          <a:sym typeface="Hoefler Text"/>
        </a:defRPr>
      </a:lvl8pPr>
      <a:lvl9pPr marL="3028950" marR="0" indent="-336550" algn="l" defTabSz="412750" rtl="0" latinLnBrk="0">
        <a:lnSpc>
          <a:spcPct val="120000"/>
        </a:lnSpc>
        <a:spcBef>
          <a:spcPct val="450000"/>
        </a:spcBef>
        <a:spcAft>
          <a:spcPts val="0"/>
        </a:spcAft>
        <a:buClrTx/>
        <a:buSzPct val="50000"/>
        <a:buFontTx/>
        <a:buBlip>
          <a:blip r:embed="rId6"/>
        </a:buBlip>
        <a:defRPr sz="2900" b="0" i="1" u="none" strike="noStrike" cap="none" spc="0" baseline="0">
          <a:solidFill>
            <a:srgbClr val="86837F">
              <a:alpha val="80000"/>
            </a:srgbClr>
          </a:solidFill>
          <a:effectLst>
            <a:outerShdw blurRad="25400" dist="12700" dir="5400000" rotWithShape="0">
              <a:srgbClr val="FFFFFF"/>
            </a:outerShdw>
          </a:effectLst>
          <a:uFillTx/>
          <a:latin typeface="Hoefler Text"/>
          <a:ea typeface="Hoefler Text"/>
          <a:cs typeface="Hoefler Text"/>
          <a:sym typeface="Hoefler Text"/>
        </a:defRPr>
      </a:lvl9pPr>
    </p:bodyStyle>
    <p:otherStyle>
      <a:lvl1pPr marL="0" marR="0" indent="0" algn="ctr" defTabSz="412750" latinLnBrk="0">
        <a:lnSpc>
          <a:spcPct val="100000"/>
        </a:lnSpc>
        <a:spcBef>
          <a:spcPct val="0"/>
        </a:spcBef>
        <a:spcAft>
          <a:spcPts val="0"/>
        </a:spcAft>
        <a:buClrTx/>
        <a:buSzTx/>
        <a:buFontTx/>
        <a:buNone/>
        <a:defRPr sz="1200" b="1" i="0" u="none" strike="noStrike" cap="none" spc="0" baseline="0">
          <a:solidFill>
            <a:schemeClr val="tx1"/>
          </a:solidFill>
          <a:effectLst>
            <a:outerShdw blurRad="25400" dist="12700" dir="16200000" rotWithShape="0">
              <a:srgbClr val="000000">
                <a:alpha val="80000"/>
              </a:srgbClr>
            </a:outerShdw>
          </a:effectLst>
          <a:uFillTx/>
          <a:latin typeface="+mn-lt"/>
          <a:ea typeface="+mn-ea"/>
          <a:cs typeface="+mn-cs"/>
          <a:sym typeface="Palatino"/>
        </a:defRPr>
      </a:lvl1pPr>
      <a:lvl2pPr marL="0" marR="0" indent="114300" algn="ctr" defTabSz="412750" latinLnBrk="0">
        <a:lnSpc>
          <a:spcPct val="100000"/>
        </a:lnSpc>
        <a:spcBef>
          <a:spcPct val="0"/>
        </a:spcBef>
        <a:spcAft>
          <a:spcPts val="0"/>
        </a:spcAft>
        <a:buClrTx/>
        <a:buSzTx/>
        <a:buFontTx/>
        <a:buNone/>
        <a:defRPr sz="1200" b="1" i="0" u="none" strike="noStrike" cap="none" spc="0" baseline="0">
          <a:solidFill>
            <a:schemeClr val="tx1"/>
          </a:solidFill>
          <a:effectLst>
            <a:outerShdw blurRad="25400" dist="12700" dir="16200000" rotWithShape="0">
              <a:srgbClr val="000000">
                <a:alpha val="80000"/>
              </a:srgbClr>
            </a:outerShdw>
          </a:effectLst>
          <a:uFillTx/>
          <a:latin typeface="+mn-lt"/>
          <a:ea typeface="+mn-ea"/>
          <a:cs typeface="+mn-cs"/>
          <a:sym typeface="Palatino"/>
        </a:defRPr>
      </a:lvl2pPr>
      <a:lvl3pPr marL="0" marR="0" indent="228600" algn="ctr" defTabSz="412750" latinLnBrk="0">
        <a:lnSpc>
          <a:spcPct val="100000"/>
        </a:lnSpc>
        <a:spcBef>
          <a:spcPct val="0"/>
        </a:spcBef>
        <a:spcAft>
          <a:spcPts val="0"/>
        </a:spcAft>
        <a:buClrTx/>
        <a:buSzTx/>
        <a:buFontTx/>
        <a:buNone/>
        <a:defRPr sz="1200" b="1" i="0" u="none" strike="noStrike" cap="none" spc="0" baseline="0">
          <a:solidFill>
            <a:schemeClr val="tx1"/>
          </a:solidFill>
          <a:effectLst>
            <a:outerShdw blurRad="25400" dist="12700" dir="16200000" rotWithShape="0">
              <a:srgbClr val="000000">
                <a:alpha val="80000"/>
              </a:srgbClr>
            </a:outerShdw>
          </a:effectLst>
          <a:uFillTx/>
          <a:latin typeface="+mn-lt"/>
          <a:ea typeface="+mn-ea"/>
          <a:cs typeface="+mn-cs"/>
          <a:sym typeface="Palatino"/>
        </a:defRPr>
      </a:lvl3pPr>
      <a:lvl4pPr marL="0" marR="0" indent="342900" algn="ctr" defTabSz="412750" latinLnBrk="0">
        <a:lnSpc>
          <a:spcPct val="100000"/>
        </a:lnSpc>
        <a:spcBef>
          <a:spcPct val="0"/>
        </a:spcBef>
        <a:spcAft>
          <a:spcPts val="0"/>
        </a:spcAft>
        <a:buClrTx/>
        <a:buSzTx/>
        <a:buFontTx/>
        <a:buNone/>
        <a:defRPr sz="1200" b="1" i="0" u="none" strike="noStrike" cap="none" spc="0" baseline="0">
          <a:solidFill>
            <a:schemeClr val="tx1"/>
          </a:solidFill>
          <a:effectLst>
            <a:outerShdw blurRad="25400" dist="12700" dir="16200000" rotWithShape="0">
              <a:srgbClr val="000000">
                <a:alpha val="80000"/>
              </a:srgbClr>
            </a:outerShdw>
          </a:effectLst>
          <a:uFillTx/>
          <a:latin typeface="+mn-lt"/>
          <a:ea typeface="+mn-ea"/>
          <a:cs typeface="+mn-cs"/>
          <a:sym typeface="Palatino"/>
        </a:defRPr>
      </a:lvl4pPr>
      <a:lvl5pPr marL="0" marR="0" indent="457200" algn="ctr" defTabSz="412750" latinLnBrk="0">
        <a:lnSpc>
          <a:spcPct val="100000"/>
        </a:lnSpc>
        <a:spcBef>
          <a:spcPct val="0"/>
        </a:spcBef>
        <a:spcAft>
          <a:spcPts val="0"/>
        </a:spcAft>
        <a:buClrTx/>
        <a:buSzTx/>
        <a:buFontTx/>
        <a:buNone/>
        <a:defRPr sz="1200" b="1" i="0" u="none" strike="noStrike" cap="none" spc="0" baseline="0">
          <a:solidFill>
            <a:schemeClr val="tx1"/>
          </a:solidFill>
          <a:effectLst>
            <a:outerShdw blurRad="25400" dist="12700" dir="16200000" rotWithShape="0">
              <a:srgbClr val="000000">
                <a:alpha val="80000"/>
              </a:srgbClr>
            </a:outerShdw>
          </a:effectLst>
          <a:uFillTx/>
          <a:latin typeface="+mn-lt"/>
          <a:ea typeface="+mn-ea"/>
          <a:cs typeface="+mn-cs"/>
          <a:sym typeface="Palatino"/>
        </a:defRPr>
      </a:lvl5pPr>
      <a:lvl6pPr marL="0" marR="0" indent="571500" algn="ctr" defTabSz="412750" latinLnBrk="0">
        <a:lnSpc>
          <a:spcPct val="100000"/>
        </a:lnSpc>
        <a:spcBef>
          <a:spcPct val="0"/>
        </a:spcBef>
        <a:spcAft>
          <a:spcPts val="0"/>
        </a:spcAft>
        <a:buClrTx/>
        <a:buSzTx/>
        <a:buFontTx/>
        <a:buNone/>
        <a:defRPr sz="1200" b="1" i="0" u="none" strike="noStrike" cap="none" spc="0" baseline="0">
          <a:solidFill>
            <a:schemeClr val="tx1"/>
          </a:solidFill>
          <a:effectLst>
            <a:outerShdw blurRad="25400" dist="12700" dir="16200000" rotWithShape="0">
              <a:srgbClr val="000000">
                <a:alpha val="80000"/>
              </a:srgbClr>
            </a:outerShdw>
          </a:effectLst>
          <a:uFillTx/>
          <a:latin typeface="+mn-lt"/>
          <a:ea typeface="+mn-ea"/>
          <a:cs typeface="+mn-cs"/>
          <a:sym typeface="Palatino"/>
        </a:defRPr>
      </a:lvl6pPr>
      <a:lvl7pPr marL="0" marR="0" indent="685800" algn="ctr" defTabSz="412750" latinLnBrk="0">
        <a:lnSpc>
          <a:spcPct val="100000"/>
        </a:lnSpc>
        <a:spcBef>
          <a:spcPct val="0"/>
        </a:spcBef>
        <a:spcAft>
          <a:spcPts val="0"/>
        </a:spcAft>
        <a:buClrTx/>
        <a:buSzTx/>
        <a:buFontTx/>
        <a:buNone/>
        <a:defRPr sz="1200" b="1" i="0" u="none" strike="noStrike" cap="none" spc="0" baseline="0">
          <a:solidFill>
            <a:schemeClr val="tx1"/>
          </a:solidFill>
          <a:effectLst>
            <a:outerShdw blurRad="25400" dist="12700" dir="16200000" rotWithShape="0">
              <a:srgbClr val="000000">
                <a:alpha val="80000"/>
              </a:srgbClr>
            </a:outerShdw>
          </a:effectLst>
          <a:uFillTx/>
          <a:latin typeface="+mn-lt"/>
          <a:ea typeface="+mn-ea"/>
          <a:cs typeface="+mn-cs"/>
          <a:sym typeface="Palatino"/>
        </a:defRPr>
      </a:lvl7pPr>
      <a:lvl8pPr marL="0" marR="0" indent="800100" algn="ctr" defTabSz="412750" latinLnBrk="0">
        <a:lnSpc>
          <a:spcPct val="100000"/>
        </a:lnSpc>
        <a:spcBef>
          <a:spcPct val="0"/>
        </a:spcBef>
        <a:spcAft>
          <a:spcPts val="0"/>
        </a:spcAft>
        <a:buClrTx/>
        <a:buSzTx/>
        <a:buFontTx/>
        <a:buNone/>
        <a:defRPr sz="1200" b="1" i="0" u="none" strike="noStrike" cap="none" spc="0" baseline="0">
          <a:solidFill>
            <a:schemeClr val="tx1"/>
          </a:solidFill>
          <a:effectLst>
            <a:outerShdw blurRad="25400" dist="12700" dir="16200000" rotWithShape="0">
              <a:srgbClr val="000000">
                <a:alpha val="80000"/>
              </a:srgbClr>
            </a:outerShdw>
          </a:effectLst>
          <a:uFillTx/>
          <a:latin typeface="+mn-lt"/>
          <a:ea typeface="+mn-ea"/>
          <a:cs typeface="+mn-cs"/>
          <a:sym typeface="Palatino"/>
        </a:defRPr>
      </a:lvl8pPr>
      <a:lvl9pPr marL="0" marR="0" indent="914400" algn="ctr" defTabSz="412750" latinLnBrk="0">
        <a:lnSpc>
          <a:spcPct val="100000"/>
        </a:lnSpc>
        <a:spcBef>
          <a:spcPct val="0"/>
        </a:spcBef>
        <a:spcAft>
          <a:spcPts val="0"/>
        </a:spcAft>
        <a:buClrTx/>
        <a:buSzTx/>
        <a:buFontTx/>
        <a:buNone/>
        <a:defRPr sz="1200" b="1" i="0" u="none" strike="noStrike" cap="none" spc="0" baseline="0">
          <a:solidFill>
            <a:schemeClr val="tx1"/>
          </a:solidFill>
          <a:effectLst>
            <a:outerShdw blurRad="25400" dist="12700" dir="16200000" rotWithShape="0">
              <a:srgbClr val="000000">
                <a:alpha val="80000"/>
              </a:srgbClr>
            </a:outerShdw>
          </a:effectLst>
          <a:uFillTx/>
          <a:latin typeface="+mn-lt"/>
          <a:ea typeface="+mn-ea"/>
          <a:cs typeface="+mn-cs"/>
          <a:sym typeface="Palatino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正文级别 1…"/>
          <p:cNvSpPr txBox="1">
            <a:spLocks noGrp="1"/>
          </p:cNvSpPr>
          <p:nvPr>
            <p:ph type="body" idx="1"/>
          </p:nvPr>
        </p:nvSpPr>
        <p:spPr>
          <a:xfrm>
            <a:off x="1551929" y="2053198"/>
            <a:ext cx="7614369" cy="3541273"/>
          </a:xfrm>
          <a:prstGeom prst="rect">
            <a:avLst/>
          </a:prstGeom>
          <a:ln w="12700">
            <a:miter lim="400000"/>
          </a:ln>
        </p:spPr>
        <p:txBody>
          <a:bodyPr lIns="50800" tIns="50800" rIns="50800" bIns="50800" anchor="ctr">
            <a:normAutofit/>
          </a:bodyPr>
          <a:lstStyle>
            <a:lvl1pPr>
              <a:buBlip>
                <a:blip r:embed="rId6"/>
              </a:buBlip>
            </a:lvl1pPr>
            <a:lvl2pPr>
              <a:buBlip>
                <a:blip r:embed="rId6"/>
              </a:buBlip>
            </a:lvl2pPr>
            <a:lvl3pPr>
              <a:buBlip>
                <a:blip r:embed="rId6"/>
              </a:buBlip>
            </a:lvl3pPr>
            <a:lvl4pPr>
              <a:buBlip>
                <a:blip r:embed="rId6"/>
              </a:buBlip>
            </a:lvl4pPr>
            <a:lvl5pPr>
              <a:buBlip>
                <a:blip r:embed="rId6"/>
              </a:buBlip>
            </a:lvl5pPr>
          </a:lstStyle>
          <a:p>
            <a:r>
              <a:rPr dirty="0" err="1"/>
              <a:t>正文级别</a:t>
            </a:r>
            <a:r>
              <a:rPr dirty="0"/>
              <a:t> 1文级别 2</a:t>
            </a:r>
          </a:p>
          <a:p>
            <a:pPr lvl="2"/>
            <a:r>
              <a:rPr dirty="0" err="1"/>
              <a:t>正文级别</a:t>
            </a:r>
            <a:r>
              <a:rPr dirty="0"/>
              <a:t> 3</a:t>
            </a:r>
          </a:p>
          <a:p>
            <a:pPr lvl="3"/>
            <a:r>
              <a:rPr dirty="0" err="1"/>
              <a:t>正文级别</a:t>
            </a:r>
            <a:r>
              <a:rPr dirty="0"/>
              <a:t> 4</a:t>
            </a:r>
          </a:p>
          <a:p>
            <a:pPr lvl="4"/>
            <a:r>
              <a:rPr dirty="0" err="1"/>
              <a:t>正文级别</a:t>
            </a:r>
            <a:r>
              <a:rPr dirty="0"/>
              <a:t> 5</a:t>
            </a:r>
          </a:p>
        </p:txBody>
      </p:sp>
      <p:sp>
        <p:nvSpPr>
          <p:cNvPr id="3" name="标题文本"/>
          <p:cNvSpPr txBox="1">
            <a:spLocks noGrp="1"/>
          </p:cNvSpPr>
          <p:nvPr>
            <p:ph type="title"/>
          </p:nvPr>
        </p:nvSpPr>
        <p:spPr>
          <a:xfrm>
            <a:off x="1800614" y="1059673"/>
            <a:ext cx="8393921" cy="866075"/>
          </a:xfrm>
          <a:prstGeom prst="rect">
            <a:avLst/>
          </a:prstGeom>
          <a:ln w="12700">
            <a:miter lim="400000"/>
          </a:ln>
        </p:spPr>
        <p:txBody>
          <a:bodyPr lIns="50800" tIns="50800" rIns="50800" bIns="50800" anchor="ctr">
            <a:normAutofit/>
          </a:bodyPr>
          <a:lstStyle/>
          <a:p>
            <a:r>
              <a:rPr dirty="0" err="1"/>
              <a:t>标题文本</a:t>
            </a:r>
            <a:endParaRPr dirty="0"/>
          </a:p>
        </p:txBody>
      </p:sp>
      <p:sp>
        <p:nvSpPr>
          <p:cNvPr id="4" name="幻灯片编号"/>
          <p:cNvSpPr txBox="1">
            <a:spLocks noGrp="1"/>
          </p:cNvSpPr>
          <p:nvPr>
            <p:ph type="sldNum" sz="quarter" idx="2"/>
          </p:nvPr>
        </p:nvSpPr>
        <p:spPr>
          <a:xfrm>
            <a:off x="5997575" y="6616700"/>
            <a:ext cx="209551" cy="254001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ctr">
            <a:spAutoFit/>
          </a:bodyPr>
          <a:lstStyle>
            <a:lvl1pPr>
              <a:defRPr sz="1200" b="1" i="0">
                <a:solidFill>
                  <a:srgbClr val="F3F1DF"/>
                </a:solidFill>
                <a:effectLst>
                  <a:outerShdw blurRad="25400" dist="12700" dir="16200000" rotWithShape="0">
                    <a:srgbClr val="000000">
                      <a:alpha val="80000"/>
                    </a:srgbClr>
                  </a:outerShdw>
                </a:effectLst>
                <a:latin typeface="Palatino"/>
                <a:ea typeface="Palatino"/>
                <a:cs typeface="Palatino"/>
                <a:sym typeface="Palatino"/>
              </a:defRPr>
            </a:lvl1pPr>
          </a:lstStyle>
          <a:p>
            <a:fld id="{86CB4B4D-7CA3-9044-876B-883B54F8677D}" type="slidenum">
              <a:rPr/>
              <a:t>‹#›</a:t>
            </a:fld>
            <a:endParaRPr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71" r:id="rId3"/>
  </p:sldLayoutIdLst>
  <p:transition spd="med"/>
  <p:txStyles>
    <p:titleStyle>
      <a:lvl1pPr marL="0" marR="0" indent="0" algn="ctr" defTabSz="412750" rtl="0" latinLnBrk="0">
        <a:lnSpc>
          <a:spcPct val="100000"/>
        </a:lnSpc>
        <a:spcBef>
          <a:spcPct val="0"/>
        </a:spcBef>
        <a:spcAft>
          <a:spcPts val="0"/>
        </a:spcAft>
        <a:buClrTx/>
        <a:buSzTx/>
        <a:buFontTx/>
        <a:buNone/>
        <a:defRPr sz="4400" b="0" i="0" u="none" strike="noStrike" cap="none" spc="0" baseline="0">
          <a:solidFill>
            <a:srgbClr val="FFFF00"/>
          </a:solidFill>
          <a:effectLst/>
          <a:uFillTx/>
          <a:latin typeface="黑体" panose="02010609060101010101" pitchFamily="49" charset="-122"/>
          <a:ea typeface="黑体" panose="02010609060101010101" pitchFamily="49" charset="-122"/>
          <a:cs typeface="+mn-cs"/>
          <a:sym typeface="Helvetica Neue" panose="02000503000000020004"/>
        </a:defRPr>
      </a:lvl1pPr>
      <a:lvl2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9400" b="0" i="0" u="none" strike="noStrike" cap="none" spc="0" baseline="0">
          <a:solidFill>
            <a:srgbClr val="BCB08F"/>
          </a:solidFill>
          <a:effectLst>
            <a:outerShdw blurRad="12700" dist="12700" dir="16200000" rotWithShape="0">
              <a:srgbClr val="000000">
                <a:alpha val="50000"/>
              </a:srgbClr>
            </a:outerShdw>
          </a:effectLst>
          <a:uFillTx/>
          <a:latin typeface="+mn-lt"/>
          <a:ea typeface="+mn-ea"/>
          <a:cs typeface="+mn-cs"/>
          <a:sym typeface="Helvetica Neue" panose="02000503000000020004"/>
        </a:defRPr>
      </a:lvl2pPr>
      <a:lvl3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9400" b="0" i="0" u="none" strike="noStrike" cap="none" spc="0" baseline="0">
          <a:solidFill>
            <a:srgbClr val="BCB08F"/>
          </a:solidFill>
          <a:effectLst>
            <a:outerShdw blurRad="12700" dist="12700" dir="16200000" rotWithShape="0">
              <a:srgbClr val="000000">
                <a:alpha val="50000"/>
              </a:srgbClr>
            </a:outerShdw>
          </a:effectLst>
          <a:uFillTx/>
          <a:latin typeface="+mn-lt"/>
          <a:ea typeface="+mn-ea"/>
          <a:cs typeface="+mn-cs"/>
          <a:sym typeface="Helvetica Neue" panose="02000503000000020004"/>
        </a:defRPr>
      </a:lvl3pPr>
      <a:lvl4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9400" b="0" i="0" u="none" strike="noStrike" cap="none" spc="0" baseline="0">
          <a:solidFill>
            <a:srgbClr val="BCB08F"/>
          </a:solidFill>
          <a:effectLst>
            <a:outerShdw blurRad="12700" dist="12700" dir="16200000" rotWithShape="0">
              <a:srgbClr val="000000">
                <a:alpha val="50000"/>
              </a:srgbClr>
            </a:outerShdw>
          </a:effectLst>
          <a:uFillTx/>
          <a:latin typeface="+mn-lt"/>
          <a:ea typeface="+mn-ea"/>
          <a:cs typeface="+mn-cs"/>
          <a:sym typeface="Helvetica Neue" panose="02000503000000020004"/>
        </a:defRPr>
      </a:lvl4pPr>
      <a:lvl5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9400" b="0" i="0" u="none" strike="noStrike" cap="none" spc="0" baseline="0">
          <a:solidFill>
            <a:srgbClr val="BCB08F"/>
          </a:solidFill>
          <a:effectLst>
            <a:outerShdw blurRad="12700" dist="12700" dir="16200000" rotWithShape="0">
              <a:srgbClr val="000000">
                <a:alpha val="50000"/>
              </a:srgbClr>
            </a:outerShdw>
          </a:effectLst>
          <a:uFillTx/>
          <a:latin typeface="+mn-lt"/>
          <a:ea typeface="+mn-ea"/>
          <a:cs typeface="+mn-cs"/>
          <a:sym typeface="Helvetica Neue" panose="02000503000000020004"/>
        </a:defRPr>
      </a:lvl5pPr>
      <a:lvl6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9400" b="0" i="0" u="none" strike="noStrike" cap="none" spc="0" baseline="0">
          <a:solidFill>
            <a:srgbClr val="BCB08F"/>
          </a:solidFill>
          <a:effectLst>
            <a:outerShdw blurRad="12700" dist="12700" dir="16200000" rotWithShape="0">
              <a:srgbClr val="000000">
                <a:alpha val="50000"/>
              </a:srgbClr>
            </a:outerShdw>
          </a:effectLst>
          <a:uFillTx/>
          <a:latin typeface="+mn-lt"/>
          <a:ea typeface="+mn-ea"/>
          <a:cs typeface="+mn-cs"/>
          <a:sym typeface="Helvetica Neue" panose="02000503000000020004"/>
        </a:defRPr>
      </a:lvl6pPr>
      <a:lvl7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9400" b="0" i="0" u="none" strike="noStrike" cap="none" spc="0" baseline="0">
          <a:solidFill>
            <a:srgbClr val="BCB08F"/>
          </a:solidFill>
          <a:effectLst>
            <a:outerShdw blurRad="12700" dist="12700" dir="16200000" rotWithShape="0">
              <a:srgbClr val="000000">
                <a:alpha val="50000"/>
              </a:srgbClr>
            </a:outerShdw>
          </a:effectLst>
          <a:uFillTx/>
          <a:latin typeface="+mn-lt"/>
          <a:ea typeface="+mn-ea"/>
          <a:cs typeface="+mn-cs"/>
          <a:sym typeface="Helvetica Neue" panose="02000503000000020004"/>
        </a:defRPr>
      </a:lvl7pPr>
      <a:lvl8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9400" b="0" i="0" u="none" strike="noStrike" cap="none" spc="0" baseline="0">
          <a:solidFill>
            <a:srgbClr val="BCB08F"/>
          </a:solidFill>
          <a:effectLst>
            <a:outerShdw blurRad="12700" dist="12700" dir="16200000" rotWithShape="0">
              <a:srgbClr val="000000">
                <a:alpha val="50000"/>
              </a:srgbClr>
            </a:outerShdw>
          </a:effectLst>
          <a:uFillTx/>
          <a:latin typeface="+mn-lt"/>
          <a:ea typeface="+mn-ea"/>
          <a:cs typeface="+mn-cs"/>
          <a:sym typeface="Helvetica Neue" panose="02000503000000020004"/>
        </a:defRPr>
      </a:lvl8pPr>
      <a:lvl9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9400" b="0" i="0" u="none" strike="noStrike" cap="none" spc="0" baseline="0">
          <a:solidFill>
            <a:srgbClr val="BCB08F"/>
          </a:solidFill>
          <a:effectLst>
            <a:outerShdw blurRad="12700" dist="12700" dir="16200000" rotWithShape="0">
              <a:srgbClr val="000000">
                <a:alpha val="50000"/>
              </a:srgbClr>
            </a:outerShdw>
          </a:effectLst>
          <a:uFillTx/>
          <a:latin typeface="+mn-lt"/>
          <a:ea typeface="+mn-ea"/>
          <a:cs typeface="+mn-cs"/>
          <a:sym typeface="Helvetica Neue" panose="02000503000000020004"/>
        </a:defRPr>
      </a:lvl9pPr>
    </p:titleStyle>
    <p:bodyStyle>
      <a:lvl1pPr marL="336550" marR="0" indent="-336550" algn="l" defTabSz="412750" rtl="0" latinLnBrk="0">
        <a:lnSpc>
          <a:spcPct val="120000"/>
        </a:lnSpc>
        <a:spcBef>
          <a:spcPct val="450000"/>
        </a:spcBef>
        <a:spcAft>
          <a:spcPts val="0"/>
        </a:spcAft>
        <a:buClrTx/>
        <a:buSzPct val="50000"/>
        <a:buFontTx/>
        <a:buBlip>
          <a:blip r:embed="rId6"/>
        </a:buBlip>
        <a:defRPr sz="2900" b="0" i="0" u="none" strike="noStrike" cap="none" spc="0" baseline="0">
          <a:solidFill>
            <a:srgbClr val="FFFFFF">
              <a:alpha val="80000"/>
            </a:srgbClr>
          </a:solidFill>
          <a:effectLst>
            <a:outerShdw blurRad="25400" dist="12700" dir="5400000" rotWithShape="0">
              <a:srgbClr val="FFFFFF"/>
            </a:outerShdw>
          </a:effectLst>
          <a:uFillTx/>
          <a:latin typeface="Hoefler Text"/>
          <a:ea typeface="Hoefler Text"/>
          <a:cs typeface="Hoefler Text"/>
          <a:sym typeface="Hoefler Text"/>
        </a:defRPr>
      </a:lvl1pPr>
      <a:lvl2pPr marL="673100" marR="0" indent="-336550" algn="l" defTabSz="412750" rtl="0" latinLnBrk="0">
        <a:lnSpc>
          <a:spcPct val="120000"/>
        </a:lnSpc>
        <a:spcBef>
          <a:spcPct val="450000"/>
        </a:spcBef>
        <a:spcAft>
          <a:spcPts val="0"/>
        </a:spcAft>
        <a:buClrTx/>
        <a:buSzPct val="50000"/>
        <a:buFontTx/>
        <a:buBlip>
          <a:blip r:embed="rId6"/>
        </a:buBlip>
        <a:defRPr sz="2900" b="0" i="1" u="none" strike="noStrike" cap="none" spc="0" baseline="0">
          <a:solidFill>
            <a:srgbClr val="86837F">
              <a:alpha val="80000"/>
            </a:srgbClr>
          </a:solidFill>
          <a:effectLst>
            <a:outerShdw blurRad="25400" dist="12700" dir="5400000" rotWithShape="0">
              <a:srgbClr val="FFFFFF"/>
            </a:outerShdw>
          </a:effectLst>
          <a:uFillTx/>
          <a:latin typeface="Hoefler Text"/>
          <a:ea typeface="Hoefler Text"/>
          <a:cs typeface="Hoefler Text"/>
          <a:sym typeface="Hoefler Text"/>
        </a:defRPr>
      </a:lvl2pPr>
      <a:lvl3pPr marL="1009650" marR="0" indent="-336550" algn="l" defTabSz="412750" rtl="0" latinLnBrk="0">
        <a:lnSpc>
          <a:spcPct val="150000"/>
        </a:lnSpc>
        <a:spcBef>
          <a:spcPts val="0"/>
        </a:spcBef>
        <a:spcAft>
          <a:spcPts val="0"/>
        </a:spcAft>
        <a:buClrTx/>
        <a:buSzPct val="50000"/>
        <a:buFontTx/>
        <a:buBlip>
          <a:blip r:embed="rId6"/>
        </a:buBlip>
        <a:defRPr sz="2900" b="0" i="0" u="none" strike="noStrike" cap="none" spc="0" baseline="0">
          <a:solidFill>
            <a:srgbClr val="FFFFFF">
              <a:alpha val="80000"/>
            </a:srgbClr>
          </a:solidFill>
          <a:effectLst/>
          <a:uFillTx/>
          <a:latin typeface="黑体" panose="02010609060101010101" pitchFamily="49" charset="-122"/>
          <a:ea typeface="黑体" panose="02010609060101010101" pitchFamily="49" charset="-122"/>
          <a:cs typeface="黑体" panose="02010609060101010101" pitchFamily="49" charset="-122"/>
          <a:sym typeface="Hoefler Text"/>
        </a:defRPr>
      </a:lvl3pPr>
      <a:lvl4pPr marL="1346200" marR="0" indent="-336550" algn="l" defTabSz="412750" rtl="0" latinLnBrk="0">
        <a:lnSpc>
          <a:spcPct val="150000"/>
        </a:lnSpc>
        <a:spcBef>
          <a:spcPts val="0"/>
        </a:spcBef>
        <a:spcAft>
          <a:spcPts val="0"/>
        </a:spcAft>
        <a:buClrTx/>
        <a:buSzPct val="50000"/>
        <a:buFontTx/>
        <a:buBlip>
          <a:blip r:embed="rId6"/>
        </a:buBlip>
        <a:defRPr sz="2900" b="0" i="0" u="none" strike="noStrike" cap="none" spc="0" baseline="0">
          <a:solidFill>
            <a:srgbClr val="FFFFFF">
              <a:alpha val="80000"/>
            </a:srgbClr>
          </a:solidFill>
          <a:effectLst/>
          <a:uFillTx/>
          <a:latin typeface="黑体" panose="02010609060101010101" pitchFamily="49" charset="-122"/>
          <a:ea typeface="黑体" panose="02010609060101010101" pitchFamily="49" charset="-122"/>
          <a:cs typeface="黑体" panose="02010609060101010101" pitchFamily="49" charset="-122"/>
          <a:sym typeface="Hoefler Text"/>
        </a:defRPr>
      </a:lvl4pPr>
      <a:lvl5pPr marL="1682750" marR="0" indent="-336550" algn="l" defTabSz="412750" rtl="0" latinLnBrk="0">
        <a:lnSpc>
          <a:spcPct val="150000"/>
        </a:lnSpc>
        <a:spcBef>
          <a:spcPts val="0"/>
        </a:spcBef>
        <a:spcAft>
          <a:spcPts val="0"/>
        </a:spcAft>
        <a:buClrTx/>
        <a:buSzPct val="50000"/>
        <a:buFontTx/>
        <a:buBlip>
          <a:blip r:embed="rId6"/>
        </a:buBlip>
        <a:defRPr sz="2900" b="0" i="0" u="none" strike="noStrike" cap="none" spc="0" baseline="0">
          <a:solidFill>
            <a:srgbClr val="FFFFFF">
              <a:alpha val="80000"/>
            </a:srgbClr>
          </a:solidFill>
          <a:effectLst/>
          <a:uFillTx/>
          <a:latin typeface="黑体" panose="02010609060101010101" pitchFamily="49" charset="-122"/>
          <a:ea typeface="黑体" panose="02010609060101010101" pitchFamily="49" charset="-122"/>
          <a:cs typeface="黑体" panose="02010609060101010101" pitchFamily="49" charset="-122"/>
          <a:sym typeface="Hoefler Text"/>
        </a:defRPr>
      </a:lvl5pPr>
      <a:lvl6pPr marL="2019300" marR="0" indent="-336550" algn="l" defTabSz="412750" rtl="0" latinLnBrk="0">
        <a:lnSpc>
          <a:spcPct val="120000"/>
        </a:lnSpc>
        <a:spcBef>
          <a:spcPct val="450000"/>
        </a:spcBef>
        <a:spcAft>
          <a:spcPts val="0"/>
        </a:spcAft>
        <a:buClrTx/>
        <a:buSzPct val="50000"/>
        <a:buFontTx/>
        <a:buBlip>
          <a:blip r:embed="rId6"/>
        </a:buBlip>
        <a:defRPr sz="2900" b="0" i="1" u="none" strike="noStrike" cap="none" spc="0" baseline="0">
          <a:solidFill>
            <a:srgbClr val="86837F">
              <a:alpha val="80000"/>
            </a:srgbClr>
          </a:solidFill>
          <a:effectLst>
            <a:outerShdw blurRad="25400" dist="12700" dir="5400000" rotWithShape="0">
              <a:srgbClr val="FFFFFF"/>
            </a:outerShdw>
          </a:effectLst>
          <a:uFillTx/>
          <a:latin typeface="Hoefler Text"/>
          <a:ea typeface="Hoefler Text"/>
          <a:cs typeface="Hoefler Text"/>
          <a:sym typeface="Hoefler Text"/>
        </a:defRPr>
      </a:lvl6pPr>
      <a:lvl7pPr marL="2355850" marR="0" indent="-336550" algn="l" defTabSz="412750" rtl="0" latinLnBrk="0">
        <a:lnSpc>
          <a:spcPct val="120000"/>
        </a:lnSpc>
        <a:spcBef>
          <a:spcPct val="450000"/>
        </a:spcBef>
        <a:spcAft>
          <a:spcPts val="0"/>
        </a:spcAft>
        <a:buClrTx/>
        <a:buSzPct val="50000"/>
        <a:buFontTx/>
        <a:buBlip>
          <a:blip r:embed="rId6"/>
        </a:buBlip>
        <a:defRPr sz="2900" b="0" i="1" u="none" strike="noStrike" cap="none" spc="0" baseline="0">
          <a:solidFill>
            <a:srgbClr val="86837F">
              <a:alpha val="80000"/>
            </a:srgbClr>
          </a:solidFill>
          <a:effectLst>
            <a:outerShdw blurRad="25400" dist="12700" dir="5400000" rotWithShape="0">
              <a:srgbClr val="FFFFFF"/>
            </a:outerShdw>
          </a:effectLst>
          <a:uFillTx/>
          <a:latin typeface="Hoefler Text"/>
          <a:ea typeface="Hoefler Text"/>
          <a:cs typeface="Hoefler Text"/>
          <a:sym typeface="Hoefler Text"/>
        </a:defRPr>
      </a:lvl7pPr>
      <a:lvl8pPr marL="2692400" marR="0" indent="-336550" algn="l" defTabSz="412750" rtl="0" latinLnBrk="0">
        <a:lnSpc>
          <a:spcPct val="120000"/>
        </a:lnSpc>
        <a:spcBef>
          <a:spcPct val="450000"/>
        </a:spcBef>
        <a:spcAft>
          <a:spcPts val="0"/>
        </a:spcAft>
        <a:buClrTx/>
        <a:buSzPct val="50000"/>
        <a:buFontTx/>
        <a:buBlip>
          <a:blip r:embed="rId6"/>
        </a:buBlip>
        <a:defRPr sz="2900" b="0" i="1" u="none" strike="noStrike" cap="none" spc="0" baseline="0">
          <a:solidFill>
            <a:srgbClr val="86837F">
              <a:alpha val="80000"/>
            </a:srgbClr>
          </a:solidFill>
          <a:effectLst>
            <a:outerShdw blurRad="25400" dist="12700" dir="5400000" rotWithShape="0">
              <a:srgbClr val="FFFFFF"/>
            </a:outerShdw>
          </a:effectLst>
          <a:uFillTx/>
          <a:latin typeface="Hoefler Text"/>
          <a:ea typeface="Hoefler Text"/>
          <a:cs typeface="Hoefler Text"/>
          <a:sym typeface="Hoefler Text"/>
        </a:defRPr>
      </a:lvl8pPr>
      <a:lvl9pPr marL="3028950" marR="0" indent="-336550" algn="l" defTabSz="412750" rtl="0" latinLnBrk="0">
        <a:lnSpc>
          <a:spcPct val="120000"/>
        </a:lnSpc>
        <a:spcBef>
          <a:spcPct val="450000"/>
        </a:spcBef>
        <a:spcAft>
          <a:spcPts val="0"/>
        </a:spcAft>
        <a:buClrTx/>
        <a:buSzPct val="50000"/>
        <a:buFontTx/>
        <a:buBlip>
          <a:blip r:embed="rId6"/>
        </a:buBlip>
        <a:defRPr sz="2900" b="0" i="1" u="none" strike="noStrike" cap="none" spc="0" baseline="0">
          <a:solidFill>
            <a:srgbClr val="86837F">
              <a:alpha val="80000"/>
            </a:srgbClr>
          </a:solidFill>
          <a:effectLst>
            <a:outerShdw blurRad="25400" dist="12700" dir="5400000" rotWithShape="0">
              <a:srgbClr val="FFFFFF"/>
            </a:outerShdw>
          </a:effectLst>
          <a:uFillTx/>
          <a:latin typeface="Hoefler Text"/>
          <a:ea typeface="Hoefler Text"/>
          <a:cs typeface="Hoefler Text"/>
          <a:sym typeface="Hoefler Text"/>
        </a:defRPr>
      </a:lvl9pPr>
    </p:bodyStyle>
    <p:otherStyle>
      <a:lvl1pPr marL="0" marR="0" indent="0" algn="ctr" defTabSz="412750" latinLnBrk="0">
        <a:lnSpc>
          <a:spcPct val="100000"/>
        </a:lnSpc>
        <a:spcBef>
          <a:spcPct val="0"/>
        </a:spcBef>
        <a:spcAft>
          <a:spcPts val="0"/>
        </a:spcAft>
        <a:buClrTx/>
        <a:buSzTx/>
        <a:buFontTx/>
        <a:buNone/>
        <a:defRPr sz="1200" b="1" i="0" u="none" strike="noStrike" cap="none" spc="0" baseline="0">
          <a:solidFill>
            <a:schemeClr val="tx1"/>
          </a:solidFill>
          <a:effectLst>
            <a:outerShdw blurRad="25400" dist="12700" dir="16200000" rotWithShape="0">
              <a:srgbClr val="000000">
                <a:alpha val="80000"/>
              </a:srgbClr>
            </a:outerShdw>
          </a:effectLst>
          <a:uFillTx/>
          <a:latin typeface="+mn-lt"/>
          <a:ea typeface="+mn-ea"/>
          <a:cs typeface="+mn-cs"/>
          <a:sym typeface="Palatino"/>
        </a:defRPr>
      </a:lvl1pPr>
      <a:lvl2pPr marL="0" marR="0" indent="114300" algn="ctr" defTabSz="412750" latinLnBrk="0">
        <a:lnSpc>
          <a:spcPct val="100000"/>
        </a:lnSpc>
        <a:spcBef>
          <a:spcPct val="0"/>
        </a:spcBef>
        <a:spcAft>
          <a:spcPts val="0"/>
        </a:spcAft>
        <a:buClrTx/>
        <a:buSzTx/>
        <a:buFontTx/>
        <a:buNone/>
        <a:defRPr sz="1200" b="1" i="0" u="none" strike="noStrike" cap="none" spc="0" baseline="0">
          <a:solidFill>
            <a:schemeClr val="tx1"/>
          </a:solidFill>
          <a:effectLst>
            <a:outerShdw blurRad="25400" dist="12700" dir="16200000" rotWithShape="0">
              <a:srgbClr val="000000">
                <a:alpha val="80000"/>
              </a:srgbClr>
            </a:outerShdw>
          </a:effectLst>
          <a:uFillTx/>
          <a:latin typeface="+mn-lt"/>
          <a:ea typeface="+mn-ea"/>
          <a:cs typeface="+mn-cs"/>
          <a:sym typeface="Palatino"/>
        </a:defRPr>
      </a:lvl2pPr>
      <a:lvl3pPr marL="0" marR="0" indent="228600" algn="ctr" defTabSz="412750" latinLnBrk="0">
        <a:lnSpc>
          <a:spcPct val="100000"/>
        </a:lnSpc>
        <a:spcBef>
          <a:spcPct val="0"/>
        </a:spcBef>
        <a:spcAft>
          <a:spcPts val="0"/>
        </a:spcAft>
        <a:buClrTx/>
        <a:buSzTx/>
        <a:buFontTx/>
        <a:buNone/>
        <a:defRPr sz="1200" b="1" i="0" u="none" strike="noStrike" cap="none" spc="0" baseline="0">
          <a:solidFill>
            <a:schemeClr val="tx1"/>
          </a:solidFill>
          <a:effectLst>
            <a:outerShdw blurRad="25400" dist="12700" dir="16200000" rotWithShape="0">
              <a:srgbClr val="000000">
                <a:alpha val="80000"/>
              </a:srgbClr>
            </a:outerShdw>
          </a:effectLst>
          <a:uFillTx/>
          <a:latin typeface="+mn-lt"/>
          <a:ea typeface="+mn-ea"/>
          <a:cs typeface="+mn-cs"/>
          <a:sym typeface="Palatino"/>
        </a:defRPr>
      </a:lvl3pPr>
      <a:lvl4pPr marL="0" marR="0" indent="342900" algn="ctr" defTabSz="412750" latinLnBrk="0">
        <a:lnSpc>
          <a:spcPct val="100000"/>
        </a:lnSpc>
        <a:spcBef>
          <a:spcPct val="0"/>
        </a:spcBef>
        <a:spcAft>
          <a:spcPts val="0"/>
        </a:spcAft>
        <a:buClrTx/>
        <a:buSzTx/>
        <a:buFontTx/>
        <a:buNone/>
        <a:defRPr sz="1200" b="1" i="0" u="none" strike="noStrike" cap="none" spc="0" baseline="0">
          <a:solidFill>
            <a:schemeClr val="tx1"/>
          </a:solidFill>
          <a:effectLst>
            <a:outerShdw blurRad="25400" dist="12700" dir="16200000" rotWithShape="0">
              <a:srgbClr val="000000">
                <a:alpha val="80000"/>
              </a:srgbClr>
            </a:outerShdw>
          </a:effectLst>
          <a:uFillTx/>
          <a:latin typeface="+mn-lt"/>
          <a:ea typeface="+mn-ea"/>
          <a:cs typeface="+mn-cs"/>
          <a:sym typeface="Palatino"/>
        </a:defRPr>
      </a:lvl4pPr>
      <a:lvl5pPr marL="0" marR="0" indent="457200" algn="ctr" defTabSz="412750" latinLnBrk="0">
        <a:lnSpc>
          <a:spcPct val="100000"/>
        </a:lnSpc>
        <a:spcBef>
          <a:spcPct val="0"/>
        </a:spcBef>
        <a:spcAft>
          <a:spcPts val="0"/>
        </a:spcAft>
        <a:buClrTx/>
        <a:buSzTx/>
        <a:buFontTx/>
        <a:buNone/>
        <a:defRPr sz="1200" b="1" i="0" u="none" strike="noStrike" cap="none" spc="0" baseline="0">
          <a:solidFill>
            <a:schemeClr val="tx1"/>
          </a:solidFill>
          <a:effectLst>
            <a:outerShdw blurRad="25400" dist="12700" dir="16200000" rotWithShape="0">
              <a:srgbClr val="000000">
                <a:alpha val="80000"/>
              </a:srgbClr>
            </a:outerShdw>
          </a:effectLst>
          <a:uFillTx/>
          <a:latin typeface="+mn-lt"/>
          <a:ea typeface="+mn-ea"/>
          <a:cs typeface="+mn-cs"/>
          <a:sym typeface="Palatino"/>
        </a:defRPr>
      </a:lvl5pPr>
      <a:lvl6pPr marL="0" marR="0" indent="571500" algn="ctr" defTabSz="412750" latinLnBrk="0">
        <a:lnSpc>
          <a:spcPct val="100000"/>
        </a:lnSpc>
        <a:spcBef>
          <a:spcPct val="0"/>
        </a:spcBef>
        <a:spcAft>
          <a:spcPts val="0"/>
        </a:spcAft>
        <a:buClrTx/>
        <a:buSzTx/>
        <a:buFontTx/>
        <a:buNone/>
        <a:defRPr sz="1200" b="1" i="0" u="none" strike="noStrike" cap="none" spc="0" baseline="0">
          <a:solidFill>
            <a:schemeClr val="tx1"/>
          </a:solidFill>
          <a:effectLst>
            <a:outerShdw blurRad="25400" dist="12700" dir="16200000" rotWithShape="0">
              <a:srgbClr val="000000">
                <a:alpha val="80000"/>
              </a:srgbClr>
            </a:outerShdw>
          </a:effectLst>
          <a:uFillTx/>
          <a:latin typeface="+mn-lt"/>
          <a:ea typeface="+mn-ea"/>
          <a:cs typeface="+mn-cs"/>
          <a:sym typeface="Palatino"/>
        </a:defRPr>
      </a:lvl6pPr>
      <a:lvl7pPr marL="0" marR="0" indent="685800" algn="ctr" defTabSz="412750" latinLnBrk="0">
        <a:lnSpc>
          <a:spcPct val="100000"/>
        </a:lnSpc>
        <a:spcBef>
          <a:spcPct val="0"/>
        </a:spcBef>
        <a:spcAft>
          <a:spcPts val="0"/>
        </a:spcAft>
        <a:buClrTx/>
        <a:buSzTx/>
        <a:buFontTx/>
        <a:buNone/>
        <a:defRPr sz="1200" b="1" i="0" u="none" strike="noStrike" cap="none" spc="0" baseline="0">
          <a:solidFill>
            <a:schemeClr val="tx1"/>
          </a:solidFill>
          <a:effectLst>
            <a:outerShdw blurRad="25400" dist="12700" dir="16200000" rotWithShape="0">
              <a:srgbClr val="000000">
                <a:alpha val="80000"/>
              </a:srgbClr>
            </a:outerShdw>
          </a:effectLst>
          <a:uFillTx/>
          <a:latin typeface="+mn-lt"/>
          <a:ea typeface="+mn-ea"/>
          <a:cs typeface="+mn-cs"/>
          <a:sym typeface="Palatino"/>
        </a:defRPr>
      </a:lvl7pPr>
      <a:lvl8pPr marL="0" marR="0" indent="800100" algn="ctr" defTabSz="412750" latinLnBrk="0">
        <a:lnSpc>
          <a:spcPct val="100000"/>
        </a:lnSpc>
        <a:spcBef>
          <a:spcPct val="0"/>
        </a:spcBef>
        <a:spcAft>
          <a:spcPts val="0"/>
        </a:spcAft>
        <a:buClrTx/>
        <a:buSzTx/>
        <a:buFontTx/>
        <a:buNone/>
        <a:defRPr sz="1200" b="1" i="0" u="none" strike="noStrike" cap="none" spc="0" baseline="0">
          <a:solidFill>
            <a:schemeClr val="tx1"/>
          </a:solidFill>
          <a:effectLst>
            <a:outerShdw blurRad="25400" dist="12700" dir="16200000" rotWithShape="0">
              <a:srgbClr val="000000">
                <a:alpha val="80000"/>
              </a:srgbClr>
            </a:outerShdw>
          </a:effectLst>
          <a:uFillTx/>
          <a:latin typeface="+mn-lt"/>
          <a:ea typeface="+mn-ea"/>
          <a:cs typeface="+mn-cs"/>
          <a:sym typeface="Palatino"/>
        </a:defRPr>
      </a:lvl8pPr>
      <a:lvl9pPr marL="0" marR="0" indent="914400" algn="ctr" defTabSz="412750" latinLnBrk="0">
        <a:lnSpc>
          <a:spcPct val="100000"/>
        </a:lnSpc>
        <a:spcBef>
          <a:spcPct val="0"/>
        </a:spcBef>
        <a:spcAft>
          <a:spcPts val="0"/>
        </a:spcAft>
        <a:buClrTx/>
        <a:buSzTx/>
        <a:buFontTx/>
        <a:buNone/>
        <a:defRPr sz="1200" b="1" i="0" u="none" strike="noStrike" cap="none" spc="0" baseline="0">
          <a:solidFill>
            <a:schemeClr val="tx1"/>
          </a:solidFill>
          <a:effectLst>
            <a:outerShdw blurRad="25400" dist="12700" dir="16200000" rotWithShape="0">
              <a:srgbClr val="000000">
                <a:alpha val="80000"/>
              </a:srgbClr>
            </a:outerShdw>
          </a:effectLst>
          <a:uFillTx/>
          <a:latin typeface="+mn-lt"/>
          <a:ea typeface="+mn-ea"/>
          <a:cs typeface="+mn-cs"/>
          <a:sym typeface="Palatino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正文级别 1…"/>
          <p:cNvSpPr txBox="1">
            <a:spLocks noGrp="1"/>
          </p:cNvSpPr>
          <p:nvPr>
            <p:ph type="body" idx="1"/>
          </p:nvPr>
        </p:nvSpPr>
        <p:spPr>
          <a:xfrm>
            <a:off x="1551929" y="2053198"/>
            <a:ext cx="7614369" cy="3541273"/>
          </a:xfrm>
          <a:prstGeom prst="rect">
            <a:avLst/>
          </a:prstGeom>
          <a:ln w="12700">
            <a:miter lim="400000"/>
          </a:ln>
        </p:spPr>
        <p:txBody>
          <a:bodyPr lIns="50800" tIns="50800" rIns="50800" bIns="50800" anchor="ctr">
            <a:normAutofit/>
          </a:bodyPr>
          <a:lstStyle>
            <a:lvl1pPr>
              <a:buBlip>
                <a:blip r:embed="rId6"/>
              </a:buBlip>
            </a:lvl1pPr>
            <a:lvl2pPr>
              <a:buBlip>
                <a:blip r:embed="rId6"/>
              </a:buBlip>
            </a:lvl2pPr>
            <a:lvl3pPr>
              <a:buBlip>
                <a:blip r:embed="rId6"/>
              </a:buBlip>
            </a:lvl3pPr>
            <a:lvl4pPr>
              <a:buBlip>
                <a:blip r:embed="rId6"/>
              </a:buBlip>
            </a:lvl4pPr>
            <a:lvl5pPr>
              <a:buBlip>
                <a:blip r:embed="rId6"/>
              </a:buBlip>
            </a:lvl5pPr>
          </a:lstStyle>
          <a:p>
            <a:r>
              <a:rPr dirty="0" err="1"/>
              <a:t>正文级别</a:t>
            </a:r>
            <a:r>
              <a:rPr dirty="0"/>
              <a:t> 1文级别 2</a:t>
            </a:r>
          </a:p>
          <a:p>
            <a:pPr lvl="2"/>
            <a:r>
              <a:rPr dirty="0" err="1"/>
              <a:t>正文级别</a:t>
            </a:r>
            <a:r>
              <a:rPr dirty="0"/>
              <a:t> 3</a:t>
            </a:r>
          </a:p>
          <a:p>
            <a:pPr lvl="3"/>
            <a:r>
              <a:rPr dirty="0" err="1"/>
              <a:t>正文级别</a:t>
            </a:r>
            <a:r>
              <a:rPr dirty="0"/>
              <a:t> 4</a:t>
            </a:r>
          </a:p>
          <a:p>
            <a:pPr lvl="4"/>
            <a:r>
              <a:rPr dirty="0" err="1"/>
              <a:t>正文级别</a:t>
            </a:r>
            <a:r>
              <a:rPr dirty="0"/>
              <a:t> 5</a:t>
            </a:r>
          </a:p>
        </p:txBody>
      </p:sp>
      <p:sp>
        <p:nvSpPr>
          <p:cNvPr id="3" name="标题文本"/>
          <p:cNvSpPr txBox="1">
            <a:spLocks noGrp="1"/>
          </p:cNvSpPr>
          <p:nvPr>
            <p:ph type="title"/>
          </p:nvPr>
        </p:nvSpPr>
        <p:spPr>
          <a:xfrm>
            <a:off x="1800614" y="1059673"/>
            <a:ext cx="8393921" cy="866075"/>
          </a:xfrm>
          <a:prstGeom prst="rect">
            <a:avLst/>
          </a:prstGeom>
          <a:ln w="12700">
            <a:miter lim="400000"/>
          </a:ln>
        </p:spPr>
        <p:txBody>
          <a:bodyPr lIns="50800" tIns="50800" rIns="50800" bIns="50800" anchor="ctr">
            <a:normAutofit/>
          </a:bodyPr>
          <a:lstStyle/>
          <a:p>
            <a:r>
              <a:rPr dirty="0" err="1"/>
              <a:t>标题文本</a:t>
            </a:r>
            <a:endParaRPr dirty="0"/>
          </a:p>
        </p:txBody>
      </p:sp>
      <p:sp>
        <p:nvSpPr>
          <p:cNvPr id="4" name="幻灯片编号"/>
          <p:cNvSpPr txBox="1">
            <a:spLocks noGrp="1"/>
          </p:cNvSpPr>
          <p:nvPr>
            <p:ph type="sldNum" sz="quarter" idx="2"/>
          </p:nvPr>
        </p:nvSpPr>
        <p:spPr>
          <a:xfrm>
            <a:off x="5997575" y="6616700"/>
            <a:ext cx="209551" cy="254001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ctr">
            <a:spAutoFit/>
          </a:bodyPr>
          <a:lstStyle>
            <a:lvl1pPr>
              <a:defRPr sz="1200" b="1" i="0">
                <a:solidFill>
                  <a:srgbClr val="F3F1DF"/>
                </a:solidFill>
                <a:effectLst>
                  <a:outerShdw blurRad="25400" dist="12700" dir="16200000" rotWithShape="0">
                    <a:srgbClr val="000000">
                      <a:alpha val="80000"/>
                    </a:srgbClr>
                  </a:outerShdw>
                </a:effectLst>
                <a:latin typeface="Palatino"/>
                <a:ea typeface="Palatino"/>
                <a:cs typeface="Palatino"/>
                <a:sym typeface="Palatino"/>
              </a:defRPr>
            </a:lvl1pPr>
          </a:lstStyle>
          <a:p>
            <a:fld id="{86CB4B4D-7CA3-9044-876B-883B54F8677D}" type="slidenum">
              <a:rPr/>
              <a:t>‹#›</a:t>
            </a:fld>
            <a:endParaRPr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</p:sldLayoutIdLst>
  <p:transition spd="med"/>
  <p:txStyles>
    <p:titleStyle>
      <a:lvl1pPr marL="0" marR="0" indent="0" algn="ctr" defTabSz="412750" rtl="0" latinLnBrk="0">
        <a:lnSpc>
          <a:spcPct val="100000"/>
        </a:lnSpc>
        <a:spcBef>
          <a:spcPct val="0"/>
        </a:spcBef>
        <a:spcAft>
          <a:spcPts val="0"/>
        </a:spcAft>
        <a:buClrTx/>
        <a:buSzTx/>
        <a:buFontTx/>
        <a:buNone/>
        <a:defRPr sz="4400" b="0" i="0" u="none" strike="noStrike" cap="none" spc="0" baseline="0">
          <a:solidFill>
            <a:srgbClr val="FFFF00"/>
          </a:solidFill>
          <a:effectLst/>
          <a:uFillTx/>
          <a:latin typeface="黑体" panose="02010609060101010101" pitchFamily="49" charset="-122"/>
          <a:ea typeface="黑体" panose="02010609060101010101" pitchFamily="49" charset="-122"/>
          <a:cs typeface="+mn-cs"/>
          <a:sym typeface="Helvetica Neue" panose="02000503000000020004"/>
        </a:defRPr>
      </a:lvl1pPr>
      <a:lvl2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9400" b="0" i="0" u="none" strike="noStrike" cap="none" spc="0" baseline="0">
          <a:solidFill>
            <a:srgbClr val="BCB08F"/>
          </a:solidFill>
          <a:effectLst>
            <a:outerShdw blurRad="12700" dist="12700" dir="16200000" rotWithShape="0">
              <a:srgbClr val="000000">
                <a:alpha val="50000"/>
              </a:srgbClr>
            </a:outerShdw>
          </a:effectLst>
          <a:uFillTx/>
          <a:latin typeface="+mn-lt"/>
          <a:ea typeface="+mn-ea"/>
          <a:cs typeface="+mn-cs"/>
          <a:sym typeface="Helvetica Neue" panose="02000503000000020004"/>
        </a:defRPr>
      </a:lvl2pPr>
      <a:lvl3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9400" b="0" i="0" u="none" strike="noStrike" cap="none" spc="0" baseline="0">
          <a:solidFill>
            <a:srgbClr val="BCB08F"/>
          </a:solidFill>
          <a:effectLst>
            <a:outerShdw blurRad="12700" dist="12700" dir="16200000" rotWithShape="0">
              <a:srgbClr val="000000">
                <a:alpha val="50000"/>
              </a:srgbClr>
            </a:outerShdw>
          </a:effectLst>
          <a:uFillTx/>
          <a:latin typeface="+mn-lt"/>
          <a:ea typeface="+mn-ea"/>
          <a:cs typeface="+mn-cs"/>
          <a:sym typeface="Helvetica Neue" panose="02000503000000020004"/>
        </a:defRPr>
      </a:lvl3pPr>
      <a:lvl4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9400" b="0" i="0" u="none" strike="noStrike" cap="none" spc="0" baseline="0">
          <a:solidFill>
            <a:srgbClr val="BCB08F"/>
          </a:solidFill>
          <a:effectLst>
            <a:outerShdw blurRad="12700" dist="12700" dir="16200000" rotWithShape="0">
              <a:srgbClr val="000000">
                <a:alpha val="50000"/>
              </a:srgbClr>
            </a:outerShdw>
          </a:effectLst>
          <a:uFillTx/>
          <a:latin typeface="+mn-lt"/>
          <a:ea typeface="+mn-ea"/>
          <a:cs typeface="+mn-cs"/>
          <a:sym typeface="Helvetica Neue" panose="02000503000000020004"/>
        </a:defRPr>
      </a:lvl4pPr>
      <a:lvl5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9400" b="0" i="0" u="none" strike="noStrike" cap="none" spc="0" baseline="0">
          <a:solidFill>
            <a:srgbClr val="BCB08F"/>
          </a:solidFill>
          <a:effectLst>
            <a:outerShdw blurRad="12700" dist="12700" dir="16200000" rotWithShape="0">
              <a:srgbClr val="000000">
                <a:alpha val="50000"/>
              </a:srgbClr>
            </a:outerShdw>
          </a:effectLst>
          <a:uFillTx/>
          <a:latin typeface="+mn-lt"/>
          <a:ea typeface="+mn-ea"/>
          <a:cs typeface="+mn-cs"/>
          <a:sym typeface="Helvetica Neue" panose="02000503000000020004"/>
        </a:defRPr>
      </a:lvl5pPr>
      <a:lvl6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9400" b="0" i="0" u="none" strike="noStrike" cap="none" spc="0" baseline="0">
          <a:solidFill>
            <a:srgbClr val="BCB08F"/>
          </a:solidFill>
          <a:effectLst>
            <a:outerShdw blurRad="12700" dist="12700" dir="16200000" rotWithShape="0">
              <a:srgbClr val="000000">
                <a:alpha val="50000"/>
              </a:srgbClr>
            </a:outerShdw>
          </a:effectLst>
          <a:uFillTx/>
          <a:latin typeface="+mn-lt"/>
          <a:ea typeface="+mn-ea"/>
          <a:cs typeface="+mn-cs"/>
          <a:sym typeface="Helvetica Neue" panose="02000503000000020004"/>
        </a:defRPr>
      </a:lvl6pPr>
      <a:lvl7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9400" b="0" i="0" u="none" strike="noStrike" cap="none" spc="0" baseline="0">
          <a:solidFill>
            <a:srgbClr val="BCB08F"/>
          </a:solidFill>
          <a:effectLst>
            <a:outerShdw blurRad="12700" dist="12700" dir="16200000" rotWithShape="0">
              <a:srgbClr val="000000">
                <a:alpha val="50000"/>
              </a:srgbClr>
            </a:outerShdw>
          </a:effectLst>
          <a:uFillTx/>
          <a:latin typeface="+mn-lt"/>
          <a:ea typeface="+mn-ea"/>
          <a:cs typeface="+mn-cs"/>
          <a:sym typeface="Helvetica Neue" panose="02000503000000020004"/>
        </a:defRPr>
      </a:lvl7pPr>
      <a:lvl8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9400" b="0" i="0" u="none" strike="noStrike" cap="none" spc="0" baseline="0">
          <a:solidFill>
            <a:srgbClr val="BCB08F"/>
          </a:solidFill>
          <a:effectLst>
            <a:outerShdw blurRad="12700" dist="12700" dir="16200000" rotWithShape="0">
              <a:srgbClr val="000000">
                <a:alpha val="50000"/>
              </a:srgbClr>
            </a:outerShdw>
          </a:effectLst>
          <a:uFillTx/>
          <a:latin typeface="+mn-lt"/>
          <a:ea typeface="+mn-ea"/>
          <a:cs typeface="+mn-cs"/>
          <a:sym typeface="Helvetica Neue" panose="02000503000000020004"/>
        </a:defRPr>
      </a:lvl8pPr>
      <a:lvl9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9400" b="0" i="0" u="none" strike="noStrike" cap="none" spc="0" baseline="0">
          <a:solidFill>
            <a:srgbClr val="BCB08F"/>
          </a:solidFill>
          <a:effectLst>
            <a:outerShdw blurRad="12700" dist="12700" dir="16200000" rotWithShape="0">
              <a:srgbClr val="000000">
                <a:alpha val="50000"/>
              </a:srgbClr>
            </a:outerShdw>
          </a:effectLst>
          <a:uFillTx/>
          <a:latin typeface="+mn-lt"/>
          <a:ea typeface="+mn-ea"/>
          <a:cs typeface="+mn-cs"/>
          <a:sym typeface="Helvetica Neue" panose="02000503000000020004"/>
        </a:defRPr>
      </a:lvl9pPr>
    </p:titleStyle>
    <p:bodyStyle>
      <a:lvl1pPr marL="336550" marR="0" indent="-336550" algn="l" defTabSz="412750" rtl="0" latinLnBrk="0">
        <a:lnSpc>
          <a:spcPct val="120000"/>
        </a:lnSpc>
        <a:spcBef>
          <a:spcPct val="450000"/>
        </a:spcBef>
        <a:spcAft>
          <a:spcPts val="0"/>
        </a:spcAft>
        <a:buClrTx/>
        <a:buSzPct val="50000"/>
        <a:buFontTx/>
        <a:buBlip>
          <a:blip r:embed="rId6"/>
        </a:buBlip>
        <a:defRPr sz="2900" b="0" i="0" u="none" strike="noStrike" cap="none" spc="0" baseline="0">
          <a:solidFill>
            <a:srgbClr val="FFFFFF">
              <a:alpha val="80000"/>
            </a:srgbClr>
          </a:solidFill>
          <a:effectLst>
            <a:outerShdw blurRad="25400" dist="12700" dir="5400000" rotWithShape="0">
              <a:srgbClr val="FFFFFF"/>
            </a:outerShdw>
          </a:effectLst>
          <a:uFillTx/>
          <a:latin typeface="Hoefler Text"/>
          <a:ea typeface="Hoefler Text"/>
          <a:cs typeface="Hoefler Text"/>
          <a:sym typeface="Hoefler Text"/>
        </a:defRPr>
      </a:lvl1pPr>
      <a:lvl2pPr marL="673100" marR="0" indent="-336550" algn="l" defTabSz="412750" rtl="0" latinLnBrk="0">
        <a:lnSpc>
          <a:spcPct val="120000"/>
        </a:lnSpc>
        <a:spcBef>
          <a:spcPct val="450000"/>
        </a:spcBef>
        <a:spcAft>
          <a:spcPts val="0"/>
        </a:spcAft>
        <a:buClrTx/>
        <a:buSzPct val="50000"/>
        <a:buFontTx/>
        <a:buBlip>
          <a:blip r:embed="rId6"/>
        </a:buBlip>
        <a:defRPr sz="2900" b="0" i="1" u="none" strike="noStrike" cap="none" spc="0" baseline="0">
          <a:solidFill>
            <a:srgbClr val="86837F">
              <a:alpha val="80000"/>
            </a:srgbClr>
          </a:solidFill>
          <a:effectLst>
            <a:outerShdw blurRad="25400" dist="12700" dir="5400000" rotWithShape="0">
              <a:srgbClr val="FFFFFF"/>
            </a:outerShdw>
          </a:effectLst>
          <a:uFillTx/>
          <a:latin typeface="Hoefler Text"/>
          <a:ea typeface="Hoefler Text"/>
          <a:cs typeface="Hoefler Text"/>
          <a:sym typeface="Hoefler Text"/>
        </a:defRPr>
      </a:lvl2pPr>
      <a:lvl3pPr marL="1009650" marR="0" indent="-336550" algn="l" defTabSz="412750" rtl="0" latinLnBrk="0">
        <a:lnSpc>
          <a:spcPct val="150000"/>
        </a:lnSpc>
        <a:spcBef>
          <a:spcPts val="0"/>
        </a:spcBef>
        <a:spcAft>
          <a:spcPts val="0"/>
        </a:spcAft>
        <a:buClrTx/>
        <a:buSzPct val="50000"/>
        <a:buFontTx/>
        <a:buBlip>
          <a:blip r:embed="rId6"/>
        </a:buBlip>
        <a:defRPr sz="2900" b="0" i="0" u="none" strike="noStrike" cap="none" spc="0" baseline="0">
          <a:solidFill>
            <a:srgbClr val="FFFFFF">
              <a:alpha val="80000"/>
            </a:srgbClr>
          </a:solidFill>
          <a:effectLst/>
          <a:uFillTx/>
          <a:latin typeface="黑体" panose="02010609060101010101" pitchFamily="49" charset="-122"/>
          <a:ea typeface="黑体" panose="02010609060101010101" pitchFamily="49" charset="-122"/>
          <a:cs typeface="黑体" panose="02010609060101010101" pitchFamily="49" charset="-122"/>
          <a:sym typeface="Hoefler Text"/>
        </a:defRPr>
      </a:lvl3pPr>
      <a:lvl4pPr marL="1346200" marR="0" indent="-336550" algn="l" defTabSz="412750" rtl="0" latinLnBrk="0">
        <a:lnSpc>
          <a:spcPct val="150000"/>
        </a:lnSpc>
        <a:spcBef>
          <a:spcPts val="0"/>
        </a:spcBef>
        <a:spcAft>
          <a:spcPts val="0"/>
        </a:spcAft>
        <a:buClrTx/>
        <a:buSzPct val="50000"/>
        <a:buFontTx/>
        <a:buBlip>
          <a:blip r:embed="rId6"/>
        </a:buBlip>
        <a:defRPr sz="2900" b="0" i="0" u="none" strike="noStrike" cap="none" spc="0" baseline="0">
          <a:solidFill>
            <a:srgbClr val="FFFFFF">
              <a:alpha val="80000"/>
            </a:srgbClr>
          </a:solidFill>
          <a:effectLst/>
          <a:uFillTx/>
          <a:latin typeface="黑体" panose="02010609060101010101" pitchFamily="49" charset="-122"/>
          <a:ea typeface="黑体" panose="02010609060101010101" pitchFamily="49" charset="-122"/>
          <a:cs typeface="黑体" panose="02010609060101010101" pitchFamily="49" charset="-122"/>
          <a:sym typeface="Hoefler Text"/>
        </a:defRPr>
      </a:lvl4pPr>
      <a:lvl5pPr marL="1682750" marR="0" indent="-336550" algn="l" defTabSz="412750" rtl="0" latinLnBrk="0">
        <a:lnSpc>
          <a:spcPct val="150000"/>
        </a:lnSpc>
        <a:spcBef>
          <a:spcPts val="0"/>
        </a:spcBef>
        <a:spcAft>
          <a:spcPts val="0"/>
        </a:spcAft>
        <a:buClrTx/>
        <a:buSzPct val="50000"/>
        <a:buFontTx/>
        <a:buBlip>
          <a:blip r:embed="rId6"/>
        </a:buBlip>
        <a:defRPr sz="2900" b="0" i="0" u="none" strike="noStrike" cap="none" spc="0" baseline="0">
          <a:solidFill>
            <a:srgbClr val="FFFFFF">
              <a:alpha val="80000"/>
            </a:srgbClr>
          </a:solidFill>
          <a:effectLst/>
          <a:uFillTx/>
          <a:latin typeface="黑体" panose="02010609060101010101" pitchFamily="49" charset="-122"/>
          <a:ea typeface="黑体" panose="02010609060101010101" pitchFamily="49" charset="-122"/>
          <a:cs typeface="黑体" panose="02010609060101010101" pitchFamily="49" charset="-122"/>
          <a:sym typeface="Hoefler Text"/>
        </a:defRPr>
      </a:lvl5pPr>
      <a:lvl6pPr marL="2019300" marR="0" indent="-336550" algn="l" defTabSz="412750" rtl="0" latinLnBrk="0">
        <a:lnSpc>
          <a:spcPct val="120000"/>
        </a:lnSpc>
        <a:spcBef>
          <a:spcPct val="450000"/>
        </a:spcBef>
        <a:spcAft>
          <a:spcPts val="0"/>
        </a:spcAft>
        <a:buClrTx/>
        <a:buSzPct val="50000"/>
        <a:buFontTx/>
        <a:buBlip>
          <a:blip r:embed="rId6"/>
        </a:buBlip>
        <a:defRPr sz="2900" b="0" i="1" u="none" strike="noStrike" cap="none" spc="0" baseline="0">
          <a:solidFill>
            <a:srgbClr val="86837F">
              <a:alpha val="80000"/>
            </a:srgbClr>
          </a:solidFill>
          <a:effectLst>
            <a:outerShdw blurRad="25400" dist="12700" dir="5400000" rotWithShape="0">
              <a:srgbClr val="FFFFFF"/>
            </a:outerShdw>
          </a:effectLst>
          <a:uFillTx/>
          <a:latin typeface="Hoefler Text"/>
          <a:ea typeface="Hoefler Text"/>
          <a:cs typeface="Hoefler Text"/>
          <a:sym typeface="Hoefler Text"/>
        </a:defRPr>
      </a:lvl6pPr>
      <a:lvl7pPr marL="2355850" marR="0" indent="-336550" algn="l" defTabSz="412750" rtl="0" latinLnBrk="0">
        <a:lnSpc>
          <a:spcPct val="120000"/>
        </a:lnSpc>
        <a:spcBef>
          <a:spcPct val="450000"/>
        </a:spcBef>
        <a:spcAft>
          <a:spcPts val="0"/>
        </a:spcAft>
        <a:buClrTx/>
        <a:buSzPct val="50000"/>
        <a:buFontTx/>
        <a:buBlip>
          <a:blip r:embed="rId6"/>
        </a:buBlip>
        <a:defRPr sz="2900" b="0" i="1" u="none" strike="noStrike" cap="none" spc="0" baseline="0">
          <a:solidFill>
            <a:srgbClr val="86837F">
              <a:alpha val="80000"/>
            </a:srgbClr>
          </a:solidFill>
          <a:effectLst>
            <a:outerShdw blurRad="25400" dist="12700" dir="5400000" rotWithShape="0">
              <a:srgbClr val="FFFFFF"/>
            </a:outerShdw>
          </a:effectLst>
          <a:uFillTx/>
          <a:latin typeface="Hoefler Text"/>
          <a:ea typeface="Hoefler Text"/>
          <a:cs typeface="Hoefler Text"/>
          <a:sym typeface="Hoefler Text"/>
        </a:defRPr>
      </a:lvl7pPr>
      <a:lvl8pPr marL="2692400" marR="0" indent="-336550" algn="l" defTabSz="412750" rtl="0" latinLnBrk="0">
        <a:lnSpc>
          <a:spcPct val="120000"/>
        </a:lnSpc>
        <a:spcBef>
          <a:spcPct val="450000"/>
        </a:spcBef>
        <a:spcAft>
          <a:spcPts val="0"/>
        </a:spcAft>
        <a:buClrTx/>
        <a:buSzPct val="50000"/>
        <a:buFontTx/>
        <a:buBlip>
          <a:blip r:embed="rId6"/>
        </a:buBlip>
        <a:defRPr sz="2900" b="0" i="1" u="none" strike="noStrike" cap="none" spc="0" baseline="0">
          <a:solidFill>
            <a:srgbClr val="86837F">
              <a:alpha val="80000"/>
            </a:srgbClr>
          </a:solidFill>
          <a:effectLst>
            <a:outerShdw blurRad="25400" dist="12700" dir="5400000" rotWithShape="0">
              <a:srgbClr val="FFFFFF"/>
            </a:outerShdw>
          </a:effectLst>
          <a:uFillTx/>
          <a:latin typeface="Hoefler Text"/>
          <a:ea typeface="Hoefler Text"/>
          <a:cs typeface="Hoefler Text"/>
          <a:sym typeface="Hoefler Text"/>
        </a:defRPr>
      </a:lvl8pPr>
      <a:lvl9pPr marL="3028950" marR="0" indent="-336550" algn="l" defTabSz="412750" rtl="0" latinLnBrk="0">
        <a:lnSpc>
          <a:spcPct val="120000"/>
        </a:lnSpc>
        <a:spcBef>
          <a:spcPct val="450000"/>
        </a:spcBef>
        <a:spcAft>
          <a:spcPts val="0"/>
        </a:spcAft>
        <a:buClrTx/>
        <a:buSzPct val="50000"/>
        <a:buFontTx/>
        <a:buBlip>
          <a:blip r:embed="rId6"/>
        </a:buBlip>
        <a:defRPr sz="2900" b="0" i="1" u="none" strike="noStrike" cap="none" spc="0" baseline="0">
          <a:solidFill>
            <a:srgbClr val="86837F">
              <a:alpha val="80000"/>
            </a:srgbClr>
          </a:solidFill>
          <a:effectLst>
            <a:outerShdw blurRad="25400" dist="12700" dir="5400000" rotWithShape="0">
              <a:srgbClr val="FFFFFF"/>
            </a:outerShdw>
          </a:effectLst>
          <a:uFillTx/>
          <a:latin typeface="Hoefler Text"/>
          <a:ea typeface="Hoefler Text"/>
          <a:cs typeface="Hoefler Text"/>
          <a:sym typeface="Hoefler Text"/>
        </a:defRPr>
      </a:lvl9pPr>
    </p:bodyStyle>
    <p:otherStyle>
      <a:lvl1pPr marL="0" marR="0" indent="0" algn="ctr" defTabSz="412750" latinLnBrk="0">
        <a:lnSpc>
          <a:spcPct val="100000"/>
        </a:lnSpc>
        <a:spcBef>
          <a:spcPct val="0"/>
        </a:spcBef>
        <a:spcAft>
          <a:spcPts val="0"/>
        </a:spcAft>
        <a:buClrTx/>
        <a:buSzTx/>
        <a:buFontTx/>
        <a:buNone/>
        <a:defRPr sz="1200" b="1" i="0" u="none" strike="noStrike" cap="none" spc="0" baseline="0">
          <a:solidFill>
            <a:schemeClr val="tx1"/>
          </a:solidFill>
          <a:effectLst>
            <a:outerShdw blurRad="25400" dist="12700" dir="16200000" rotWithShape="0">
              <a:srgbClr val="000000">
                <a:alpha val="80000"/>
              </a:srgbClr>
            </a:outerShdw>
          </a:effectLst>
          <a:uFillTx/>
          <a:latin typeface="+mn-lt"/>
          <a:ea typeface="+mn-ea"/>
          <a:cs typeface="+mn-cs"/>
          <a:sym typeface="Palatino"/>
        </a:defRPr>
      </a:lvl1pPr>
      <a:lvl2pPr marL="0" marR="0" indent="114300" algn="ctr" defTabSz="412750" latinLnBrk="0">
        <a:lnSpc>
          <a:spcPct val="100000"/>
        </a:lnSpc>
        <a:spcBef>
          <a:spcPct val="0"/>
        </a:spcBef>
        <a:spcAft>
          <a:spcPts val="0"/>
        </a:spcAft>
        <a:buClrTx/>
        <a:buSzTx/>
        <a:buFontTx/>
        <a:buNone/>
        <a:defRPr sz="1200" b="1" i="0" u="none" strike="noStrike" cap="none" spc="0" baseline="0">
          <a:solidFill>
            <a:schemeClr val="tx1"/>
          </a:solidFill>
          <a:effectLst>
            <a:outerShdw blurRad="25400" dist="12700" dir="16200000" rotWithShape="0">
              <a:srgbClr val="000000">
                <a:alpha val="80000"/>
              </a:srgbClr>
            </a:outerShdw>
          </a:effectLst>
          <a:uFillTx/>
          <a:latin typeface="+mn-lt"/>
          <a:ea typeface="+mn-ea"/>
          <a:cs typeface="+mn-cs"/>
          <a:sym typeface="Palatino"/>
        </a:defRPr>
      </a:lvl2pPr>
      <a:lvl3pPr marL="0" marR="0" indent="228600" algn="ctr" defTabSz="412750" latinLnBrk="0">
        <a:lnSpc>
          <a:spcPct val="100000"/>
        </a:lnSpc>
        <a:spcBef>
          <a:spcPct val="0"/>
        </a:spcBef>
        <a:spcAft>
          <a:spcPts val="0"/>
        </a:spcAft>
        <a:buClrTx/>
        <a:buSzTx/>
        <a:buFontTx/>
        <a:buNone/>
        <a:defRPr sz="1200" b="1" i="0" u="none" strike="noStrike" cap="none" spc="0" baseline="0">
          <a:solidFill>
            <a:schemeClr val="tx1"/>
          </a:solidFill>
          <a:effectLst>
            <a:outerShdw blurRad="25400" dist="12700" dir="16200000" rotWithShape="0">
              <a:srgbClr val="000000">
                <a:alpha val="80000"/>
              </a:srgbClr>
            </a:outerShdw>
          </a:effectLst>
          <a:uFillTx/>
          <a:latin typeface="+mn-lt"/>
          <a:ea typeface="+mn-ea"/>
          <a:cs typeface="+mn-cs"/>
          <a:sym typeface="Palatino"/>
        </a:defRPr>
      </a:lvl3pPr>
      <a:lvl4pPr marL="0" marR="0" indent="342900" algn="ctr" defTabSz="412750" latinLnBrk="0">
        <a:lnSpc>
          <a:spcPct val="100000"/>
        </a:lnSpc>
        <a:spcBef>
          <a:spcPct val="0"/>
        </a:spcBef>
        <a:spcAft>
          <a:spcPts val="0"/>
        </a:spcAft>
        <a:buClrTx/>
        <a:buSzTx/>
        <a:buFontTx/>
        <a:buNone/>
        <a:defRPr sz="1200" b="1" i="0" u="none" strike="noStrike" cap="none" spc="0" baseline="0">
          <a:solidFill>
            <a:schemeClr val="tx1"/>
          </a:solidFill>
          <a:effectLst>
            <a:outerShdw blurRad="25400" dist="12700" dir="16200000" rotWithShape="0">
              <a:srgbClr val="000000">
                <a:alpha val="80000"/>
              </a:srgbClr>
            </a:outerShdw>
          </a:effectLst>
          <a:uFillTx/>
          <a:latin typeface="+mn-lt"/>
          <a:ea typeface="+mn-ea"/>
          <a:cs typeface="+mn-cs"/>
          <a:sym typeface="Palatino"/>
        </a:defRPr>
      </a:lvl4pPr>
      <a:lvl5pPr marL="0" marR="0" indent="457200" algn="ctr" defTabSz="412750" latinLnBrk="0">
        <a:lnSpc>
          <a:spcPct val="100000"/>
        </a:lnSpc>
        <a:spcBef>
          <a:spcPct val="0"/>
        </a:spcBef>
        <a:spcAft>
          <a:spcPts val="0"/>
        </a:spcAft>
        <a:buClrTx/>
        <a:buSzTx/>
        <a:buFontTx/>
        <a:buNone/>
        <a:defRPr sz="1200" b="1" i="0" u="none" strike="noStrike" cap="none" spc="0" baseline="0">
          <a:solidFill>
            <a:schemeClr val="tx1"/>
          </a:solidFill>
          <a:effectLst>
            <a:outerShdw blurRad="25400" dist="12700" dir="16200000" rotWithShape="0">
              <a:srgbClr val="000000">
                <a:alpha val="80000"/>
              </a:srgbClr>
            </a:outerShdw>
          </a:effectLst>
          <a:uFillTx/>
          <a:latin typeface="+mn-lt"/>
          <a:ea typeface="+mn-ea"/>
          <a:cs typeface="+mn-cs"/>
          <a:sym typeface="Palatino"/>
        </a:defRPr>
      </a:lvl5pPr>
      <a:lvl6pPr marL="0" marR="0" indent="571500" algn="ctr" defTabSz="412750" latinLnBrk="0">
        <a:lnSpc>
          <a:spcPct val="100000"/>
        </a:lnSpc>
        <a:spcBef>
          <a:spcPct val="0"/>
        </a:spcBef>
        <a:spcAft>
          <a:spcPts val="0"/>
        </a:spcAft>
        <a:buClrTx/>
        <a:buSzTx/>
        <a:buFontTx/>
        <a:buNone/>
        <a:defRPr sz="1200" b="1" i="0" u="none" strike="noStrike" cap="none" spc="0" baseline="0">
          <a:solidFill>
            <a:schemeClr val="tx1"/>
          </a:solidFill>
          <a:effectLst>
            <a:outerShdw blurRad="25400" dist="12700" dir="16200000" rotWithShape="0">
              <a:srgbClr val="000000">
                <a:alpha val="80000"/>
              </a:srgbClr>
            </a:outerShdw>
          </a:effectLst>
          <a:uFillTx/>
          <a:latin typeface="+mn-lt"/>
          <a:ea typeface="+mn-ea"/>
          <a:cs typeface="+mn-cs"/>
          <a:sym typeface="Palatino"/>
        </a:defRPr>
      </a:lvl6pPr>
      <a:lvl7pPr marL="0" marR="0" indent="685800" algn="ctr" defTabSz="412750" latinLnBrk="0">
        <a:lnSpc>
          <a:spcPct val="100000"/>
        </a:lnSpc>
        <a:spcBef>
          <a:spcPct val="0"/>
        </a:spcBef>
        <a:spcAft>
          <a:spcPts val="0"/>
        </a:spcAft>
        <a:buClrTx/>
        <a:buSzTx/>
        <a:buFontTx/>
        <a:buNone/>
        <a:defRPr sz="1200" b="1" i="0" u="none" strike="noStrike" cap="none" spc="0" baseline="0">
          <a:solidFill>
            <a:schemeClr val="tx1"/>
          </a:solidFill>
          <a:effectLst>
            <a:outerShdw blurRad="25400" dist="12700" dir="16200000" rotWithShape="0">
              <a:srgbClr val="000000">
                <a:alpha val="80000"/>
              </a:srgbClr>
            </a:outerShdw>
          </a:effectLst>
          <a:uFillTx/>
          <a:latin typeface="+mn-lt"/>
          <a:ea typeface="+mn-ea"/>
          <a:cs typeface="+mn-cs"/>
          <a:sym typeface="Palatino"/>
        </a:defRPr>
      </a:lvl7pPr>
      <a:lvl8pPr marL="0" marR="0" indent="800100" algn="ctr" defTabSz="412750" latinLnBrk="0">
        <a:lnSpc>
          <a:spcPct val="100000"/>
        </a:lnSpc>
        <a:spcBef>
          <a:spcPct val="0"/>
        </a:spcBef>
        <a:spcAft>
          <a:spcPts val="0"/>
        </a:spcAft>
        <a:buClrTx/>
        <a:buSzTx/>
        <a:buFontTx/>
        <a:buNone/>
        <a:defRPr sz="1200" b="1" i="0" u="none" strike="noStrike" cap="none" spc="0" baseline="0">
          <a:solidFill>
            <a:schemeClr val="tx1"/>
          </a:solidFill>
          <a:effectLst>
            <a:outerShdw blurRad="25400" dist="12700" dir="16200000" rotWithShape="0">
              <a:srgbClr val="000000">
                <a:alpha val="80000"/>
              </a:srgbClr>
            </a:outerShdw>
          </a:effectLst>
          <a:uFillTx/>
          <a:latin typeface="+mn-lt"/>
          <a:ea typeface="+mn-ea"/>
          <a:cs typeface="+mn-cs"/>
          <a:sym typeface="Palatino"/>
        </a:defRPr>
      </a:lvl8pPr>
      <a:lvl9pPr marL="0" marR="0" indent="914400" algn="ctr" defTabSz="412750" latinLnBrk="0">
        <a:lnSpc>
          <a:spcPct val="100000"/>
        </a:lnSpc>
        <a:spcBef>
          <a:spcPct val="0"/>
        </a:spcBef>
        <a:spcAft>
          <a:spcPts val="0"/>
        </a:spcAft>
        <a:buClrTx/>
        <a:buSzTx/>
        <a:buFontTx/>
        <a:buNone/>
        <a:defRPr sz="1200" b="1" i="0" u="none" strike="noStrike" cap="none" spc="0" baseline="0">
          <a:solidFill>
            <a:schemeClr val="tx1"/>
          </a:solidFill>
          <a:effectLst>
            <a:outerShdw blurRad="25400" dist="12700" dir="16200000" rotWithShape="0">
              <a:srgbClr val="000000">
                <a:alpha val="80000"/>
              </a:srgbClr>
            </a:outerShdw>
          </a:effectLst>
          <a:uFillTx/>
          <a:latin typeface="+mn-lt"/>
          <a:ea typeface="+mn-ea"/>
          <a:cs typeface="+mn-cs"/>
          <a:sym typeface="Palatino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正文级别 1…"/>
          <p:cNvSpPr txBox="1">
            <a:spLocks noGrp="1"/>
          </p:cNvSpPr>
          <p:nvPr>
            <p:ph type="body" idx="1"/>
          </p:nvPr>
        </p:nvSpPr>
        <p:spPr>
          <a:xfrm>
            <a:off x="1551929" y="2053198"/>
            <a:ext cx="7614369" cy="3541273"/>
          </a:xfrm>
          <a:prstGeom prst="rect">
            <a:avLst/>
          </a:prstGeom>
          <a:ln w="12700">
            <a:miter lim="400000"/>
          </a:ln>
        </p:spPr>
        <p:txBody>
          <a:bodyPr lIns="50800" tIns="50800" rIns="50800" bIns="50800" anchor="ctr">
            <a:normAutofit/>
          </a:bodyPr>
          <a:lstStyle>
            <a:lvl1pPr>
              <a:buBlip>
                <a:blip r:embed="rId6"/>
              </a:buBlip>
            </a:lvl1pPr>
            <a:lvl2pPr>
              <a:buBlip>
                <a:blip r:embed="rId6"/>
              </a:buBlip>
            </a:lvl2pPr>
            <a:lvl3pPr>
              <a:buBlip>
                <a:blip r:embed="rId6"/>
              </a:buBlip>
            </a:lvl3pPr>
            <a:lvl4pPr>
              <a:buBlip>
                <a:blip r:embed="rId6"/>
              </a:buBlip>
            </a:lvl4pPr>
            <a:lvl5pPr>
              <a:buBlip>
                <a:blip r:embed="rId6"/>
              </a:buBlip>
            </a:lvl5pPr>
          </a:lstStyle>
          <a:p>
            <a:r>
              <a:rPr dirty="0" err="1"/>
              <a:t>正文级别</a:t>
            </a:r>
            <a:r>
              <a:rPr dirty="0"/>
              <a:t> 1文级别 2</a:t>
            </a:r>
          </a:p>
          <a:p>
            <a:pPr lvl="2"/>
            <a:r>
              <a:rPr dirty="0" err="1"/>
              <a:t>正文级别</a:t>
            </a:r>
            <a:r>
              <a:rPr dirty="0"/>
              <a:t> 3</a:t>
            </a:r>
          </a:p>
          <a:p>
            <a:pPr lvl="3"/>
            <a:r>
              <a:rPr dirty="0" err="1"/>
              <a:t>正文级别</a:t>
            </a:r>
            <a:r>
              <a:rPr dirty="0"/>
              <a:t> 4</a:t>
            </a:r>
          </a:p>
          <a:p>
            <a:pPr lvl="4"/>
            <a:r>
              <a:rPr dirty="0" err="1"/>
              <a:t>正文级别</a:t>
            </a:r>
            <a:r>
              <a:rPr dirty="0"/>
              <a:t> 5</a:t>
            </a:r>
          </a:p>
        </p:txBody>
      </p:sp>
      <p:sp>
        <p:nvSpPr>
          <p:cNvPr id="3" name="标题文本"/>
          <p:cNvSpPr txBox="1">
            <a:spLocks noGrp="1"/>
          </p:cNvSpPr>
          <p:nvPr>
            <p:ph type="title"/>
          </p:nvPr>
        </p:nvSpPr>
        <p:spPr>
          <a:xfrm>
            <a:off x="1800614" y="1059673"/>
            <a:ext cx="8393921" cy="866075"/>
          </a:xfrm>
          <a:prstGeom prst="rect">
            <a:avLst/>
          </a:prstGeom>
          <a:ln w="12700">
            <a:miter lim="400000"/>
          </a:ln>
        </p:spPr>
        <p:txBody>
          <a:bodyPr lIns="50800" tIns="50800" rIns="50800" bIns="50800" anchor="ctr">
            <a:normAutofit/>
          </a:bodyPr>
          <a:lstStyle/>
          <a:p>
            <a:r>
              <a:rPr dirty="0" err="1"/>
              <a:t>标题文本</a:t>
            </a:r>
            <a:endParaRPr dirty="0"/>
          </a:p>
        </p:txBody>
      </p:sp>
      <p:sp>
        <p:nvSpPr>
          <p:cNvPr id="4" name="幻灯片编号"/>
          <p:cNvSpPr txBox="1">
            <a:spLocks noGrp="1"/>
          </p:cNvSpPr>
          <p:nvPr>
            <p:ph type="sldNum" sz="quarter" idx="2"/>
          </p:nvPr>
        </p:nvSpPr>
        <p:spPr>
          <a:xfrm>
            <a:off x="5997575" y="6616700"/>
            <a:ext cx="209551" cy="254001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ctr">
            <a:spAutoFit/>
          </a:bodyPr>
          <a:lstStyle>
            <a:lvl1pPr>
              <a:defRPr sz="1200" b="1" i="0">
                <a:solidFill>
                  <a:srgbClr val="F3F1DF"/>
                </a:solidFill>
                <a:effectLst>
                  <a:outerShdw blurRad="25400" dist="12700" dir="16200000" rotWithShape="0">
                    <a:srgbClr val="000000">
                      <a:alpha val="80000"/>
                    </a:srgbClr>
                  </a:outerShdw>
                </a:effectLst>
                <a:latin typeface="Palatino"/>
                <a:ea typeface="Palatino"/>
                <a:cs typeface="Palatino"/>
                <a:sym typeface="Palatino"/>
              </a:defRPr>
            </a:lvl1pPr>
          </a:lstStyle>
          <a:p>
            <a:fld id="{86CB4B4D-7CA3-9044-876B-883B54F8677D}" type="slidenum">
              <a:rPr/>
              <a:t>‹#›</a:t>
            </a:fld>
            <a:endParaRPr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</p:sldLayoutIdLst>
  <p:transition spd="med"/>
  <p:txStyles>
    <p:titleStyle>
      <a:lvl1pPr marL="0" marR="0" indent="0" algn="ctr" defTabSz="412750" rtl="0" latinLnBrk="0">
        <a:lnSpc>
          <a:spcPct val="100000"/>
        </a:lnSpc>
        <a:spcBef>
          <a:spcPct val="0"/>
        </a:spcBef>
        <a:spcAft>
          <a:spcPts val="0"/>
        </a:spcAft>
        <a:buClrTx/>
        <a:buSzTx/>
        <a:buFontTx/>
        <a:buNone/>
        <a:defRPr sz="4400" b="0" i="0" u="none" strike="noStrike" cap="none" spc="0" baseline="0">
          <a:solidFill>
            <a:srgbClr val="FFFF00"/>
          </a:solidFill>
          <a:effectLst/>
          <a:uFillTx/>
          <a:latin typeface="黑体" panose="02010609060101010101" pitchFamily="49" charset="-122"/>
          <a:ea typeface="黑体" panose="02010609060101010101" pitchFamily="49" charset="-122"/>
          <a:cs typeface="+mn-cs"/>
          <a:sym typeface="Helvetica Neue" panose="02000503000000020004"/>
        </a:defRPr>
      </a:lvl1pPr>
      <a:lvl2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9400" b="0" i="0" u="none" strike="noStrike" cap="none" spc="0" baseline="0">
          <a:solidFill>
            <a:srgbClr val="BCB08F"/>
          </a:solidFill>
          <a:effectLst>
            <a:outerShdw blurRad="12700" dist="12700" dir="16200000" rotWithShape="0">
              <a:srgbClr val="000000">
                <a:alpha val="50000"/>
              </a:srgbClr>
            </a:outerShdw>
          </a:effectLst>
          <a:uFillTx/>
          <a:latin typeface="+mn-lt"/>
          <a:ea typeface="+mn-ea"/>
          <a:cs typeface="+mn-cs"/>
          <a:sym typeface="Helvetica Neue" panose="02000503000000020004"/>
        </a:defRPr>
      </a:lvl2pPr>
      <a:lvl3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9400" b="0" i="0" u="none" strike="noStrike" cap="none" spc="0" baseline="0">
          <a:solidFill>
            <a:srgbClr val="BCB08F"/>
          </a:solidFill>
          <a:effectLst>
            <a:outerShdw blurRad="12700" dist="12700" dir="16200000" rotWithShape="0">
              <a:srgbClr val="000000">
                <a:alpha val="50000"/>
              </a:srgbClr>
            </a:outerShdw>
          </a:effectLst>
          <a:uFillTx/>
          <a:latin typeface="+mn-lt"/>
          <a:ea typeface="+mn-ea"/>
          <a:cs typeface="+mn-cs"/>
          <a:sym typeface="Helvetica Neue" panose="02000503000000020004"/>
        </a:defRPr>
      </a:lvl3pPr>
      <a:lvl4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9400" b="0" i="0" u="none" strike="noStrike" cap="none" spc="0" baseline="0">
          <a:solidFill>
            <a:srgbClr val="BCB08F"/>
          </a:solidFill>
          <a:effectLst>
            <a:outerShdw blurRad="12700" dist="12700" dir="16200000" rotWithShape="0">
              <a:srgbClr val="000000">
                <a:alpha val="50000"/>
              </a:srgbClr>
            </a:outerShdw>
          </a:effectLst>
          <a:uFillTx/>
          <a:latin typeface="+mn-lt"/>
          <a:ea typeface="+mn-ea"/>
          <a:cs typeface="+mn-cs"/>
          <a:sym typeface="Helvetica Neue" panose="02000503000000020004"/>
        </a:defRPr>
      </a:lvl4pPr>
      <a:lvl5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9400" b="0" i="0" u="none" strike="noStrike" cap="none" spc="0" baseline="0">
          <a:solidFill>
            <a:srgbClr val="BCB08F"/>
          </a:solidFill>
          <a:effectLst>
            <a:outerShdw blurRad="12700" dist="12700" dir="16200000" rotWithShape="0">
              <a:srgbClr val="000000">
                <a:alpha val="50000"/>
              </a:srgbClr>
            </a:outerShdw>
          </a:effectLst>
          <a:uFillTx/>
          <a:latin typeface="+mn-lt"/>
          <a:ea typeface="+mn-ea"/>
          <a:cs typeface="+mn-cs"/>
          <a:sym typeface="Helvetica Neue" panose="02000503000000020004"/>
        </a:defRPr>
      </a:lvl5pPr>
      <a:lvl6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9400" b="0" i="0" u="none" strike="noStrike" cap="none" spc="0" baseline="0">
          <a:solidFill>
            <a:srgbClr val="BCB08F"/>
          </a:solidFill>
          <a:effectLst>
            <a:outerShdw blurRad="12700" dist="12700" dir="16200000" rotWithShape="0">
              <a:srgbClr val="000000">
                <a:alpha val="50000"/>
              </a:srgbClr>
            </a:outerShdw>
          </a:effectLst>
          <a:uFillTx/>
          <a:latin typeface="+mn-lt"/>
          <a:ea typeface="+mn-ea"/>
          <a:cs typeface="+mn-cs"/>
          <a:sym typeface="Helvetica Neue" panose="02000503000000020004"/>
        </a:defRPr>
      </a:lvl6pPr>
      <a:lvl7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9400" b="0" i="0" u="none" strike="noStrike" cap="none" spc="0" baseline="0">
          <a:solidFill>
            <a:srgbClr val="BCB08F"/>
          </a:solidFill>
          <a:effectLst>
            <a:outerShdw blurRad="12700" dist="12700" dir="16200000" rotWithShape="0">
              <a:srgbClr val="000000">
                <a:alpha val="50000"/>
              </a:srgbClr>
            </a:outerShdw>
          </a:effectLst>
          <a:uFillTx/>
          <a:latin typeface="+mn-lt"/>
          <a:ea typeface="+mn-ea"/>
          <a:cs typeface="+mn-cs"/>
          <a:sym typeface="Helvetica Neue" panose="02000503000000020004"/>
        </a:defRPr>
      </a:lvl7pPr>
      <a:lvl8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9400" b="0" i="0" u="none" strike="noStrike" cap="none" spc="0" baseline="0">
          <a:solidFill>
            <a:srgbClr val="BCB08F"/>
          </a:solidFill>
          <a:effectLst>
            <a:outerShdw blurRad="12700" dist="12700" dir="16200000" rotWithShape="0">
              <a:srgbClr val="000000">
                <a:alpha val="50000"/>
              </a:srgbClr>
            </a:outerShdw>
          </a:effectLst>
          <a:uFillTx/>
          <a:latin typeface="+mn-lt"/>
          <a:ea typeface="+mn-ea"/>
          <a:cs typeface="+mn-cs"/>
          <a:sym typeface="Helvetica Neue" panose="02000503000000020004"/>
        </a:defRPr>
      </a:lvl8pPr>
      <a:lvl9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9400" b="0" i="0" u="none" strike="noStrike" cap="none" spc="0" baseline="0">
          <a:solidFill>
            <a:srgbClr val="BCB08F"/>
          </a:solidFill>
          <a:effectLst>
            <a:outerShdw blurRad="12700" dist="12700" dir="16200000" rotWithShape="0">
              <a:srgbClr val="000000">
                <a:alpha val="50000"/>
              </a:srgbClr>
            </a:outerShdw>
          </a:effectLst>
          <a:uFillTx/>
          <a:latin typeface="+mn-lt"/>
          <a:ea typeface="+mn-ea"/>
          <a:cs typeface="+mn-cs"/>
          <a:sym typeface="Helvetica Neue" panose="02000503000000020004"/>
        </a:defRPr>
      </a:lvl9pPr>
    </p:titleStyle>
    <p:bodyStyle>
      <a:lvl1pPr marL="336550" marR="0" indent="-336550" algn="l" defTabSz="412750" rtl="0" latinLnBrk="0">
        <a:lnSpc>
          <a:spcPct val="120000"/>
        </a:lnSpc>
        <a:spcBef>
          <a:spcPct val="450000"/>
        </a:spcBef>
        <a:spcAft>
          <a:spcPts val="0"/>
        </a:spcAft>
        <a:buClrTx/>
        <a:buSzPct val="50000"/>
        <a:buFontTx/>
        <a:buBlip>
          <a:blip r:embed="rId6"/>
        </a:buBlip>
        <a:defRPr sz="2900" b="0" i="0" u="none" strike="noStrike" cap="none" spc="0" baseline="0">
          <a:solidFill>
            <a:srgbClr val="FFFFFF">
              <a:alpha val="80000"/>
            </a:srgbClr>
          </a:solidFill>
          <a:effectLst>
            <a:outerShdw blurRad="25400" dist="12700" dir="5400000" rotWithShape="0">
              <a:srgbClr val="FFFFFF"/>
            </a:outerShdw>
          </a:effectLst>
          <a:uFillTx/>
          <a:latin typeface="Hoefler Text"/>
          <a:ea typeface="Hoefler Text"/>
          <a:cs typeface="Hoefler Text"/>
          <a:sym typeface="Hoefler Text"/>
        </a:defRPr>
      </a:lvl1pPr>
      <a:lvl2pPr marL="673100" marR="0" indent="-336550" algn="l" defTabSz="412750" rtl="0" latinLnBrk="0">
        <a:lnSpc>
          <a:spcPct val="120000"/>
        </a:lnSpc>
        <a:spcBef>
          <a:spcPct val="450000"/>
        </a:spcBef>
        <a:spcAft>
          <a:spcPts val="0"/>
        </a:spcAft>
        <a:buClrTx/>
        <a:buSzPct val="50000"/>
        <a:buFontTx/>
        <a:buBlip>
          <a:blip r:embed="rId6"/>
        </a:buBlip>
        <a:defRPr sz="2900" b="0" i="1" u="none" strike="noStrike" cap="none" spc="0" baseline="0">
          <a:solidFill>
            <a:srgbClr val="86837F">
              <a:alpha val="80000"/>
            </a:srgbClr>
          </a:solidFill>
          <a:effectLst>
            <a:outerShdw blurRad="25400" dist="12700" dir="5400000" rotWithShape="0">
              <a:srgbClr val="FFFFFF"/>
            </a:outerShdw>
          </a:effectLst>
          <a:uFillTx/>
          <a:latin typeface="Hoefler Text"/>
          <a:ea typeface="Hoefler Text"/>
          <a:cs typeface="Hoefler Text"/>
          <a:sym typeface="Hoefler Text"/>
        </a:defRPr>
      </a:lvl2pPr>
      <a:lvl3pPr marL="1009650" marR="0" indent="-336550" algn="l" defTabSz="412750" rtl="0" latinLnBrk="0">
        <a:lnSpc>
          <a:spcPct val="150000"/>
        </a:lnSpc>
        <a:spcBef>
          <a:spcPts val="0"/>
        </a:spcBef>
        <a:spcAft>
          <a:spcPts val="0"/>
        </a:spcAft>
        <a:buClrTx/>
        <a:buSzPct val="50000"/>
        <a:buFontTx/>
        <a:buBlip>
          <a:blip r:embed="rId6"/>
        </a:buBlip>
        <a:defRPr sz="2900" b="0" i="0" u="none" strike="noStrike" cap="none" spc="0" baseline="0">
          <a:solidFill>
            <a:srgbClr val="FFFFFF">
              <a:alpha val="80000"/>
            </a:srgbClr>
          </a:solidFill>
          <a:effectLst/>
          <a:uFillTx/>
          <a:latin typeface="黑体" panose="02010609060101010101" pitchFamily="49" charset="-122"/>
          <a:ea typeface="黑体" panose="02010609060101010101" pitchFamily="49" charset="-122"/>
          <a:cs typeface="黑体" panose="02010609060101010101" pitchFamily="49" charset="-122"/>
          <a:sym typeface="Hoefler Text"/>
        </a:defRPr>
      </a:lvl3pPr>
      <a:lvl4pPr marL="1346200" marR="0" indent="-336550" algn="l" defTabSz="412750" rtl="0" latinLnBrk="0">
        <a:lnSpc>
          <a:spcPct val="150000"/>
        </a:lnSpc>
        <a:spcBef>
          <a:spcPts val="0"/>
        </a:spcBef>
        <a:spcAft>
          <a:spcPts val="0"/>
        </a:spcAft>
        <a:buClrTx/>
        <a:buSzPct val="50000"/>
        <a:buFontTx/>
        <a:buBlip>
          <a:blip r:embed="rId6"/>
        </a:buBlip>
        <a:defRPr sz="2900" b="0" i="0" u="none" strike="noStrike" cap="none" spc="0" baseline="0">
          <a:solidFill>
            <a:srgbClr val="FFFFFF">
              <a:alpha val="80000"/>
            </a:srgbClr>
          </a:solidFill>
          <a:effectLst/>
          <a:uFillTx/>
          <a:latin typeface="黑体" panose="02010609060101010101" pitchFamily="49" charset="-122"/>
          <a:ea typeface="黑体" panose="02010609060101010101" pitchFamily="49" charset="-122"/>
          <a:cs typeface="黑体" panose="02010609060101010101" pitchFamily="49" charset="-122"/>
          <a:sym typeface="Hoefler Text"/>
        </a:defRPr>
      </a:lvl4pPr>
      <a:lvl5pPr marL="1682750" marR="0" indent="-336550" algn="l" defTabSz="412750" rtl="0" latinLnBrk="0">
        <a:lnSpc>
          <a:spcPct val="150000"/>
        </a:lnSpc>
        <a:spcBef>
          <a:spcPts val="0"/>
        </a:spcBef>
        <a:spcAft>
          <a:spcPts val="0"/>
        </a:spcAft>
        <a:buClrTx/>
        <a:buSzPct val="50000"/>
        <a:buFontTx/>
        <a:buBlip>
          <a:blip r:embed="rId6"/>
        </a:buBlip>
        <a:defRPr sz="2900" b="0" i="0" u="none" strike="noStrike" cap="none" spc="0" baseline="0">
          <a:solidFill>
            <a:srgbClr val="FFFFFF">
              <a:alpha val="80000"/>
            </a:srgbClr>
          </a:solidFill>
          <a:effectLst/>
          <a:uFillTx/>
          <a:latin typeface="黑体" panose="02010609060101010101" pitchFamily="49" charset="-122"/>
          <a:ea typeface="黑体" panose="02010609060101010101" pitchFamily="49" charset="-122"/>
          <a:cs typeface="黑体" panose="02010609060101010101" pitchFamily="49" charset="-122"/>
          <a:sym typeface="Hoefler Text"/>
        </a:defRPr>
      </a:lvl5pPr>
      <a:lvl6pPr marL="2019300" marR="0" indent="-336550" algn="l" defTabSz="412750" rtl="0" latinLnBrk="0">
        <a:lnSpc>
          <a:spcPct val="120000"/>
        </a:lnSpc>
        <a:spcBef>
          <a:spcPct val="450000"/>
        </a:spcBef>
        <a:spcAft>
          <a:spcPts val="0"/>
        </a:spcAft>
        <a:buClrTx/>
        <a:buSzPct val="50000"/>
        <a:buFontTx/>
        <a:buBlip>
          <a:blip r:embed="rId6"/>
        </a:buBlip>
        <a:defRPr sz="2900" b="0" i="1" u="none" strike="noStrike" cap="none" spc="0" baseline="0">
          <a:solidFill>
            <a:srgbClr val="86837F">
              <a:alpha val="80000"/>
            </a:srgbClr>
          </a:solidFill>
          <a:effectLst>
            <a:outerShdw blurRad="25400" dist="12700" dir="5400000" rotWithShape="0">
              <a:srgbClr val="FFFFFF"/>
            </a:outerShdw>
          </a:effectLst>
          <a:uFillTx/>
          <a:latin typeface="Hoefler Text"/>
          <a:ea typeface="Hoefler Text"/>
          <a:cs typeface="Hoefler Text"/>
          <a:sym typeface="Hoefler Text"/>
        </a:defRPr>
      </a:lvl6pPr>
      <a:lvl7pPr marL="2355850" marR="0" indent="-336550" algn="l" defTabSz="412750" rtl="0" latinLnBrk="0">
        <a:lnSpc>
          <a:spcPct val="120000"/>
        </a:lnSpc>
        <a:spcBef>
          <a:spcPct val="450000"/>
        </a:spcBef>
        <a:spcAft>
          <a:spcPts val="0"/>
        </a:spcAft>
        <a:buClrTx/>
        <a:buSzPct val="50000"/>
        <a:buFontTx/>
        <a:buBlip>
          <a:blip r:embed="rId6"/>
        </a:buBlip>
        <a:defRPr sz="2900" b="0" i="1" u="none" strike="noStrike" cap="none" spc="0" baseline="0">
          <a:solidFill>
            <a:srgbClr val="86837F">
              <a:alpha val="80000"/>
            </a:srgbClr>
          </a:solidFill>
          <a:effectLst>
            <a:outerShdw blurRad="25400" dist="12700" dir="5400000" rotWithShape="0">
              <a:srgbClr val="FFFFFF"/>
            </a:outerShdw>
          </a:effectLst>
          <a:uFillTx/>
          <a:latin typeface="Hoefler Text"/>
          <a:ea typeface="Hoefler Text"/>
          <a:cs typeface="Hoefler Text"/>
          <a:sym typeface="Hoefler Text"/>
        </a:defRPr>
      </a:lvl7pPr>
      <a:lvl8pPr marL="2692400" marR="0" indent="-336550" algn="l" defTabSz="412750" rtl="0" latinLnBrk="0">
        <a:lnSpc>
          <a:spcPct val="120000"/>
        </a:lnSpc>
        <a:spcBef>
          <a:spcPct val="450000"/>
        </a:spcBef>
        <a:spcAft>
          <a:spcPts val="0"/>
        </a:spcAft>
        <a:buClrTx/>
        <a:buSzPct val="50000"/>
        <a:buFontTx/>
        <a:buBlip>
          <a:blip r:embed="rId6"/>
        </a:buBlip>
        <a:defRPr sz="2900" b="0" i="1" u="none" strike="noStrike" cap="none" spc="0" baseline="0">
          <a:solidFill>
            <a:srgbClr val="86837F">
              <a:alpha val="80000"/>
            </a:srgbClr>
          </a:solidFill>
          <a:effectLst>
            <a:outerShdw blurRad="25400" dist="12700" dir="5400000" rotWithShape="0">
              <a:srgbClr val="FFFFFF"/>
            </a:outerShdw>
          </a:effectLst>
          <a:uFillTx/>
          <a:latin typeface="Hoefler Text"/>
          <a:ea typeface="Hoefler Text"/>
          <a:cs typeface="Hoefler Text"/>
          <a:sym typeface="Hoefler Text"/>
        </a:defRPr>
      </a:lvl8pPr>
      <a:lvl9pPr marL="3028950" marR="0" indent="-336550" algn="l" defTabSz="412750" rtl="0" latinLnBrk="0">
        <a:lnSpc>
          <a:spcPct val="120000"/>
        </a:lnSpc>
        <a:spcBef>
          <a:spcPct val="450000"/>
        </a:spcBef>
        <a:spcAft>
          <a:spcPts val="0"/>
        </a:spcAft>
        <a:buClrTx/>
        <a:buSzPct val="50000"/>
        <a:buFontTx/>
        <a:buBlip>
          <a:blip r:embed="rId6"/>
        </a:buBlip>
        <a:defRPr sz="2900" b="0" i="1" u="none" strike="noStrike" cap="none" spc="0" baseline="0">
          <a:solidFill>
            <a:srgbClr val="86837F">
              <a:alpha val="80000"/>
            </a:srgbClr>
          </a:solidFill>
          <a:effectLst>
            <a:outerShdw blurRad="25400" dist="12700" dir="5400000" rotWithShape="0">
              <a:srgbClr val="FFFFFF"/>
            </a:outerShdw>
          </a:effectLst>
          <a:uFillTx/>
          <a:latin typeface="Hoefler Text"/>
          <a:ea typeface="Hoefler Text"/>
          <a:cs typeface="Hoefler Text"/>
          <a:sym typeface="Hoefler Text"/>
        </a:defRPr>
      </a:lvl9pPr>
    </p:bodyStyle>
    <p:otherStyle>
      <a:lvl1pPr marL="0" marR="0" indent="0" algn="ctr" defTabSz="412750" latinLnBrk="0">
        <a:lnSpc>
          <a:spcPct val="100000"/>
        </a:lnSpc>
        <a:spcBef>
          <a:spcPct val="0"/>
        </a:spcBef>
        <a:spcAft>
          <a:spcPts val="0"/>
        </a:spcAft>
        <a:buClrTx/>
        <a:buSzTx/>
        <a:buFontTx/>
        <a:buNone/>
        <a:defRPr sz="1200" b="1" i="0" u="none" strike="noStrike" cap="none" spc="0" baseline="0">
          <a:solidFill>
            <a:schemeClr val="tx1"/>
          </a:solidFill>
          <a:effectLst>
            <a:outerShdw blurRad="25400" dist="12700" dir="16200000" rotWithShape="0">
              <a:srgbClr val="000000">
                <a:alpha val="80000"/>
              </a:srgbClr>
            </a:outerShdw>
          </a:effectLst>
          <a:uFillTx/>
          <a:latin typeface="+mn-lt"/>
          <a:ea typeface="+mn-ea"/>
          <a:cs typeface="+mn-cs"/>
          <a:sym typeface="Palatino"/>
        </a:defRPr>
      </a:lvl1pPr>
      <a:lvl2pPr marL="0" marR="0" indent="114300" algn="ctr" defTabSz="412750" latinLnBrk="0">
        <a:lnSpc>
          <a:spcPct val="100000"/>
        </a:lnSpc>
        <a:spcBef>
          <a:spcPct val="0"/>
        </a:spcBef>
        <a:spcAft>
          <a:spcPts val="0"/>
        </a:spcAft>
        <a:buClrTx/>
        <a:buSzTx/>
        <a:buFontTx/>
        <a:buNone/>
        <a:defRPr sz="1200" b="1" i="0" u="none" strike="noStrike" cap="none" spc="0" baseline="0">
          <a:solidFill>
            <a:schemeClr val="tx1"/>
          </a:solidFill>
          <a:effectLst>
            <a:outerShdw blurRad="25400" dist="12700" dir="16200000" rotWithShape="0">
              <a:srgbClr val="000000">
                <a:alpha val="80000"/>
              </a:srgbClr>
            </a:outerShdw>
          </a:effectLst>
          <a:uFillTx/>
          <a:latin typeface="+mn-lt"/>
          <a:ea typeface="+mn-ea"/>
          <a:cs typeface="+mn-cs"/>
          <a:sym typeface="Palatino"/>
        </a:defRPr>
      </a:lvl2pPr>
      <a:lvl3pPr marL="0" marR="0" indent="228600" algn="ctr" defTabSz="412750" latinLnBrk="0">
        <a:lnSpc>
          <a:spcPct val="100000"/>
        </a:lnSpc>
        <a:spcBef>
          <a:spcPct val="0"/>
        </a:spcBef>
        <a:spcAft>
          <a:spcPts val="0"/>
        </a:spcAft>
        <a:buClrTx/>
        <a:buSzTx/>
        <a:buFontTx/>
        <a:buNone/>
        <a:defRPr sz="1200" b="1" i="0" u="none" strike="noStrike" cap="none" spc="0" baseline="0">
          <a:solidFill>
            <a:schemeClr val="tx1"/>
          </a:solidFill>
          <a:effectLst>
            <a:outerShdw blurRad="25400" dist="12700" dir="16200000" rotWithShape="0">
              <a:srgbClr val="000000">
                <a:alpha val="80000"/>
              </a:srgbClr>
            </a:outerShdw>
          </a:effectLst>
          <a:uFillTx/>
          <a:latin typeface="+mn-lt"/>
          <a:ea typeface="+mn-ea"/>
          <a:cs typeface="+mn-cs"/>
          <a:sym typeface="Palatino"/>
        </a:defRPr>
      </a:lvl3pPr>
      <a:lvl4pPr marL="0" marR="0" indent="342900" algn="ctr" defTabSz="412750" latinLnBrk="0">
        <a:lnSpc>
          <a:spcPct val="100000"/>
        </a:lnSpc>
        <a:spcBef>
          <a:spcPct val="0"/>
        </a:spcBef>
        <a:spcAft>
          <a:spcPts val="0"/>
        </a:spcAft>
        <a:buClrTx/>
        <a:buSzTx/>
        <a:buFontTx/>
        <a:buNone/>
        <a:defRPr sz="1200" b="1" i="0" u="none" strike="noStrike" cap="none" spc="0" baseline="0">
          <a:solidFill>
            <a:schemeClr val="tx1"/>
          </a:solidFill>
          <a:effectLst>
            <a:outerShdw blurRad="25400" dist="12700" dir="16200000" rotWithShape="0">
              <a:srgbClr val="000000">
                <a:alpha val="80000"/>
              </a:srgbClr>
            </a:outerShdw>
          </a:effectLst>
          <a:uFillTx/>
          <a:latin typeface="+mn-lt"/>
          <a:ea typeface="+mn-ea"/>
          <a:cs typeface="+mn-cs"/>
          <a:sym typeface="Palatino"/>
        </a:defRPr>
      </a:lvl4pPr>
      <a:lvl5pPr marL="0" marR="0" indent="457200" algn="ctr" defTabSz="412750" latinLnBrk="0">
        <a:lnSpc>
          <a:spcPct val="100000"/>
        </a:lnSpc>
        <a:spcBef>
          <a:spcPct val="0"/>
        </a:spcBef>
        <a:spcAft>
          <a:spcPts val="0"/>
        </a:spcAft>
        <a:buClrTx/>
        <a:buSzTx/>
        <a:buFontTx/>
        <a:buNone/>
        <a:defRPr sz="1200" b="1" i="0" u="none" strike="noStrike" cap="none" spc="0" baseline="0">
          <a:solidFill>
            <a:schemeClr val="tx1"/>
          </a:solidFill>
          <a:effectLst>
            <a:outerShdw blurRad="25400" dist="12700" dir="16200000" rotWithShape="0">
              <a:srgbClr val="000000">
                <a:alpha val="80000"/>
              </a:srgbClr>
            </a:outerShdw>
          </a:effectLst>
          <a:uFillTx/>
          <a:latin typeface="+mn-lt"/>
          <a:ea typeface="+mn-ea"/>
          <a:cs typeface="+mn-cs"/>
          <a:sym typeface="Palatino"/>
        </a:defRPr>
      </a:lvl5pPr>
      <a:lvl6pPr marL="0" marR="0" indent="571500" algn="ctr" defTabSz="412750" latinLnBrk="0">
        <a:lnSpc>
          <a:spcPct val="100000"/>
        </a:lnSpc>
        <a:spcBef>
          <a:spcPct val="0"/>
        </a:spcBef>
        <a:spcAft>
          <a:spcPts val="0"/>
        </a:spcAft>
        <a:buClrTx/>
        <a:buSzTx/>
        <a:buFontTx/>
        <a:buNone/>
        <a:defRPr sz="1200" b="1" i="0" u="none" strike="noStrike" cap="none" spc="0" baseline="0">
          <a:solidFill>
            <a:schemeClr val="tx1"/>
          </a:solidFill>
          <a:effectLst>
            <a:outerShdw blurRad="25400" dist="12700" dir="16200000" rotWithShape="0">
              <a:srgbClr val="000000">
                <a:alpha val="80000"/>
              </a:srgbClr>
            </a:outerShdw>
          </a:effectLst>
          <a:uFillTx/>
          <a:latin typeface="+mn-lt"/>
          <a:ea typeface="+mn-ea"/>
          <a:cs typeface="+mn-cs"/>
          <a:sym typeface="Palatino"/>
        </a:defRPr>
      </a:lvl6pPr>
      <a:lvl7pPr marL="0" marR="0" indent="685800" algn="ctr" defTabSz="412750" latinLnBrk="0">
        <a:lnSpc>
          <a:spcPct val="100000"/>
        </a:lnSpc>
        <a:spcBef>
          <a:spcPct val="0"/>
        </a:spcBef>
        <a:spcAft>
          <a:spcPts val="0"/>
        </a:spcAft>
        <a:buClrTx/>
        <a:buSzTx/>
        <a:buFontTx/>
        <a:buNone/>
        <a:defRPr sz="1200" b="1" i="0" u="none" strike="noStrike" cap="none" spc="0" baseline="0">
          <a:solidFill>
            <a:schemeClr val="tx1"/>
          </a:solidFill>
          <a:effectLst>
            <a:outerShdw blurRad="25400" dist="12700" dir="16200000" rotWithShape="0">
              <a:srgbClr val="000000">
                <a:alpha val="80000"/>
              </a:srgbClr>
            </a:outerShdw>
          </a:effectLst>
          <a:uFillTx/>
          <a:latin typeface="+mn-lt"/>
          <a:ea typeface="+mn-ea"/>
          <a:cs typeface="+mn-cs"/>
          <a:sym typeface="Palatino"/>
        </a:defRPr>
      </a:lvl7pPr>
      <a:lvl8pPr marL="0" marR="0" indent="800100" algn="ctr" defTabSz="412750" latinLnBrk="0">
        <a:lnSpc>
          <a:spcPct val="100000"/>
        </a:lnSpc>
        <a:spcBef>
          <a:spcPct val="0"/>
        </a:spcBef>
        <a:spcAft>
          <a:spcPts val="0"/>
        </a:spcAft>
        <a:buClrTx/>
        <a:buSzTx/>
        <a:buFontTx/>
        <a:buNone/>
        <a:defRPr sz="1200" b="1" i="0" u="none" strike="noStrike" cap="none" spc="0" baseline="0">
          <a:solidFill>
            <a:schemeClr val="tx1"/>
          </a:solidFill>
          <a:effectLst>
            <a:outerShdw blurRad="25400" dist="12700" dir="16200000" rotWithShape="0">
              <a:srgbClr val="000000">
                <a:alpha val="80000"/>
              </a:srgbClr>
            </a:outerShdw>
          </a:effectLst>
          <a:uFillTx/>
          <a:latin typeface="+mn-lt"/>
          <a:ea typeface="+mn-ea"/>
          <a:cs typeface="+mn-cs"/>
          <a:sym typeface="Palatino"/>
        </a:defRPr>
      </a:lvl8pPr>
      <a:lvl9pPr marL="0" marR="0" indent="914400" algn="ctr" defTabSz="412750" latinLnBrk="0">
        <a:lnSpc>
          <a:spcPct val="100000"/>
        </a:lnSpc>
        <a:spcBef>
          <a:spcPct val="0"/>
        </a:spcBef>
        <a:spcAft>
          <a:spcPts val="0"/>
        </a:spcAft>
        <a:buClrTx/>
        <a:buSzTx/>
        <a:buFontTx/>
        <a:buNone/>
        <a:defRPr sz="1200" b="1" i="0" u="none" strike="noStrike" cap="none" spc="0" baseline="0">
          <a:solidFill>
            <a:schemeClr val="tx1"/>
          </a:solidFill>
          <a:effectLst>
            <a:outerShdw blurRad="25400" dist="12700" dir="16200000" rotWithShape="0">
              <a:srgbClr val="000000">
                <a:alpha val="80000"/>
              </a:srgbClr>
            </a:outerShdw>
          </a:effectLst>
          <a:uFillTx/>
          <a:latin typeface="+mn-lt"/>
          <a:ea typeface="+mn-ea"/>
          <a:cs typeface="+mn-cs"/>
          <a:sym typeface="Palatino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正文级别 1…"/>
          <p:cNvSpPr txBox="1">
            <a:spLocks noGrp="1"/>
          </p:cNvSpPr>
          <p:nvPr>
            <p:ph type="body" idx="1"/>
          </p:nvPr>
        </p:nvSpPr>
        <p:spPr>
          <a:xfrm>
            <a:off x="1551929" y="2053198"/>
            <a:ext cx="7614369" cy="3541273"/>
          </a:xfrm>
          <a:prstGeom prst="rect">
            <a:avLst/>
          </a:prstGeom>
          <a:ln w="12700">
            <a:miter lim="400000"/>
          </a:ln>
        </p:spPr>
        <p:txBody>
          <a:bodyPr lIns="50800" tIns="50800" rIns="50800" bIns="50800" anchor="ctr">
            <a:normAutofit/>
          </a:bodyPr>
          <a:lstStyle>
            <a:lvl1pPr>
              <a:buBlip>
                <a:blip r:embed="rId6"/>
              </a:buBlip>
            </a:lvl1pPr>
            <a:lvl2pPr>
              <a:buBlip>
                <a:blip r:embed="rId6"/>
              </a:buBlip>
            </a:lvl2pPr>
            <a:lvl3pPr>
              <a:buBlip>
                <a:blip r:embed="rId6"/>
              </a:buBlip>
            </a:lvl3pPr>
            <a:lvl4pPr>
              <a:buBlip>
                <a:blip r:embed="rId6"/>
              </a:buBlip>
            </a:lvl4pPr>
            <a:lvl5pPr>
              <a:buBlip>
                <a:blip r:embed="rId6"/>
              </a:buBlip>
            </a:lvl5pPr>
          </a:lstStyle>
          <a:p>
            <a:r>
              <a:rPr dirty="0" err="1"/>
              <a:t>正文级别</a:t>
            </a:r>
            <a:r>
              <a:rPr dirty="0"/>
              <a:t> 1文级别 2</a:t>
            </a:r>
          </a:p>
          <a:p>
            <a:pPr lvl="2"/>
            <a:r>
              <a:rPr dirty="0" err="1"/>
              <a:t>正文级别</a:t>
            </a:r>
            <a:r>
              <a:rPr dirty="0"/>
              <a:t> 3</a:t>
            </a:r>
          </a:p>
          <a:p>
            <a:pPr lvl="3"/>
            <a:r>
              <a:rPr dirty="0" err="1"/>
              <a:t>正文级别</a:t>
            </a:r>
            <a:r>
              <a:rPr dirty="0"/>
              <a:t> 4</a:t>
            </a:r>
          </a:p>
          <a:p>
            <a:pPr lvl="4"/>
            <a:r>
              <a:rPr dirty="0" err="1"/>
              <a:t>正文级别</a:t>
            </a:r>
            <a:r>
              <a:rPr dirty="0"/>
              <a:t> 5</a:t>
            </a:r>
          </a:p>
        </p:txBody>
      </p:sp>
      <p:sp>
        <p:nvSpPr>
          <p:cNvPr id="3" name="标题文本"/>
          <p:cNvSpPr txBox="1">
            <a:spLocks noGrp="1"/>
          </p:cNvSpPr>
          <p:nvPr>
            <p:ph type="title"/>
          </p:nvPr>
        </p:nvSpPr>
        <p:spPr>
          <a:xfrm>
            <a:off x="1800614" y="1059673"/>
            <a:ext cx="8393921" cy="866075"/>
          </a:xfrm>
          <a:prstGeom prst="rect">
            <a:avLst/>
          </a:prstGeom>
          <a:ln w="12700">
            <a:miter lim="400000"/>
          </a:ln>
        </p:spPr>
        <p:txBody>
          <a:bodyPr lIns="50800" tIns="50800" rIns="50800" bIns="50800" anchor="ctr">
            <a:normAutofit/>
          </a:bodyPr>
          <a:lstStyle/>
          <a:p>
            <a:r>
              <a:rPr dirty="0" err="1"/>
              <a:t>标题文本</a:t>
            </a:r>
            <a:endParaRPr dirty="0"/>
          </a:p>
        </p:txBody>
      </p:sp>
      <p:sp>
        <p:nvSpPr>
          <p:cNvPr id="4" name="幻灯片编号"/>
          <p:cNvSpPr txBox="1">
            <a:spLocks noGrp="1"/>
          </p:cNvSpPr>
          <p:nvPr>
            <p:ph type="sldNum" sz="quarter" idx="2"/>
          </p:nvPr>
        </p:nvSpPr>
        <p:spPr>
          <a:xfrm>
            <a:off x="5997575" y="6616700"/>
            <a:ext cx="209551" cy="254001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ctr">
            <a:spAutoFit/>
          </a:bodyPr>
          <a:lstStyle>
            <a:lvl1pPr>
              <a:defRPr sz="1200" b="1" i="0">
                <a:solidFill>
                  <a:srgbClr val="F3F1DF"/>
                </a:solidFill>
                <a:effectLst>
                  <a:outerShdw blurRad="25400" dist="12700" dir="16200000" rotWithShape="0">
                    <a:srgbClr val="000000">
                      <a:alpha val="80000"/>
                    </a:srgbClr>
                  </a:outerShdw>
                </a:effectLst>
                <a:latin typeface="Palatino"/>
                <a:ea typeface="Palatino"/>
                <a:cs typeface="Palatino"/>
                <a:sym typeface="Palatino"/>
              </a:defRPr>
            </a:lvl1pPr>
          </a:lstStyle>
          <a:p>
            <a:fld id="{86CB4B4D-7CA3-9044-876B-883B54F8677D}" type="slidenum">
              <a:rPr/>
              <a:t>‹#›</a:t>
            </a:fld>
            <a:endParaRPr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1" r:id="rId1"/>
    <p:sldLayoutId id="2147483682" r:id="rId2"/>
    <p:sldLayoutId id="2147483683" r:id="rId3"/>
  </p:sldLayoutIdLst>
  <p:transition spd="med"/>
  <p:txStyles>
    <p:titleStyle>
      <a:lvl1pPr marL="0" marR="0" indent="0" algn="ctr" defTabSz="412750" rtl="0" latinLnBrk="0">
        <a:lnSpc>
          <a:spcPct val="100000"/>
        </a:lnSpc>
        <a:spcBef>
          <a:spcPct val="0"/>
        </a:spcBef>
        <a:spcAft>
          <a:spcPts val="0"/>
        </a:spcAft>
        <a:buClrTx/>
        <a:buSzTx/>
        <a:buFontTx/>
        <a:buNone/>
        <a:defRPr sz="4400" b="0" i="0" u="none" strike="noStrike" cap="none" spc="0" baseline="0">
          <a:solidFill>
            <a:srgbClr val="FFFF00"/>
          </a:solidFill>
          <a:effectLst/>
          <a:uFillTx/>
          <a:latin typeface="黑体" panose="02010609060101010101" pitchFamily="49" charset="-122"/>
          <a:ea typeface="黑体" panose="02010609060101010101" pitchFamily="49" charset="-122"/>
          <a:cs typeface="+mn-cs"/>
          <a:sym typeface="Helvetica Neue" panose="02000503000000020004"/>
        </a:defRPr>
      </a:lvl1pPr>
      <a:lvl2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9400" b="0" i="0" u="none" strike="noStrike" cap="none" spc="0" baseline="0">
          <a:solidFill>
            <a:srgbClr val="BCB08F"/>
          </a:solidFill>
          <a:effectLst>
            <a:outerShdw blurRad="12700" dist="12700" dir="16200000" rotWithShape="0">
              <a:srgbClr val="000000">
                <a:alpha val="50000"/>
              </a:srgbClr>
            </a:outerShdw>
          </a:effectLst>
          <a:uFillTx/>
          <a:latin typeface="+mn-lt"/>
          <a:ea typeface="+mn-ea"/>
          <a:cs typeface="+mn-cs"/>
          <a:sym typeface="Helvetica Neue" panose="02000503000000020004"/>
        </a:defRPr>
      </a:lvl2pPr>
      <a:lvl3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9400" b="0" i="0" u="none" strike="noStrike" cap="none" spc="0" baseline="0">
          <a:solidFill>
            <a:srgbClr val="BCB08F"/>
          </a:solidFill>
          <a:effectLst>
            <a:outerShdw blurRad="12700" dist="12700" dir="16200000" rotWithShape="0">
              <a:srgbClr val="000000">
                <a:alpha val="50000"/>
              </a:srgbClr>
            </a:outerShdw>
          </a:effectLst>
          <a:uFillTx/>
          <a:latin typeface="+mn-lt"/>
          <a:ea typeface="+mn-ea"/>
          <a:cs typeface="+mn-cs"/>
          <a:sym typeface="Helvetica Neue" panose="02000503000000020004"/>
        </a:defRPr>
      </a:lvl3pPr>
      <a:lvl4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9400" b="0" i="0" u="none" strike="noStrike" cap="none" spc="0" baseline="0">
          <a:solidFill>
            <a:srgbClr val="BCB08F"/>
          </a:solidFill>
          <a:effectLst>
            <a:outerShdw blurRad="12700" dist="12700" dir="16200000" rotWithShape="0">
              <a:srgbClr val="000000">
                <a:alpha val="50000"/>
              </a:srgbClr>
            </a:outerShdw>
          </a:effectLst>
          <a:uFillTx/>
          <a:latin typeface="+mn-lt"/>
          <a:ea typeface="+mn-ea"/>
          <a:cs typeface="+mn-cs"/>
          <a:sym typeface="Helvetica Neue" panose="02000503000000020004"/>
        </a:defRPr>
      </a:lvl4pPr>
      <a:lvl5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9400" b="0" i="0" u="none" strike="noStrike" cap="none" spc="0" baseline="0">
          <a:solidFill>
            <a:srgbClr val="BCB08F"/>
          </a:solidFill>
          <a:effectLst>
            <a:outerShdw blurRad="12700" dist="12700" dir="16200000" rotWithShape="0">
              <a:srgbClr val="000000">
                <a:alpha val="50000"/>
              </a:srgbClr>
            </a:outerShdw>
          </a:effectLst>
          <a:uFillTx/>
          <a:latin typeface="+mn-lt"/>
          <a:ea typeface="+mn-ea"/>
          <a:cs typeface="+mn-cs"/>
          <a:sym typeface="Helvetica Neue" panose="02000503000000020004"/>
        </a:defRPr>
      </a:lvl5pPr>
      <a:lvl6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9400" b="0" i="0" u="none" strike="noStrike" cap="none" spc="0" baseline="0">
          <a:solidFill>
            <a:srgbClr val="BCB08F"/>
          </a:solidFill>
          <a:effectLst>
            <a:outerShdw blurRad="12700" dist="12700" dir="16200000" rotWithShape="0">
              <a:srgbClr val="000000">
                <a:alpha val="50000"/>
              </a:srgbClr>
            </a:outerShdw>
          </a:effectLst>
          <a:uFillTx/>
          <a:latin typeface="+mn-lt"/>
          <a:ea typeface="+mn-ea"/>
          <a:cs typeface="+mn-cs"/>
          <a:sym typeface="Helvetica Neue" panose="02000503000000020004"/>
        </a:defRPr>
      </a:lvl6pPr>
      <a:lvl7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9400" b="0" i="0" u="none" strike="noStrike" cap="none" spc="0" baseline="0">
          <a:solidFill>
            <a:srgbClr val="BCB08F"/>
          </a:solidFill>
          <a:effectLst>
            <a:outerShdw blurRad="12700" dist="12700" dir="16200000" rotWithShape="0">
              <a:srgbClr val="000000">
                <a:alpha val="50000"/>
              </a:srgbClr>
            </a:outerShdw>
          </a:effectLst>
          <a:uFillTx/>
          <a:latin typeface="+mn-lt"/>
          <a:ea typeface="+mn-ea"/>
          <a:cs typeface="+mn-cs"/>
          <a:sym typeface="Helvetica Neue" panose="02000503000000020004"/>
        </a:defRPr>
      </a:lvl7pPr>
      <a:lvl8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9400" b="0" i="0" u="none" strike="noStrike" cap="none" spc="0" baseline="0">
          <a:solidFill>
            <a:srgbClr val="BCB08F"/>
          </a:solidFill>
          <a:effectLst>
            <a:outerShdw blurRad="12700" dist="12700" dir="16200000" rotWithShape="0">
              <a:srgbClr val="000000">
                <a:alpha val="50000"/>
              </a:srgbClr>
            </a:outerShdw>
          </a:effectLst>
          <a:uFillTx/>
          <a:latin typeface="+mn-lt"/>
          <a:ea typeface="+mn-ea"/>
          <a:cs typeface="+mn-cs"/>
          <a:sym typeface="Helvetica Neue" panose="02000503000000020004"/>
        </a:defRPr>
      </a:lvl8pPr>
      <a:lvl9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9400" b="0" i="0" u="none" strike="noStrike" cap="none" spc="0" baseline="0">
          <a:solidFill>
            <a:srgbClr val="BCB08F"/>
          </a:solidFill>
          <a:effectLst>
            <a:outerShdw blurRad="12700" dist="12700" dir="16200000" rotWithShape="0">
              <a:srgbClr val="000000">
                <a:alpha val="50000"/>
              </a:srgbClr>
            </a:outerShdw>
          </a:effectLst>
          <a:uFillTx/>
          <a:latin typeface="+mn-lt"/>
          <a:ea typeface="+mn-ea"/>
          <a:cs typeface="+mn-cs"/>
          <a:sym typeface="Helvetica Neue" panose="02000503000000020004"/>
        </a:defRPr>
      </a:lvl9pPr>
    </p:titleStyle>
    <p:bodyStyle>
      <a:lvl1pPr marL="336550" marR="0" indent="-336550" algn="l" defTabSz="412750" rtl="0" latinLnBrk="0">
        <a:lnSpc>
          <a:spcPct val="120000"/>
        </a:lnSpc>
        <a:spcBef>
          <a:spcPct val="450000"/>
        </a:spcBef>
        <a:spcAft>
          <a:spcPts val="0"/>
        </a:spcAft>
        <a:buClrTx/>
        <a:buSzPct val="50000"/>
        <a:buFontTx/>
        <a:buBlip>
          <a:blip r:embed="rId6"/>
        </a:buBlip>
        <a:defRPr sz="2900" b="0" i="0" u="none" strike="noStrike" cap="none" spc="0" baseline="0">
          <a:solidFill>
            <a:srgbClr val="FFFFFF">
              <a:alpha val="80000"/>
            </a:srgbClr>
          </a:solidFill>
          <a:effectLst>
            <a:outerShdw blurRad="25400" dist="12700" dir="5400000" rotWithShape="0">
              <a:srgbClr val="FFFFFF"/>
            </a:outerShdw>
          </a:effectLst>
          <a:uFillTx/>
          <a:latin typeface="Hoefler Text"/>
          <a:ea typeface="Hoefler Text"/>
          <a:cs typeface="Hoefler Text"/>
          <a:sym typeface="Hoefler Text"/>
        </a:defRPr>
      </a:lvl1pPr>
      <a:lvl2pPr marL="673100" marR="0" indent="-336550" algn="l" defTabSz="412750" rtl="0" latinLnBrk="0">
        <a:lnSpc>
          <a:spcPct val="120000"/>
        </a:lnSpc>
        <a:spcBef>
          <a:spcPct val="450000"/>
        </a:spcBef>
        <a:spcAft>
          <a:spcPts val="0"/>
        </a:spcAft>
        <a:buClrTx/>
        <a:buSzPct val="50000"/>
        <a:buFontTx/>
        <a:buBlip>
          <a:blip r:embed="rId6"/>
        </a:buBlip>
        <a:defRPr sz="2900" b="0" i="1" u="none" strike="noStrike" cap="none" spc="0" baseline="0">
          <a:solidFill>
            <a:srgbClr val="86837F">
              <a:alpha val="80000"/>
            </a:srgbClr>
          </a:solidFill>
          <a:effectLst>
            <a:outerShdw blurRad="25400" dist="12700" dir="5400000" rotWithShape="0">
              <a:srgbClr val="FFFFFF"/>
            </a:outerShdw>
          </a:effectLst>
          <a:uFillTx/>
          <a:latin typeface="Hoefler Text"/>
          <a:ea typeface="Hoefler Text"/>
          <a:cs typeface="Hoefler Text"/>
          <a:sym typeface="Hoefler Text"/>
        </a:defRPr>
      </a:lvl2pPr>
      <a:lvl3pPr marL="1009650" marR="0" indent="-336550" algn="l" defTabSz="412750" rtl="0" latinLnBrk="0">
        <a:lnSpc>
          <a:spcPct val="150000"/>
        </a:lnSpc>
        <a:spcBef>
          <a:spcPts val="0"/>
        </a:spcBef>
        <a:spcAft>
          <a:spcPts val="0"/>
        </a:spcAft>
        <a:buClrTx/>
        <a:buSzPct val="50000"/>
        <a:buFontTx/>
        <a:buBlip>
          <a:blip r:embed="rId6"/>
        </a:buBlip>
        <a:defRPr sz="2900" b="0" i="0" u="none" strike="noStrike" cap="none" spc="0" baseline="0">
          <a:solidFill>
            <a:srgbClr val="FFFFFF">
              <a:alpha val="80000"/>
            </a:srgbClr>
          </a:solidFill>
          <a:effectLst/>
          <a:uFillTx/>
          <a:latin typeface="黑体" panose="02010609060101010101" pitchFamily="49" charset="-122"/>
          <a:ea typeface="黑体" panose="02010609060101010101" pitchFamily="49" charset="-122"/>
          <a:cs typeface="黑体" panose="02010609060101010101" pitchFamily="49" charset="-122"/>
          <a:sym typeface="Hoefler Text"/>
        </a:defRPr>
      </a:lvl3pPr>
      <a:lvl4pPr marL="1346200" marR="0" indent="-336550" algn="l" defTabSz="412750" rtl="0" latinLnBrk="0">
        <a:lnSpc>
          <a:spcPct val="150000"/>
        </a:lnSpc>
        <a:spcBef>
          <a:spcPts val="0"/>
        </a:spcBef>
        <a:spcAft>
          <a:spcPts val="0"/>
        </a:spcAft>
        <a:buClrTx/>
        <a:buSzPct val="50000"/>
        <a:buFontTx/>
        <a:buBlip>
          <a:blip r:embed="rId6"/>
        </a:buBlip>
        <a:defRPr sz="2900" b="0" i="0" u="none" strike="noStrike" cap="none" spc="0" baseline="0">
          <a:solidFill>
            <a:srgbClr val="FFFFFF">
              <a:alpha val="80000"/>
            </a:srgbClr>
          </a:solidFill>
          <a:effectLst/>
          <a:uFillTx/>
          <a:latin typeface="黑体" panose="02010609060101010101" pitchFamily="49" charset="-122"/>
          <a:ea typeface="黑体" panose="02010609060101010101" pitchFamily="49" charset="-122"/>
          <a:cs typeface="黑体" panose="02010609060101010101" pitchFamily="49" charset="-122"/>
          <a:sym typeface="Hoefler Text"/>
        </a:defRPr>
      </a:lvl4pPr>
      <a:lvl5pPr marL="1682750" marR="0" indent="-336550" algn="l" defTabSz="412750" rtl="0" latinLnBrk="0">
        <a:lnSpc>
          <a:spcPct val="150000"/>
        </a:lnSpc>
        <a:spcBef>
          <a:spcPts val="0"/>
        </a:spcBef>
        <a:spcAft>
          <a:spcPts val="0"/>
        </a:spcAft>
        <a:buClrTx/>
        <a:buSzPct val="50000"/>
        <a:buFontTx/>
        <a:buBlip>
          <a:blip r:embed="rId6"/>
        </a:buBlip>
        <a:defRPr sz="2900" b="0" i="0" u="none" strike="noStrike" cap="none" spc="0" baseline="0">
          <a:solidFill>
            <a:srgbClr val="FFFFFF">
              <a:alpha val="80000"/>
            </a:srgbClr>
          </a:solidFill>
          <a:effectLst/>
          <a:uFillTx/>
          <a:latin typeface="黑体" panose="02010609060101010101" pitchFamily="49" charset="-122"/>
          <a:ea typeface="黑体" panose="02010609060101010101" pitchFamily="49" charset="-122"/>
          <a:cs typeface="黑体" panose="02010609060101010101" pitchFamily="49" charset="-122"/>
          <a:sym typeface="Hoefler Text"/>
        </a:defRPr>
      </a:lvl5pPr>
      <a:lvl6pPr marL="2019300" marR="0" indent="-336550" algn="l" defTabSz="412750" rtl="0" latinLnBrk="0">
        <a:lnSpc>
          <a:spcPct val="120000"/>
        </a:lnSpc>
        <a:spcBef>
          <a:spcPct val="450000"/>
        </a:spcBef>
        <a:spcAft>
          <a:spcPts val="0"/>
        </a:spcAft>
        <a:buClrTx/>
        <a:buSzPct val="50000"/>
        <a:buFontTx/>
        <a:buBlip>
          <a:blip r:embed="rId6"/>
        </a:buBlip>
        <a:defRPr sz="2900" b="0" i="1" u="none" strike="noStrike" cap="none" spc="0" baseline="0">
          <a:solidFill>
            <a:srgbClr val="86837F">
              <a:alpha val="80000"/>
            </a:srgbClr>
          </a:solidFill>
          <a:effectLst>
            <a:outerShdw blurRad="25400" dist="12700" dir="5400000" rotWithShape="0">
              <a:srgbClr val="FFFFFF"/>
            </a:outerShdw>
          </a:effectLst>
          <a:uFillTx/>
          <a:latin typeface="Hoefler Text"/>
          <a:ea typeface="Hoefler Text"/>
          <a:cs typeface="Hoefler Text"/>
          <a:sym typeface="Hoefler Text"/>
        </a:defRPr>
      </a:lvl6pPr>
      <a:lvl7pPr marL="2355850" marR="0" indent="-336550" algn="l" defTabSz="412750" rtl="0" latinLnBrk="0">
        <a:lnSpc>
          <a:spcPct val="120000"/>
        </a:lnSpc>
        <a:spcBef>
          <a:spcPct val="450000"/>
        </a:spcBef>
        <a:spcAft>
          <a:spcPts val="0"/>
        </a:spcAft>
        <a:buClrTx/>
        <a:buSzPct val="50000"/>
        <a:buFontTx/>
        <a:buBlip>
          <a:blip r:embed="rId6"/>
        </a:buBlip>
        <a:defRPr sz="2900" b="0" i="1" u="none" strike="noStrike" cap="none" spc="0" baseline="0">
          <a:solidFill>
            <a:srgbClr val="86837F">
              <a:alpha val="80000"/>
            </a:srgbClr>
          </a:solidFill>
          <a:effectLst>
            <a:outerShdw blurRad="25400" dist="12700" dir="5400000" rotWithShape="0">
              <a:srgbClr val="FFFFFF"/>
            </a:outerShdw>
          </a:effectLst>
          <a:uFillTx/>
          <a:latin typeface="Hoefler Text"/>
          <a:ea typeface="Hoefler Text"/>
          <a:cs typeface="Hoefler Text"/>
          <a:sym typeface="Hoefler Text"/>
        </a:defRPr>
      </a:lvl7pPr>
      <a:lvl8pPr marL="2692400" marR="0" indent="-336550" algn="l" defTabSz="412750" rtl="0" latinLnBrk="0">
        <a:lnSpc>
          <a:spcPct val="120000"/>
        </a:lnSpc>
        <a:spcBef>
          <a:spcPct val="450000"/>
        </a:spcBef>
        <a:spcAft>
          <a:spcPts val="0"/>
        </a:spcAft>
        <a:buClrTx/>
        <a:buSzPct val="50000"/>
        <a:buFontTx/>
        <a:buBlip>
          <a:blip r:embed="rId6"/>
        </a:buBlip>
        <a:defRPr sz="2900" b="0" i="1" u="none" strike="noStrike" cap="none" spc="0" baseline="0">
          <a:solidFill>
            <a:srgbClr val="86837F">
              <a:alpha val="80000"/>
            </a:srgbClr>
          </a:solidFill>
          <a:effectLst>
            <a:outerShdw blurRad="25400" dist="12700" dir="5400000" rotWithShape="0">
              <a:srgbClr val="FFFFFF"/>
            </a:outerShdw>
          </a:effectLst>
          <a:uFillTx/>
          <a:latin typeface="Hoefler Text"/>
          <a:ea typeface="Hoefler Text"/>
          <a:cs typeface="Hoefler Text"/>
          <a:sym typeface="Hoefler Text"/>
        </a:defRPr>
      </a:lvl8pPr>
      <a:lvl9pPr marL="3028950" marR="0" indent="-336550" algn="l" defTabSz="412750" rtl="0" latinLnBrk="0">
        <a:lnSpc>
          <a:spcPct val="120000"/>
        </a:lnSpc>
        <a:spcBef>
          <a:spcPct val="450000"/>
        </a:spcBef>
        <a:spcAft>
          <a:spcPts val="0"/>
        </a:spcAft>
        <a:buClrTx/>
        <a:buSzPct val="50000"/>
        <a:buFontTx/>
        <a:buBlip>
          <a:blip r:embed="rId6"/>
        </a:buBlip>
        <a:defRPr sz="2900" b="0" i="1" u="none" strike="noStrike" cap="none" spc="0" baseline="0">
          <a:solidFill>
            <a:srgbClr val="86837F">
              <a:alpha val="80000"/>
            </a:srgbClr>
          </a:solidFill>
          <a:effectLst>
            <a:outerShdw blurRad="25400" dist="12700" dir="5400000" rotWithShape="0">
              <a:srgbClr val="FFFFFF"/>
            </a:outerShdw>
          </a:effectLst>
          <a:uFillTx/>
          <a:latin typeface="Hoefler Text"/>
          <a:ea typeface="Hoefler Text"/>
          <a:cs typeface="Hoefler Text"/>
          <a:sym typeface="Hoefler Text"/>
        </a:defRPr>
      </a:lvl9pPr>
    </p:bodyStyle>
    <p:otherStyle>
      <a:lvl1pPr marL="0" marR="0" indent="0" algn="ctr" defTabSz="412750" latinLnBrk="0">
        <a:lnSpc>
          <a:spcPct val="100000"/>
        </a:lnSpc>
        <a:spcBef>
          <a:spcPct val="0"/>
        </a:spcBef>
        <a:spcAft>
          <a:spcPts val="0"/>
        </a:spcAft>
        <a:buClrTx/>
        <a:buSzTx/>
        <a:buFontTx/>
        <a:buNone/>
        <a:defRPr sz="1200" b="1" i="0" u="none" strike="noStrike" cap="none" spc="0" baseline="0">
          <a:solidFill>
            <a:schemeClr val="tx1"/>
          </a:solidFill>
          <a:effectLst>
            <a:outerShdw blurRad="25400" dist="12700" dir="16200000" rotWithShape="0">
              <a:srgbClr val="000000">
                <a:alpha val="80000"/>
              </a:srgbClr>
            </a:outerShdw>
          </a:effectLst>
          <a:uFillTx/>
          <a:latin typeface="+mn-lt"/>
          <a:ea typeface="+mn-ea"/>
          <a:cs typeface="+mn-cs"/>
          <a:sym typeface="Palatino"/>
        </a:defRPr>
      </a:lvl1pPr>
      <a:lvl2pPr marL="0" marR="0" indent="114300" algn="ctr" defTabSz="412750" latinLnBrk="0">
        <a:lnSpc>
          <a:spcPct val="100000"/>
        </a:lnSpc>
        <a:spcBef>
          <a:spcPct val="0"/>
        </a:spcBef>
        <a:spcAft>
          <a:spcPts val="0"/>
        </a:spcAft>
        <a:buClrTx/>
        <a:buSzTx/>
        <a:buFontTx/>
        <a:buNone/>
        <a:defRPr sz="1200" b="1" i="0" u="none" strike="noStrike" cap="none" spc="0" baseline="0">
          <a:solidFill>
            <a:schemeClr val="tx1"/>
          </a:solidFill>
          <a:effectLst>
            <a:outerShdw blurRad="25400" dist="12700" dir="16200000" rotWithShape="0">
              <a:srgbClr val="000000">
                <a:alpha val="80000"/>
              </a:srgbClr>
            </a:outerShdw>
          </a:effectLst>
          <a:uFillTx/>
          <a:latin typeface="+mn-lt"/>
          <a:ea typeface="+mn-ea"/>
          <a:cs typeface="+mn-cs"/>
          <a:sym typeface="Palatino"/>
        </a:defRPr>
      </a:lvl2pPr>
      <a:lvl3pPr marL="0" marR="0" indent="228600" algn="ctr" defTabSz="412750" latinLnBrk="0">
        <a:lnSpc>
          <a:spcPct val="100000"/>
        </a:lnSpc>
        <a:spcBef>
          <a:spcPct val="0"/>
        </a:spcBef>
        <a:spcAft>
          <a:spcPts val="0"/>
        </a:spcAft>
        <a:buClrTx/>
        <a:buSzTx/>
        <a:buFontTx/>
        <a:buNone/>
        <a:defRPr sz="1200" b="1" i="0" u="none" strike="noStrike" cap="none" spc="0" baseline="0">
          <a:solidFill>
            <a:schemeClr val="tx1"/>
          </a:solidFill>
          <a:effectLst>
            <a:outerShdw blurRad="25400" dist="12700" dir="16200000" rotWithShape="0">
              <a:srgbClr val="000000">
                <a:alpha val="80000"/>
              </a:srgbClr>
            </a:outerShdw>
          </a:effectLst>
          <a:uFillTx/>
          <a:latin typeface="+mn-lt"/>
          <a:ea typeface="+mn-ea"/>
          <a:cs typeface="+mn-cs"/>
          <a:sym typeface="Palatino"/>
        </a:defRPr>
      </a:lvl3pPr>
      <a:lvl4pPr marL="0" marR="0" indent="342900" algn="ctr" defTabSz="412750" latinLnBrk="0">
        <a:lnSpc>
          <a:spcPct val="100000"/>
        </a:lnSpc>
        <a:spcBef>
          <a:spcPct val="0"/>
        </a:spcBef>
        <a:spcAft>
          <a:spcPts val="0"/>
        </a:spcAft>
        <a:buClrTx/>
        <a:buSzTx/>
        <a:buFontTx/>
        <a:buNone/>
        <a:defRPr sz="1200" b="1" i="0" u="none" strike="noStrike" cap="none" spc="0" baseline="0">
          <a:solidFill>
            <a:schemeClr val="tx1"/>
          </a:solidFill>
          <a:effectLst>
            <a:outerShdw blurRad="25400" dist="12700" dir="16200000" rotWithShape="0">
              <a:srgbClr val="000000">
                <a:alpha val="80000"/>
              </a:srgbClr>
            </a:outerShdw>
          </a:effectLst>
          <a:uFillTx/>
          <a:latin typeface="+mn-lt"/>
          <a:ea typeface="+mn-ea"/>
          <a:cs typeface="+mn-cs"/>
          <a:sym typeface="Palatino"/>
        </a:defRPr>
      </a:lvl4pPr>
      <a:lvl5pPr marL="0" marR="0" indent="457200" algn="ctr" defTabSz="412750" latinLnBrk="0">
        <a:lnSpc>
          <a:spcPct val="100000"/>
        </a:lnSpc>
        <a:spcBef>
          <a:spcPct val="0"/>
        </a:spcBef>
        <a:spcAft>
          <a:spcPts val="0"/>
        </a:spcAft>
        <a:buClrTx/>
        <a:buSzTx/>
        <a:buFontTx/>
        <a:buNone/>
        <a:defRPr sz="1200" b="1" i="0" u="none" strike="noStrike" cap="none" spc="0" baseline="0">
          <a:solidFill>
            <a:schemeClr val="tx1"/>
          </a:solidFill>
          <a:effectLst>
            <a:outerShdw blurRad="25400" dist="12700" dir="16200000" rotWithShape="0">
              <a:srgbClr val="000000">
                <a:alpha val="80000"/>
              </a:srgbClr>
            </a:outerShdw>
          </a:effectLst>
          <a:uFillTx/>
          <a:latin typeface="+mn-lt"/>
          <a:ea typeface="+mn-ea"/>
          <a:cs typeface="+mn-cs"/>
          <a:sym typeface="Palatino"/>
        </a:defRPr>
      </a:lvl5pPr>
      <a:lvl6pPr marL="0" marR="0" indent="571500" algn="ctr" defTabSz="412750" latinLnBrk="0">
        <a:lnSpc>
          <a:spcPct val="100000"/>
        </a:lnSpc>
        <a:spcBef>
          <a:spcPct val="0"/>
        </a:spcBef>
        <a:spcAft>
          <a:spcPts val="0"/>
        </a:spcAft>
        <a:buClrTx/>
        <a:buSzTx/>
        <a:buFontTx/>
        <a:buNone/>
        <a:defRPr sz="1200" b="1" i="0" u="none" strike="noStrike" cap="none" spc="0" baseline="0">
          <a:solidFill>
            <a:schemeClr val="tx1"/>
          </a:solidFill>
          <a:effectLst>
            <a:outerShdw blurRad="25400" dist="12700" dir="16200000" rotWithShape="0">
              <a:srgbClr val="000000">
                <a:alpha val="80000"/>
              </a:srgbClr>
            </a:outerShdw>
          </a:effectLst>
          <a:uFillTx/>
          <a:latin typeface="+mn-lt"/>
          <a:ea typeface="+mn-ea"/>
          <a:cs typeface="+mn-cs"/>
          <a:sym typeface="Palatino"/>
        </a:defRPr>
      </a:lvl6pPr>
      <a:lvl7pPr marL="0" marR="0" indent="685800" algn="ctr" defTabSz="412750" latinLnBrk="0">
        <a:lnSpc>
          <a:spcPct val="100000"/>
        </a:lnSpc>
        <a:spcBef>
          <a:spcPct val="0"/>
        </a:spcBef>
        <a:spcAft>
          <a:spcPts val="0"/>
        </a:spcAft>
        <a:buClrTx/>
        <a:buSzTx/>
        <a:buFontTx/>
        <a:buNone/>
        <a:defRPr sz="1200" b="1" i="0" u="none" strike="noStrike" cap="none" spc="0" baseline="0">
          <a:solidFill>
            <a:schemeClr val="tx1"/>
          </a:solidFill>
          <a:effectLst>
            <a:outerShdw blurRad="25400" dist="12700" dir="16200000" rotWithShape="0">
              <a:srgbClr val="000000">
                <a:alpha val="80000"/>
              </a:srgbClr>
            </a:outerShdw>
          </a:effectLst>
          <a:uFillTx/>
          <a:latin typeface="+mn-lt"/>
          <a:ea typeface="+mn-ea"/>
          <a:cs typeface="+mn-cs"/>
          <a:sym typeface="Palatino"/>
        </a:defRPr>
      </a:lvl7pPr>
      <a:lvl8pPr marL="0" marR="0" indent="800100" algn="ctr" defTabSz="412750" latinLnBrk="0">
        <a:lnSpc>
          <a:spcPct val="100000"/>
        </a:lnSpc>
        <a:spcBef>
          <a:spcPct val="0"/>
        </a:spcBef>
        <a:spcAft>
          <a:spcPts val="0"/>
        </a:spcAft>
        <a:buClrTx/>
        <a:buSzTx/>
        <a:buFontTx/>
        <a:buNone/>
        <a:defRPr sz="1200" b="1" i="0" u="none" strike="noStrike" cap="none" spc="0" baseline="0">
          <a:solidFill>
            <a:schemeClr val="tx1"/>
          </a:solidFill>
          <a:effectLst>
            <a:outerShdw blurRad="25400" dist="12700" dir="16200000" rotWithShape="0">
              <a:srgbClr val="000000">
                <a:alpha val="80000"/>
              </a:srgbClr>
            </a:outerShdw>
          </a:effectLst>
          <a:uFillTx/>
          <a:latin typeface="+mn-lt"/>
          <a:ea typeface="+mn-ea"/>
          <a:cs typeface="+mn-cs"/>
          <a:sym typeface="Palatino"/>
        </a:defRPr>
      </a:lvl8pPr>
      <a:lvl9pPr marL="0" marR="0" indent="914400" algn="ctr" defTabSz="412750" latinLnBrk="0">
        <a:lnSpc>
          <a:spcPct val="100000"/>
        </a:lnSpc>
        <a:spcBef>
          <a:spcPct val="0"/>
        </a:spcBef>
        <a:spcAft>
          <a:spcPts val="0"/>
        </a:spcAft>
        <a:buClrTx/>
        <a:buSzTx/>
        <a:buFontTx/>
        <a:buNone/>
        <a:defRPr sz="1200" b="1" i="0" u="none" strike="noStrike" cap="none" spc="0" baseline="0">
          <a:solidFill>
            <a:schemeClr val="tx1"/>
          </a:solidFill>
          <a:effectLst>
            <a:outerShdw blurRad="25400" dist="12700" dir="16200000" rotWithShape="0">
              <a:srgbClr val="000000">
                <a:alpha val="80000"/>
              </a:srgbClr>
            </a:outerShdw>
          </a:effectLst>
          <a:uFillTx/>
          <a:latin typeface="+mn-lt"/>
          <a:ea typeface="+mn-ea"/>
          <a:cs typeface="+mn-cs"/>
          <a:sym typeface="Palatino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2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0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9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5.xml"/><Relationship Id="rId6" Type="http://schemas.openxmlformats.org/officeDocument/2006/relationships/image" Target="../media/image29.jpeg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8.xml"/><Relationship Id="rId6" Type="http://schemas.openxmlformats.org/officeDocument/2006/relationships/image" Target="../media/image25.jpeg"/><Relationship Id="rId5" Type="http://schemas.openxmlformats.org/officeDocument/2006/relationships/image" Target="../media/image30.jpeg"/><Relationship Id="rId4" Type="http://schemas.openxmlformats.org/officeDocument/2006/relationships/image" Target="../media/image27.jpe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jpeg"/><Relationship Id="rId13" Type="http://schemas.openxmlformats.org/officeDocument/2006/relationships/image" Target="../media/image37.png"/><Relationship Id="rId3" Type="http://schemas.openxmlformats.org/officeDocument/2006/relationships/tags" Target="../tags/tag3.xml"/><Relationship Id="rId7" Type="http://schemas.openxmlformats.org/officeDocument/2006/relationships/image" Target="../media/image32.jpeg"/><Relationship Id="rId12" Type="http://schemas.openxmlformats.org/officeDocument/2006/relationships/image" Target="../media/image36.jpeg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image" Target="../media/image31.jpeg"/><Relationship Id="rId11" Type="http://schemas.openxmlformats.org/officeDocument/2006/relationships/image" Target="../media/image35.jpeg"/><Relationship Id="rId5" Type="http://schemas.openxmlformats.org/officeDocument/2006/relationships/notesSlide" Target="../notesSlides/notesSlide21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2.xml"/><Relationship Id="rId9" Type="http://schemas.openxmlformats.org/officeDocument/2006/relationships/image" Target="../media/image34.jpeg"/><Relationship Id="rId14" Type="http://schemas.openxmlformats.org/officeDocument/2006/relationships/image" Target="../media/image38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jpeg"/><Relationship Id="rId3" Type="http://schemas.openxmlformats.org/officeDocument/2006/relationships/image" Target="../media/image39.jpeg"/><Relationship Id="rId7" Type="http://schemas.openxmlformats.org/officeDocument/2006/relationships/image" Target="../media/image43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2.jpeg"/><Relationship Id="rId5" Type="http://schemas.openxmlformats.org/officeDocument/2006/relationships/image" Target="../media/image41.jpeg"/><Relationship Id="rId10" Type="http://schemas.openxmlformats.org/officeDocument/2006/relationships/image" Target="../media/image46.png"/><Relationship Id="rId4" Type="http://schemas.openxmlformats.org/officeDocument/2006/relationships/image" Target="../media/image40.jpeg"/><Relationship Id="rId9" Type="http://schemas.openxmlformats.org/officeDocument/2006/relationships/image" Target="../media/image4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副标题 2"/>
          <p:cNvSpPr txBox="1"/>
          <p:nvPr/>
        </p:nvSpPr>
        <p:spPr>
          <a:xfrm>
            <a:off x="0" y="6381771"/>
            <a:ext cx="12192000" cy="476229"/>
          </a:xfrm>
          <a:prstGeom prst="rect">
            <a:avLst/>
          </a:prstGeom>
        </p:spPr>
        <p:txBody>
          <a:bodyPr vert="horz" lIns="121920" tIns="60960" rIns="121920" bIns="60960" rtlCol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465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黑体" panose="02010609060101010101" pitchFamily="49" charset="-122"/>
              <a:ea typeface="黑体" panose="02010609060101010101" pitchFamily="49" charset="-122"/>
              <a:cs typeface="+mn-cs"/>
            </a:endParaRPr>
          </a:p>
        </p:txBody>
      </p:sp>
      <p:sp>
        <p:nvSpPr>
          <p:cNvPr id="13" name="副标题 2"/>
          <p:cNvSpPr txBox="1"/>
          <p:nvPr/>
        </p:nvSpPr>
        <p:spPr>
          <a:xfrm>
            <a:off x="152400" y="6534171"/>
            <a:ext cx="12192000" cy="476229"/>
          </a:xfrm>
          <a:prstGeom prst="rect">
            <a:avLst/>
          </a:prstGeom>
        </p:spPr>
        <p:txBody>
          <a:bodyPr vert="horz" lIns="121920" tIns="60960" rIns="121920" bIns="60960" rtlCol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465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黑体" panose="02010609060101010101" pitchFamily="49" charset="-122"/>
              <a:ea typeface="黑体" panose="02010609060101010101" pitchFamily="49" charset="-122"/>
              <a:cs typeface="+mn-cs"/>
            </a:endParaRPr>
          </a:p>
        </p:txBody>
      </p:sp>
      <p:sp>
        <p:nvSpPr>
          <p:cNvPr id="7" name="副标题 2"/>
          <p:cNvSpPr txBox="1"/>
          <p:nvPr/>
        </p:nvSpPr>
        <p:spPr>
          <a:xfrm>
            <a:off x="0" y="6381771"/>
            <a:ext cx="12192000" cy="476229"/>
          </a:xfrm>
          <a:prstGeom prst="rect">
            <a:avLst/>
          </a:prstGeom>
        </p:spPr>
        <p:txBody>
          <a:bodyPr vert="horz" lIns="121920" tIns="60960" rIns="121920" bIns="60960" rtlCol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465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黑体" panose="02010609060101010101" pitchFamily="49" charset="-122"/>
              <a:ea typeface="黑体" panose="02010609060101010101" pitchFamily="49" charset="-122"/>
              <a:cs typeface="+mn-cs"/>
            </a:endParaRPr>
          </a:p>
        </p:txBody>
      </p:sp>
      <p:sp>
        <p:nvSpPr>
          <p:cNvPr id="8" name="《我的母亲》"/>
          <p:cNvSpPr txBox="1">
            <a:spLocks noGrp="1"/>
          </p:cNvSpPr>
          <p:nvPr/>
        </p:nvSpPr>
        <p:spPr>
          <a:xfrm>
            <a:off x="899379" y="1289283"/>
            <a:ext cx="10388722" cy="2613163"/>
          </a:xfrm>
          <a:prstGeom prst="rect">
            <a:avLst/>
          </a:prstGeom>
          <a:ln w="12700">
            <a:miter lim="400000"/>
          </a:ln>
        </p:spPr>
        <p:txBody>
          <a:bodyPr lIns="50800" tIns="50800" rIns="50800" bIns="50800" anchor="b">
            <a:noAutofit/>
          </a:bodyPr>
          <a:lstStyle>
            <a:lvl1pPr>
              <a:defRPr sz="14500"/>
            </a:lvl1pPr>
          </a:lstStyle>
          <a:p>
            <a:pPr>
              <a:lnSpc>
                <a:spcPct val="150000"/>
              </a:lnSpc>
              <a:spcAft>
                <a:spcPts val="3000"/>
              </a:spcAft>
            </a:pPr>
            <a:r>
              <a:rPr lang="zh-CN" altLang="en-US" sz="4000" i="0" dirty="0">
                <a:solidFill>
                  <a:srgbClr val="FFFF00"/>
                </a:solidFill>
                <a:effectLst/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昼夜交替现象</a:t>
            </a:r>
            <a:r>
              <a:rPr lang="zh-CN" altLang="en-US" sz="4800" i="0" dirty="0">
                <a:solidFill>
                  <a:srgbClr val="FFFF00"/>
                </a:solidFill>
                <a:effectLst/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/>
            </a:r>
            <a:br>
              <a:rPr lang="zh-CN" altLang="en-US" sz="4800" i="0" dirty="0">
                <a:solidFill>
                  <a:srgbClr val="FFFF00"/>
                </a:solidFill>
                <a:effectLst/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</a:br>
            <a:r>
              <a:rPr lang="zh-CN" altLang="en-US" sz="3200" i="0" dirty="0">
                <a:solidFill>
                  <a:srgbClr val="FFFF00"/>
                </a:solidFill>
                <a:effectLst/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六年级 科学</a:t>
            </a:r>
          </a:p>
        </p:txBody>
      </p:sp>
      <p:sp>
        <p:nvSpPr>
          <p:cNvPr id="9" name="副标题 2"/>
          <p:cNvSpPr txBox="1"/>
          <p:nvPr/>
        </p:nvSpPr>
        <p:spPr>
          <a:xfrm>
            <a:off x="152400" y="6534171"/>
            <a:ext cx="12192000" cy="476229"/>
          </a:xfrm>
          <a:prstGeom prst="rect">
            <a:avLst/>
          </a:prstGeom>
        </p:spPr>
        <p:txBody>
          <a:bodyPr vert="horz" lIns="121920" tIns="60960" rIns="121920" bIns="60960" rtlCol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465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黑体" panose="02010609060101010101" pitchFamily="49" charset="-122"/>
              <a:ea typeface="黑体" panose="02010609060101010101" pitchFamily="49" charset="-122"/>
              <a:cs typeface="+mn-cs"/>
            </a:endParaRPr>
          </a:p>
        </p:txBody>
      </p:sp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8" name="直接连接符 17"/>
          <p:cNvCxnSpPr/>
          <p:nvPr/>
        </p:nvCxnSpPr>
        <p:spPr>
          <a:xfrm>
            <a:off x="1623060" y="3860800"/>
            <a:ext cx="8318500" cy="12065"/>
          </a:xfrm>
          <a:prstGeom prst="line">
            <a:avLst/>
          </a:prstGeom>
          <a:noFill/>
          <a:ln w="38100" cap="flat">
            <a:solidFill>
              <a:srgbClr val="FFFFFF"/>
            </a:solidFill>
            <a:prstDash val="solid"/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20" name="文本框 19"/>
          <p:cNvSpPr txBox="1"/>
          <p:nvPr/>
        </p:nvSpPr>
        <p:spPr>
          <a:xfrm>
            <a:off x="5505450" y="3282315"/>
            <a:ext cx="304800" cy="593725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vertOverflow="overflow" horzOverflow="overflow" vert="horz" wrap="none" lIns="50800" tIns="50800" rIns="50800" bIns="50800" numCol="1" spcCol="38100" rtlCol="0" anchor="t" forceAA="0">
            <a:spAutoFit/>
          </a:bodyPr>
          <a:lstStyle/>
          <a:p>
            <a:pPr algn="l"/>
            <a:r>
              <a:rPr lang="en-US" altLang="zh-CN" sz="3200" i="0">
                <a:solidFill>
                  <a:srgbClr val="FFFFFF"/>
                </a:solidFill>
                <a:effectLst/>
                <a:latin typeface="黑体" panose="02010609060101010101" pitchFamily="49" charset="-122"/>
                <a:ea typeface="黑体" panose="02010609060101010101" pitchFamily="49" charset="-122"/>
                <a:cs typeface="+mn-cs"/>
                <a:sym typeface="+mn-ea"/>
              </a:rPr>
              <a:t>1</a:t>
            </a:r>
            <a:endParaRPr kumimoji="0" lang="en-US" altLang="zh-CN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黑体" panose="02010609060101010101" pitchFamily="49" charset="-122"/>
              <a:ea typeface="黑体" panose="02010609060101010101" pitchFamily="49" charset="-122"/>
              <a:cs typeface="+mn-cs"/>
              <a:sym typeface="+mn-ea"/>
            </a:endParaRPr>
          </a:p>
        </p:txBody>
      </p:sp>
      <p:sp>
        <p:nvSpPr>
          <p:cNvPr id="21" name="文本框 20"/>
          <p:cNvSpPr txBox="1"/>
          <p:nvPr/>
        </p:nvSpPr>
        <p:spPr>
          <a:xfrm>
            <a:off x="6154420" y="3278505"/>
            <a:ext cx="304800" cy="593725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vertOverflow="overflow" horzOverflow="overflow" vert="horz" wrap="none" lIns="50800" tIns="50800" rIns="50800" bIns="50800" numCol="1" spcCol="38100" rtlCol="0" anchor="t" forceAA="0">
            <a:spAutoFit/>
          </a:bodyPr>
          <a:lstStyle/>
          <a:p>
            <a:pPr algn="l"/>
            <a:r>
              <a:rPr lang="en-US" altLang="zh-CN" sz="3200" i="0">
                <a:solidFill>
                  <a:srgbClr val="FFFFFF"/>
                </a:solidFill>
                <a:effectLst/>
                <a:latin typeface="黑体" panose="02010609060101010101" pitchFamily="49" charset="-122"/>
                <a:ea typeface="黑体" panose="02010609060101010101" pitchFamily="49" charset="-122"/>
                <a:cs typeface="+mn-cs"/>
                <a:sym typeface="+mn-ea"/>
              </a:rPr>
              <a:t>4</a:t>
            </a:r>
            <a:endParaRPr kumimoji="0" lang="en-US" altLang="zh-CN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黑体" panose="02010609060101010101" pitchFamily="49" charset="-122"/>
              <a:ea typeface="黑体" panose="02010609060101010101" pitchFamily="49" charset="-122"/>
              <a:cs typeface="+mn-cs"/>
              <a:sym typeface="+mn-ea"/>
            </a:endParaRPr>
          </a:p>
        </p:txBody>
      </p:sp>
      <p:sp>
        <p:nvSpPr>
          <p:cNvPr id="22" name="文本框 21"/>
          <p:cNvSpPr txBox="1"/>
          <p:nvPr/>
        </p:nvSpPr>
        <p:spPr>
          <a:xfrm>
            <a:off x="5505450" y="3834765"/>
            <a:ext cx="304800" cy="593725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vertOverflow="overflow" horzOverflow="overflow" vert="horz" wrap="none" lIns="50800" tIns="50800" rIns="50800" bIns="50800" numCol="1" spcCol="38100" rtlCol="0" anchor="t" forceAA="0">
            <a:spAutoFit/>
          </a:bodyPr>
          <a:lstStyle/>
          <a:p>
            <a:pPr algn="l"/>
            <a:r>
              <a:rPr lang="en-US" altLang="zh-CN" sz="3200" i="0">
                <a:solidFill>
                  <a:srgbClr val="FFFFFF"/>
                </a:solidFill>
                <a:effectLst/>
                <a:latin typeface="黑体" panose="02010609060101010101" pitchFamily="49" charset="-122"/>
                <a:ea typeface="黑体" panose="02010609060101010101" pitchFamily="49" charset="-122"/>
                <a:cs typeface="+mn-cs"/>
                <a:sym typeface="+mn-ea"/>
              </a:rPr>
              <a:t>2</a:t>
            </a:r>
            <a:endParaRPr kumimoji="0" lang="en-US" altLang="zh-CN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黑体" panose="02010609060101010101" pitchFamily="49" charset="-122"/>
              <a:ea typeface="黑体" panose="02010609060101010101" pitchFamily="49" charset="-122"/>
              <a:cs typeface="+mn-cs"/>
              <a:sym typeface="+mn-ea"/>
            </a:endParaRPr>
          </a:p>
        </p:txBody>
      </p:sp>
      <p:sp>
        <p:nvSpPr>
          <p:cNvPr id="23" name="文本框 22"/>
          <p:cNvSpPr txBox="1"/>
          <p:nvPr/>
        </p:nvSpPr>
        <p:spPr>
          <a:xfrm>
            <a:off x="6172200" y="3834765"/>
            <a:ext cx="304800" cy="593725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vertOverflow="overflow" horzOverflow="overflow" vert="horz" wrap="none" lIns="50800" tIns="50800" rIns="50800" bIns="50800" numCol="1" spcCol="38100" rtlCol="0" anchor="t" forceAA="0">
            <a:spAutoFit/>
          </a:bodyPr>
          <a:lstStyle/>
          <a:p>
            <a:pPr algn="l"/>
            <a:r>
              <a:rPr lang="en-US" altLang="zh-CN" sz="3200" i="0">
                <a:solidFill>
                  <a:srgbClr val="FFFFFF"/>
                </a:solidFill>
                <a:effectLst/>
                <a:latin typeface="黑体" panose="02010609060101010101" pitchFamily="49" charset="-122"/>
                <a:ea typeface="黑体" panose="02010609060101010101" pitchFamily="49" charset="-122"/>
                <a:cs typeface="+mn-cs"/>
                <a:sym typeface="+mn-ea"/>
              </a:rPr>
              <a:t>3</a:t>
            </a:r>
            <a:endParaRPr kumimoji="0" lang="en-US" altLang="zh-CN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黑体" panose="02010609060101010101" pitchFamily="49" charset="-122"/>
              <a:ea typeface="黑体" panose="02010609060101010101" pitchFamily="49" charset="-122"/>
              <a:cs typeface="+mn-cs"/>
              <a:sym typeface="+mn-ea"/>
            </a:endParaRPr>
          </a:p>
        </p:txBody>
      </p:sp>
      <p:pic>
        <p:nvPicPr>
          <p:cNvPr id="8" name="图片 7" descr="假设4地球不动，太阳围绕地球转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494915" y="1768475"/>
            <a:ext cx="2513330" cy="1985645"/>
          </a:xfrm>
          <a:prstGeom prst="rect">
            <a:avLst/>
          </a:prstGeom>
        </p:spPr>
      </p:pic>
      <p:pic>
        <p:nvPicPr>
          <p:cNvPr id="11" name="图片 10" descr="假设1太阳不动，地球围绕太阳转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934835" y="1738630"/>
            <a:ext cx="2409190" cy="2015490"/>
          </a:xfrm>
          <a:prstGeom prst="rect">
            <a:avLst/>
          </a:prstGeom>
        </p:spPr>
      </p:pic>
      <p:pic>
        <p:nvPicPr>
          <p:cNvPr id="12" name="图片 11" descr="假设2地球自转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495550" y="4038600"/>
            <a:ext cx="2530475" cy="1880870"/>
          </a:xfrm>
          <a:prstGeom prst="rect">
            <a:avLst/>
          </a:prstGeom>
        </p:spPr>
      </p:pic>
      <p:cxnSp>
        <p:nvCxnSpPr>
          <p:cNvPr id="2" name="直接连接符 1"/>
          <p:cNvCxnSpPr/>
          <p:nvPr/>
        </p:nvCxnSpPr>
        <p:spPr>
          <a:xfrm>
            <a:off x="5978525" y="1725930"/>
            <a:ext cx="0" cy="4193540"/>
          </a:xfrm>
          <a:prstGeom prst="line">
            <a:avLst/>
          </a:prstGeom>
          <a:noFill/>
          <a:ln w="38100" cap="flat">
            <a:solidFill>
              <a:srgbClr val="FFFFFF"/>
            </a:solidFill>
            <a:prstDash val="solid"/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3" name="文本框 2"/>
          <p:cNvSpPr txBox="1"/>
          <p:nvPr/>
        </p:nvSpPr>
        <p:spPr>
          <a:xfrm>
            <a:off x="10020300" y="2723515"/>
            <a:ext cx="1320800" cy="1578610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vertOverflow="overflow" horzOverflow="overflow" vert="horz" wrap="none" lIns="50800" tIns="50800" rIns="50800" bIns="50800" numCol="1" spcCol="38100" rtlCol="0" anchor="ctr" forceAA="0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zh-CN" altLang="en-US" sz="9600" b="0" i="0" u="none" strike="noStrike" cap="none" spc="0" normalizeH="0" baseline="0" dirty="0">
                <a:ln>
                  <a:noFill/>
                </a:ln>
                <a:solidFill>
                  <a:srgbClr val="EDEDEE"/>
                </a:solidFill>
                <a:effectLst/>
                <a:uFillTx/>
                <a:latin typeface="黑体" panose="02010609060101010101" pitchFamily="49" charset="-122"/>
                <a:ea typeface="黑体" panose="02010609060101010101" pitchFamily="49" charset="-122"/>
                <a:sym typeface="Hoefler Text"/>
              </a:rPr>
              <a:t>？</a:t>
            </a:r>
          </a:p>
        </p:txBody>
      </p:sp>
      <p:sp>
        <p:nvSpPr>
          <p:cNvPr id="5" name="标题 4"/>
          <p:cNvSpPr>
            <a:spLocks noGrp="1"/>
          </p:cNvSpPr>
          <p:nvPr>
            <p:ph type="title"/>
          </p:nvPr>
        </p:nvSpPr>
        <p:spPr>
          <a:xfrm>
            <a:off x="1484630" y="1019810"/>
            <a:ext cx="8920480" cy="866140"/>
          </a:xfrm>
        </p:spPr>
        <p:txBody>
          <a:bodyPr>
            <a:normAutofit/>
          </a:bodyPr>
          <a:lstStyle/>
          <a:p>
            <a:pPr algn="ctr"/>
            <a:r>
              <a:rPr lang="zh-CN" altLang="en-US" sz="3200">
                <a:solidFill>
                  <a:srgbClr val="FFFFFF"/>
                </a:solidFill>
              </a:rPr>
              <a:t>昼夜交替现象是如何产生的？ </a:t>
            </a: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6" cstate="print">
            <a:lum bright="12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923405" y="4085590"/>
            <a:ext cx="2419985" cy="1843405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标题 1"/>
          <p:cNvSpPr>
            <a:spLocks noGrp="1"/>
          </p:cNvSpPr>
          <p:nvPr/>
        </p:nvSpPr>
        <p:spPr>
          <a:xfrm>
            <a:off x="1152525" y="805815"/>
            <a:ext cx="9308465" cy="1183640"/>
          </a:xfrm>
          <a:prstGeom prst="rect">
            <a:avLst/>
          </a:prstGeom>
          <a:ln w="12700">
            <a:miter lim="400000"/>
          </a:ln>
        </p:spPr>
        <p:txBody>
          <a:bodyPr lIns="50800" tIns="50800" rIns="50800" bIns="50800" anchor="ctr">
            <a:noAutofit/>
          </a:bodyPr>
          <a:lstStyle>
            <a:lvl1pPr marL="0" marR="0" indent="0" algn="ctr" defTabSz="412750" rtl="0" latinLnBrk="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 sz="4400" b="0" i="0" u="none" strike="noStrike" cap="none" spc="0" baseline="0">
                <a:solidFill>
                  <a:srgbClr val="FFFF00"/>
                </a:solidFill>
                <a:effectLst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  <a:sym typeface="Helvetica Neue" panose="02000503000000020004"/>
              </a:defRPr>
            </a:lvl1pPr>
            <a:lvl2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9400" b="0" i="0" u="none" strike="noStrike" cap="none" spc="0" baseline="0">
                <a:solidFill>
                  <a:srgbClr val="BCB08F"/>
                </a:solidFill>
                <a:effectLst>
                  <a:outerShdw blurRad="12700" dist="12700" dir="16200000" rotWithShape="0">
                    <a:srgbClr val="000000">
                      <a:alpha val="50000"/>
                    </a:srgbClr>
                  </a:outerShdw>
                </a:effectLst>
                <a:uFillTx/>
                <a:latin typeface="+mn-lt"/>
                <a:ea typeface="+mn-ea"/>
                <a:cs typeface="+mn-cs"/>
                <a:sym typeface="Helvetica Neue" panose="02000503000000020004"/>
              </a:defRPr>
            </a:lvl2pPr>
            <a:lvl3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9400" b="0" i="0" u="none" strike="noStrike" cap="none" spc="0" baseline="0">
                <a:solidFill>
                  <a:srgbClr val="BCB08F"/>
                </a:solidFill>
                <a:effectLst>
                  <a:outerShdw blurRad="12700" dist="12700" dir="16200000" rotWithShape="0">
                    <a:srgbClr val="000000">
                      <a:alpha val="50000"/>
                    </a:srgbClr>
                  </a:outerShdw>
                </a:effectLst>
                <a:uFillTx/>
                <a:latin typeface="+mn-lt"/>
                <a:ea typeface="+mn-ea"/>
                <a:cs typeface="+mn-cs"/>
                <a:sym typeface="Helvetica Neue" panose="02000503000000020004"/>
              </a:defRPr>
            </a:lvl3pPr>
            <a:lvl4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9400" b="0" i="0" u="none" strike="noStrike" cap="none" spc="0" baseline="0">
                <a:solidFill>
                  <a:srgbClr val="BCB08F"/>
                </a:solidFill>
                <a:effectLst>
                  <a:outerShdw blurRad="12700" dist="12700" dir="16200000" rotWithShape="0">
                    <a:srgbClr val="000000">
                      <a:alpha val="50000"/>
                    </a:srgbClr>
                  </a:outerShdw>
                </a:effectLst>
                <a:uFillTx/>
                <a:latin typeface="+mn-lt"/>
                <a:ea typeface="+mn-ea"/>
                <a:cs typeface="+mn-cs"/>
                <a:sym typeface="Helvetica Neue" panose="02000503000000020004"/>
              </a:defRPr>
            </a:lvl4pPr>
            <a:lvl5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9400" b="0" i="0" u="none" strike="noStrike" cap="none" spc="0" baseline="0">
                <a:solidFill>
                  <a:srgbClr val="BCB08F"/>
                </a:solidFill>
                <a:effectLst>
                  <a:outerShdw blurRad="12700" dist="12700" dir="16200000" rotWithShape="0">
                    <a:srgbClr val="000000">
                      <a:alpha val="50000"/>
                    </a:srgbClr>
                  </a:outerShdw>
                </a:effectLst>
                <a:uFillTx/>
                <a:latin typeface="+mn-lt"/>
                <a:ea typeface="+mn-ea"/>
                <a:cs typeface="+mn-cs"/>
                <a:sym typeface="Helvetica Neue" panose="02000503000000020004"/>
              </a:defRPr>
            </a:lvl5pPr>
            <a:lvl6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9400" b="0" i="0" u="none" strike="noStrike" cap="none" spc="0" baseline="0">
                <a:solidFill>
                  <a:srgbClr val="BCB08F"/>
                </a:solidFill>
                <a:effectLst>
                  <a:outerShdw blurRad="12700" dist="12700" dir="16200000" rotWithShape="0">
                    <a:srgbClr val="000000">
                      <a:alpha val="50000"/>
                    </a:srgbClr>
                  </a:outerShdw>
                </a:effectLst>
                <a:uFillTx/>
                <a:latin typeface="+mn-lt"/>
                <a:ea typeface="+mn-ea"/>
                <a:cs typeface="+mn-cs"/>
                <a:sym typeface="Helvetica Neue" panose="02000503000000020004"/>
              </a:defRPr>
            </a:lvl6pPr>
            <a:lvl7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9400" b="0" i="0" u="none" strike="noStrike" cap="none" spc="0" baseline="0">
                <a:solidFill>
                  <a:srgbClr val="BCB08F"/>
                </a:solidFill>
                <a:effectLst>
                  <a:outerShdw blurRad="12700" dist="12700" dir="16200000" rotWithShape="0">
                    <a:srgbClr val="000000">
                      <a:alpha val="50000"/>
                    </a:srgbClr>
                  </a:outerShdw>
                </a:effectLst>
                <a:uFillTx/>
                <a:latin typeface="+mn-lt"/>
                <a:ea typeface="+mn-ea"/>
                <a:cs typeface="+mn-cs"/>
                <a:sym typeface="Helvetica Neue" panose="02000503000000020004"/>
              </a:defRPr>
            </a:lvl7pPr>
            <a:lvl8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9400" b="0" i="0" u="none" strike="noStrike" cap="none" spc="0" baseline="0">
                <a:solidFill>
                  <a:srgbClr val="BCB08F"/>
                </a:solidFill>
                <a:effectLst>
                  <a:outerShdw blurRad="12700" dist="12700" dir="16200000" rotWithShape="0">
                    <a:srgbClr val="000000">
                      <a:alpha val="50000"/>
                    </a:srgbClr>
                  </a:outerShdw>
                </a:effectLst>
                <a:uFillTx/>
                <a:latin typeface="+mn-lt"/>
                <a:ea typeface="+mn-ea"/>
                <a:cs typeface="+mn-cs"/>
                <a:sym typeface="Helvetica Neue" panose="02000503000000020004"/>
              </a:defRPr>
            </a:lvl8pPr>
            <a:lvl9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9400" b="0" i="0" u="none" strike="noStrike" cap="none" spc="0" baseline="0">
                <a:solidFill>
                  <a:srgbClr val="BCB08F"/>
                </a:solidFill>
                <a:effectLst>
                  <a:outerShdw blurRad="12700" dist="12700" dir="16200000" rotWithShape="0">
                    <a:srgbClr val="000000">
                      <a:alpha val="50000"/>
                    </a:srgbClr>
                  </a:outerShdw>
                </a:effectLst>
                <a:uFillTx/>
                <a:latin typeface="+mn-lt"/>
                <a:ea typeface="+mn-ea"/>
                <a:cs typeface="+mn-cs"/>
                <a:sym typeface="Helvetica Neue" panose="02000503000000020004"/>
              </a:defRPr>
            </a:lvl9pPr>
          </a:lstStyle>
          <a:p>
            <a:pPr algn="l"/>
            <a:r>
              <a:rPr lang="en-US" altLang="zh-CN" sz="3600">
                <a:solidFill>
                  <a:srgbClr val="FFFFFF"/>
                </a:solidFill>
              </a:rPr>
              <a:t> </a:t>
            </a:r>
            <a:r>
              <a:rPr lang="zh-CN" altLang="en-US" sz="3600">
                <a:solidFill>
                  <a:srgbClr val="FFFFFF"/>
                </a:solidFill>
              </a:rPr>
              <a:t>思考：</a:t>
            </a:r>
          </a:p>
        </p:txBody>
      </p:sp>
      <p:sp>
        <p:nvSpPr>
          <p:cNvPr id="4" name="矩形 3"/>
          <p:cNvSpPr/>
          <p:nvPr/>
        </p:nvSpPr>
        <p:spPr>
          <a:xfrm>
            <a:off x="1856105" y="2422525"/>
            <a:ext cx="9057005" cy="1988820"/>
          </a:xfrm>
          <a:prstGeom prst="rect">
            <a:avLst/>
          </a:prstGeom>
          <a:ln w="12700">
            <a:miter lim="400000"/>
          </a:ln>
        </p:spPr>
        <p:txBody>
          <a:bodyPr rot="0" vert="horz" wrap="square" lIns="50800" tIns="50800" rIns="50800" bIns="50800" numCol="1" spcCol="0" rtlCol="0" anchor="ctr" forceAA="0">
            <a:noAutofit/>
          </a:bodyPr>
          <a:lstStyle>
            <a:lvl1pPr marL="0" marR="0" indent="0" algn="ctr" defTabSz="412750" rtl="0" latinLnBrk="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 sz="4400" b="0" i="0" u="none" strike="noStrike" cap="none" spc="0" baseline="0">
                <a:solidFill>
                  <a:srgbClr val="FFFF00"/>
                </a:solidFill>
                <a:effectLst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  <a:sym typeface="Helvetica Neue" panose="02000503000000020004"/>
              </a:defRPr>
            </a:lvl1pPr>
            <a:lvl2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9400" b="0" i="0" u="none" strike="noStrike" cap="none" spc="0" baseline="0">
                <a:solidFill>
                  <a:srgbClr val="BCB08F"/>
                </a:solidFill>
                <a:effectLst>
                  <a:outerShdw blurRad="12700" dist="12700" dir="16200000" rotWithShape="0">
                    <a:srgbClr val="000000">
                      <a:alpha val="50000"/>
                    </a:srgbClr>
                  </a:outerShdw>
                </a:effectLst>
                <a:uFillTx/>
                <a:latin typeface="+mn-lt"/>
                <a:ea typeface="+mn-ea"/>
                <a:cs typeface="+mn-cs"/>
                <a:sym typeface="Helvetica Neue" panose="02000503000000020004"/>
              </a:defRPr>
            </a:lvl2pPr>
            <a:lvl3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9400" b="0" i="0" u="none" strike="noStrike" cap="none" spc="0" baseline="0">
                <a:solidFill>
                  <a:srgbClr val="BCB08F"/>
                </a:solidFill>
                <a:effectLst>
                  <a:outerShdw blurRad="12700" dist="12700" dir="16200000" rotWithShape="0">
                    <a:srgbClr val="000000">
                      <a:alpha val="50000"/>
                    </a:srgbClr>
                  </a:outerShdw>
                </a:effectLst>
                <a:uFillTx/>
                <a:latin typeface="+mn-lt"/>
                <a:ea typeface="+mn-ea"/>
                <a:cs typeface="+mn-cs"/>
                <a:sym typeface="Helvetica Neue" panose="02000503000000020004"/>
              </a:defRPr>
            </a:lvl3pPr>
            <a:lvl4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9400" b="0" i="0" u="none" strike="noStrike" cap="none" spc="0" baseline="0">
                <a:solidFill>
                  <a:srgbClr val="BCB08F"/>
                </a:solidFill>
                <a:effectLst>
                  <a:outerShdw blurRad="12700" dist="12700" dir="16200000" rotWithShape="0">
                    <a:srgbClr val="000000">
                      <a:alpha val="50000"/>
                    </a:srgbClr>
                  </a:outerShdw>
                </a:effectLst>
                <a:uFillTx/>
                <a:latin typeface="+mn-lt"/>
                <a:ea typeface="+mn-ea"/>
                <a:cs typeface="+mn-cs"/>
                <a:sym typeface="Helvetica Neue" panose="02000503000000020004"/>
              </a:defRPr>
            </a:lvl4pPr>
            <a:lvl5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9400" b="0" i="0" u="none" strike="noStrike" cap="none" spc="0" baseline="0">
                <a:solidFill>
                  <a:srgbClr val="BCB08F"/>
                </a:solidFill>
                <a:effectLst>
                  <a:outerShdw blurRad="12700" dist="12700" dir="16200000" rotWithShape="0">
                    <a:srgbClr val="000000">
                      <a:alpha val="50000"/>
                    </a:srgbClr>
                  </a:outerShdw>
                </a:effectLst>
                <a:uFillTx/>
                <a:latin typeface="+mn-lt"/>
                <a:ea typeface="+mn-ea"/>
                <a:cs typeface="+mn-cs"/>
                <a:sym typeface="Helvetica Neue" panose="02000503000000020004"/>
              </a:defRPr>
            </a:lvl5pPr>
            <a:lvl6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9400" b="0" i="0" u="none" strike="noStrike" cap="none" spc="0" baseline="0">
                <a:solidFill>
                  <a:srgbClr val="BCB08F"/>
                </a:solidFill>
                <a:effectLst>
                  <a:outerShdw blurRad="12700" dist="12700" dir="16200000" rotWithShape="0">
                    <a:srgbClr val="000000">
                      <a:alpha val="50000"/>
                    </a:srgbClr>
                  </a:outerShdw>
                </a:effectLst>
                <a:uFillTx/>
                <a:latin typeface="+mn-lt"/>
                <a:ea typeface="+mn-ea"/>
                <a:cs typeface="+mn-cs"/>
                <a:sym typeface="Helvetica Neue" panose="02000503000000020004"/>
              </a:defRPr>
            </a:lvl6pPr>
            <a:lvl7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9400" b="0" i="0" u="none" strike="noStrike" cap="none" spc="0" baseline="0">
                <a:solidFill>
                  <a:srgbClr val="BCB08F"/>
                </a:solidFill>
                <a:effectLst>
                  <a:outerShdw blurRad="12700" dist="12700" dir="16200000" rotWithShape="0">
                    <a:srgbClr val="000000">
                      <a:alpha val="50000"/>
                    </a:srgbClr>
                  </a:outerShdw>
                </a:effectLst>
                <a:uFillTx/>
                <a:latin typeface="+mn-lt"/>
                <a:ea typeface="+mn-ea"/>
                <a:cs typeface="+mn-cs"/>
                <a:sym typeface="Helvetica Neue" panose="02000503000000020004"/>
              </a:defRPr>
            </a:lvl7pPr>
            <a:lvl8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9400" b="0" i="0" u="none" strike="noStrike" cap="none" spc="0" baseline="0">
                <a:solidFill>
                  <a:srgbClr val="BCB08F"/>
                </a:solidFill>
                <a:effectLst>
                  <a:outerShdw blurRad="12700" dist="12700" dir="16200000" rotWithShape="0">
                    <a:srgbClr val="000000">
                      <a:alpha val="50000"/>
                    </a:srgbClr>
                  </a:outerShdw>
                </a:effectLst>
                <a:uFillTx/>
                <a:latin typeface="+mn-lt"/>
                <a:ea typeface="+mn-ea"/>
                <a:cs typeface="+mn-cs"/>
                <a:sym typeface="Helvetica Neue" panose="02000503000000020004"/>
              </a:defRPr>
            </a:lvl8pPr>
            <a:lvl9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9400" b="0" i="0" u="none" strike="noStrike" cap="none" spc="0" baseline="0">
                <a:solidFill>
                  <a:srgbClr val="BCB08F"/>
                </a:solidFill>
                <a:effectLst>
                  <a:outerShdw blurRad="12700" dist="12700" dir="16200000" rotWithShape="0">
                    <a:srgbClr val="000000">
                      <a:alpha val="50000"/>
                    </a:srgbClr>
                  </a:outerShdw>
                </a:effectLst>
                <a:uFillTx/>
                <a:latin typeface="+mn-lt"/>
                <a:ea typeface="+mn-ea"/>
                <a:cs typeface="+mn-cs"/>
                <a:sym typeface="Helvetica Neue" panose="02000503000000020004"/>
              </a:defRPr>
            </a:lvl9pPr>
          </a:lstStyle>
          <a:p>
            <a:pPr lvl="0" algn="l"/>
            <a:r>
              <a:rPr lang="en-US" altLang="zh-CN" sz="3200">
                <a:solidFill>
                  <a:srgbClr val="FFFFFF"/>
                </a:solidFill>
                <a:sym typeface="+mn-ea"/>
              </a:rPr>
              <a:t>1.我们选择哪些材料进行模拟？</a:t>
            </a:r>
          </a:p>
          <a:p>
            <a:pPr lvl="0" algn="l"/>
            <a:endParaRPr lang="en-US" altLang="zh-CN" sz="3200">
              <a:solidFill>
                <a:srgbClr val="FFFFFF"/>
              </a:solidFill>
              <a:sym typeface="+mn-ea"/>
            </a:endParaRPr>
          </a:p>
          <a:p>
            <a:pPr lvl="0" algn="l"/>
            <a:endParaRPr lang="en-US" altLang="zh-CN" sz="3200">
              <a:solidFill>
                <a:srgbClr val="FFFFFF"/>
              </a:solidFill>
              <a:sym typeface="+mn-ea"/>
            </a:endParaRPr>
          </a:p>
          <a:p>
            <a:pPr lvl="0" algn="l"/>
            <a:endParaRPr lang="en-US" altLang="zh-CN" sz="3200">
              <a:solidFill>
                <a:srgbClr val="FFFFFF"/>
              </a:solidFill>
              <a:sym typeface="+mn-ea"/>
            </a:endParaRPr>
          </a:p>
          <a:p>
            <a:pPr lvl="0" algn="l"/>
            <a:endParaRPr lang="en-US" altLang="zh-CN" sz="3200">
              <a:solidFill>
                <a:srgbClr val="FFFFFF"/>
              </a:solidFill>
              <a:sym typeface="+mn-ea"/>
            </a:endParaRPr>
          </a:p>
          <a:p>
            <a:pPr lvl="0" algn="l"/>
            <a:endParaRPr lang="en-US" altLang="zh-CN" sz="3200">
              <a:solidFill>
                <a:srgbClr val="FFFFFF"/>
              </a:solidFill>
              <a:sym typeface="+mn-ea"/>
            </a:endParaRPr>
          </a:p>
          <a:p>
            <a:pPr lvl="0" algn="l"/>
            <a:r>
              <a:rPr lang="en-US" altLang="zh-CN" sz="3200">
                <a:solidFill>
                  <a:srgbClr val="FFFFFF"/>
                </a:solidFill>
                <a:sym typeface="+mn-ea"/>
              </a:rPr>
              <a:t>2.看到怎样的现象，就说明这个假设成立了呢？</a:t>
            </a:r>
          </a:p>
        </p:txBody>
      </p:sp>
      <p:pic>
        <p:nvPicPr>
          <p:cNvPr id="13" name="图片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619875" y="2738755"/>
            <a:ext cx="1635760" cy="1550670"/>
          </a:xfrm>
          <a:prstGeom prst="rect">
            <a:avLst/>
          </a:prstGeom>
          <a:ln>
            <a:solidFill>
              <a:schemeClr val="accent3">
                <a:lumMod val="60000"/>
                <a:lumOff val="40000"/>
              </a:schemeClr>
            </a:solidFill>
          </a:ln>
        </p:spPr>
      </p:pic>
      <p:grpSp>
        <p:nvGrpSpPr>
          <p:cNvPr id="5" name="组合 4"/>
          <p:cNvGrpSpPr/>
          <p:nvPr/>
        </p:nvGrpSpPr>
        <p:grpSpPr>
          <a:xfrm>
            <a:off x="2717165" y="2702560"/>
            <a:ext cx="2631440" cy="1631950"/>
            <a:chOff x="4279" y="4256"/>
            <a:chExt cx="4144" cy="2570"/>
          </a:xfrm>
        </p:grpSpPr>
        <p:pic>
          <p:nvPicPr>
            <p:cNvPr id="2" name="图片 1" descr="DSC00252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4279" y="4256"/>
              <a:ext cx="4144" cy="2570"/>
            </a:xfrm>
            <a:prstGeom prst="rect">
              <a:avLst/>
            </a:prstGeom>
          </p:spPr>
        </p:pic>
        <p:sp>
          <p:nvSpPr>
            <p:cNvPr id="3" name="矩形 2"/>
            <p:cNvSpPr/>
            <p:nvPr/>
          </p:nvSpPr>
          <p:spPr>
            <a:xfrm>
              <a:off x="7071" y="5560"/>
              <a:ext cx="680" cy="232"/>
            </a:xfrm>
            <a:prstGeom prst="rect">
              <a:avLst/>
            </a:prstGeom>
            <a:solidFill>
              <a:srgbClr val="100E0F"/>
            </a:solidFill>
            <a:ln w="12700" cap="flat">
              <a:noFill/>
              <a:miter lim="400000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vertOverflow="overflow" horzOverflow="overflow" vert="horz" wrap="square" lIns="50800" tIns="50800" rIns="50800" bIns="50800" numCol="1" spcCol="38100" rtlCol="0" anchor="ctr" forceAA="0">
              <a:spAutoFit/>
            </a:bodyPr>
            <a:lstStyle/>
            <a:p>
              <a: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endParaRPr kumimoji="0" lang="zh-CN" altLang="en-US" sz="300" b="0" i="0" u="none" strike="noStrike" cap="none" spc="0" normalizeH="0" baseline="0">
                <a:ln>
                  <a:noFill/>
                </a:ln>
                <a:solidFill>
                  <a:srgbClr val="F3F1DF"/>
                </a:solidFill>
                <a:effectLst/>
                <a:uFillTx/>
                <a:latin typeface="+mn-lt"/>
                <a:ea typeface="+mn-ea"/>
                <a:cs typeface="+mn-cs"/>
                <a:sym typeface="Helvetica Neue" panose="02000503000000020004"/>
              </a:endParaRPr>
            </a:p>
          </p:txBody>
        </p:sp>
      </p:grpSp>
    </p:spTree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标题 1"/>
          <p:cNvSpPr>
            <a:spLocks noGrp="1"/>
          </p:cNvSpPr>
          <p:nvPr/>
        </p:nvSpPr>
        <p:spPr>
          <a:xfrm>
            <a:off x="656590" y="805815"/>
            <a:ext cx="9308465" cy="1183640"/>
          </a:xfrm>
          <a:prstGeom prst="rect">
            <a:avLst/>
          </a:prstGeom>
          <a:ln w="12700">
            <a:miter lim="400000"/>
          </a:ln>
        </p:spPr>
        <p:txBody>
          <a:bodyPr lIns="50800" tIns="50800" rIns="50800" bIns="50800" anchor="ctr">
            <a:noAutofit/>
          </a:bodyPr>
          <a:lstStyle>
            <a:lvl1pPr marL="0" marR="0" indent="0" algn="ctr" defTabSz="412750" rtl="0" latinLnBrk="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 sz="4400" b="0" i="0" u="none" strike="noStrike" cap="none" spc="0" baseline="0">
                <a:solidFill>
                  <a:srgbClr val="FFFF00"/>
                </a:solidFill>
                <a:effectLst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  <a:sym typeface="Helvetica Neue" panose="02000503000000020004"/>
              </a:defRPr>
            </a:lvl1pPr>
            <a:lvl2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9400" b="0" i="0" u="none" strike="noStrike" cap="none" spc="0" baseline="0">
                <a:solidFill>
                  <a:srgbClr val="BCB08F"/>
                </a:solidFill>
                <a:effectLst>
                  <a:outerShdw blurRad="12700" dist="12700" dir="16200000" rotWithShape="0">
                    <a:srgbClr val="000000">
                      <a:alpha val="50000"/>
                    </a:srgbClr>
                  </a:outerShdw>
                </a:effectLst>
                <a:uFillTx/>
                <a:latin typeface="+mn-lt"/>
                <a:ea typeface="+mn-ea"/>
                <a:cs typeface="+mn-cs"/>
                <a:sym typeface="Helvetica Neue" panose="02000503000000020004"/>
              </a:defRPr>
            </a:lvl2pPr>
            <a:lvl3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9400" b="0" i="0" u="none" strike="noStrike" cap="none" spc="0" baseline="0">
                <a:solidFill>
                  <a:srgbClr val="BCB08F"/>
                </a:solidFill>
                <a:effectLst>
                  <a:outerShdw blurRad="12700" dist="12700" dir="16200000" rotWithShape="0">
                    <a:srgbClr val="000000">
                      <a:alpha val="50000"/>
                    </a:srgbClr>
                  </a:outerShdw>
                </a:effectLst>
                <a:uFillTx/>
                <a:latin typeface="+mn-lt"/>
                <a:ea typeface="+mn-ea"/>
                <a:cs typeface="+mn-cs"/>
                <a:sym typeface="Helvetica Neue" panose="02000503000000020004"/>
              </a:defRPr>
            </a:lvl3pPr>
            <a:lvl4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9400" b="0" i="0" u="none" strike="noStrike" cap="none" spc="0" baseline="0">
                <a:solidFill>
                  <a:srgbClr val="BCB08F"/>
                </a:solidFill>
                <a:effectLst>
                  <a:outerShdw blurRad="12700" dist="12700" dir="16200000" rotWithShape="0">
                    <a:srgbClr val="000000">
                      <a:alpha val="50000"/>
                    </a:srgbClr>
                  </a:outerShdw>
                </a:effectLst>
                <a:uFillTx/>
                <a:latin typeface="+mn-lt"/>
                <a:ea typeface="+mn-ea"/>
                <a:cs typeface="+mn-cs"/>
                <a:sym typeface="Helvetica Neue" panose="02000503000000020004"/>
              </a:defRPr>
            </a:lvl4pPr>
            <a:lvl5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9400" b="0" i="0" u="none" strike="noStrike" cap="none" spc="0" baseline="0">
                <a:solidFill>
                  <a:srgbClr val="BCB08F"/>
                </a:solidFill>
                <a:effectLst>
                  <a:outerShdw blurRad="12700" dist="12700" dir="16200000" rotWithShape="0">
                    <a:srgbClr val="000000">
                      <a:alpha val="50000"/>
                    </a:srgbClr>
                  </a:outerShdw>
                </a:effectLst>
                <a:uFillTx/>
                <a:latin typeface="+mn-lt"/>
                <a:ea typeface="+mn-ea"/>
                <a:cs typeface="+mn-cs"/>
                <a:sym typeface="Helvetica Neue" panose="02000503000000020004"/>
              </a:defRPr>
            </a:lvl5pPr>
            <a:lvl6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9400" b="0" i="0" u="none" strike="noStrike" cap="none" spc="0" baseline="0">
                <a:solidFill>
                  <a:srgbClr val="BCB08F"/>
                </a:solidFill>
                <a:effectLst>
                  <a:outerShdw blurRad="12700" dist="12700" dir="16200000" rotWithShape="0">
                    <a:srgbClr val="000000">
                      <a:alpha val="50000"/>
                    </a:srgbClr>
                  </a:outerShdw>
                </a:effectLst>
                <a:uFillTx/>
                <a:latin typeface="+mn-lt"/>
                <a:ea typeface="+mn-ea"/>
                <a:cs typeface="+mn-cs"/>
                <a:sym typeface="Helvetica Neue" panose="02000503000000020004"/>
              </a:defRPr>
            </a:lvl6pPr>
            <a:lvl7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9400" b="0" i="0" u="none" strike="noStrike" cap="none" spc="0" baseline="0">
                <a:solidFill>
                  <a:srgbClr val="BCB08F"/>
                </a:solidFill>
                <a:effectLst>
                  <a:outerShdw blurRad="12700" dist="12700" dir="16200000" rotWithShape="0">
                    <a:srgbClr val="000000">
                      <a:alpha val="50000"/>
                    </a:srgbClr>
                  </a:outerShdw>
                </a:effectLst>
                <a:uFillTx/>
                <a:latin typeface="+mn-lt"/>
                <a:ea typeface="+mn-ea"/>
                <a:cs typeface="+mn-cs"/>
                <a:sym typeface="Helvetica Neue" panose="02000503000000020004"/>
              </a:defRPr>
            </a:lvl7pPr>
            <a:lvl8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9400" b="0" i="0" u="none" strike="noStrike" cap="none" spc="0" baseline="0">
                <a:solidFill>
                  <a:srgbClr val="BCB08F"/>
                </a:solidFill>
                <a:effectLst>
                  <a:outerShdw blurRad="12700" dist="12700" dir="16200000" rotWithShape="0">
                    <a:srgbClr val="000000">
                      <a:alpha val="50000"/>
                    </a:srgbClr>
                  </a:outerShdw>
                </a:effectLst>
                <a:uFillTx/>
                <a:latin typeface="+mn-lt"/>
                <a:ea typeface="+mn-ea"/>
                <a:cs typeface="+mn-cs"/>
                <a:sym typeface="Helvetica Neue" panose="02000503000000020004"/>
              </a:defRPr>
            </a:lvl8pPr>
            <a:lvl9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9400" b="0" i="0" u="none" strike="noStrike" cap="none" spc="0" baseline="0">
                <a:solidFill>
                  <a:srgbClr val="BCB08F"/>
                </a:solidFill>
                <a:effectLst>
                  <a:outerShdw blurRad="12700" dist="12700" dir="16200000" rotWithShape="0">
                    <a:srgbClr val="000000">
                      <a:alpha val="50000"/>
                    </a:srgbClr>
                  </a:outerShdw>
                </a:effectLst>
                <a:uFillTx/>
                <a:latin typeface="+mn-lt"/>
                <a:ea typeface="+mn-ea"/>
                <a:cs typeface="+mn-cs"/>
                <a:sym typeface="Helvetica Neue" panose="02000503000000020004"/>
              </a:defRPr>
            </a:lvl9pPr>
          </a:lstStyle>
          <a:p>
            <a:pPr algn="l"/>
            <a:r>
              <a:rPr lang="en-US" altLang="zh-CN" sz="3600">
                <a:solidFill>
                  <a:srgbClr val="FFFFFF"/>
                </a:solidFill>
              </a:rPr>
              <a:t>   </a:t>
            </a:r>
            <a:r>
              <a:rPr lang="zh-CN" altLang="en-US" sz="3600">
                <a:solidFill>
                  <a:srgbClr val="FFFFFF"/>
                </a:solidFill>
              </a:rPr>
              <a:t>模拟实验</a:t>
            </a:r>
          </a:p>
        </p:txBody>
      </p:sp>
      <p:pic>
        <p:nvPicPr>
          <p:cNvPr id="10" name="内容占位符 9" descr="海陆模型"/>
          <p:cNvPicPr>
            <a:picLocks noGrp="1" noChangeAspect="1"/>
          </p:cNvPicPr>
          <p:nvPr>
            <p:ph idx="1"/>
          </p:nvPr>
        </p:nvPicPr>
        <p:blipFill>
          <a:blip r:embed="rId3" cstate="print">
            <a:lum bright="12000" contrast="6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8630920" y="2172335"/>
            <a:ext cx="2812415" cy="2830195"/>
          </a:xfrm>
          <a:prstGeom prst="rect">
            <a:avLst/>
          </a:prstGeom>
        </p:spPr>
      </p:pic>
      <p:pic>
        <p:nvPicPr>
          <p:cNvPr id="12" name="图片 11" descr="假设2地球自转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227705" y="2172335"/>
            <a:ext cx="4820285" cy="3686175"/>
          </a:xfrm>
          <a:prstGeom prst="rect">
            <a:avLst/>
          </a:prstGeom>
        </p:spPr>
      </p:pic>
      <p:cxnSp>
        <p:nvCxnSpPr>
          <p:cNvPr id="7" name="直接箭头连接符 6"/>
          <p:cNvCxnSpPr/>
          <p:nvPr/>
        </p:nvCxnSpPr>
        <p:spPr>
          <a:xfrm flipH="1">
            <a:off x="5220970" y="4722495"/>
            <a:ext cx="4259580" cy="0"/>
          </a:xfrm>
          <a:prstGeom prst="straightConnector1">
            <a:avLst/>
          </a:prstGeom>
          <a:noFill/>
          <a:ln w="76200" cap="flat">
            <a:solidFill>
              <a:srgbClr val="FFFF00"/>
            </a:solidFill>
            <a:prstDash val="solid"/>
            <a:miter lim="400000"/>
            <a:tailEnd type="arrow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pic>
        <p:nvPicPr>
          <p:cNvPr id="2" name="图片 1" descr="DSC0025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rot="5400000">
            <a:off x="615950" y="2821305"/>
            <a:ext cx="2830830" cy="1534160"/>
          </a:xfrm>
          <a:prstGeom prst="rect">
            <a:avLst/>
          </a:prstGeom>
        </p:spPr>
      </p:pic>
      <p:cxnSp>
        <p:nvCxnSpPr>
          <p:cNvPr id="6" name="直接箭头连接符 5"/>
          <p:cNvCxnSpPr/>
          <p:nvPr/>
        </p:nvCxnSpPr>
        <p:spPr>
          <a:xfrm>
            <a:off x="2423795" y="3128645"/>
            <a:ext cx="4137025" cy="0"/>
          </a:xfrm>
          <a:prstGeom prst="straightConnector1">
            <a:avLst/>
          </a:prstGeom>
          <a:noFill/>
          <a:ln w="76200" cap="flat">
            <a:solidFill>
              <a:srgbClr val="FFFF00"/>
            </a:solidFill>
            <a:prstDash val="solid"/>
            <a:miter lim="400000"/>
            <a:tailEnd type="arrow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3" name="矩形 2"/>
          <p:cNvSpPr/>
          <p:nvPr/>
        </p:nvSpPr>
        <p:spPr>
          <a:xfrm>
            <a:off x="1920240" y="4220845"/>
            <a:ext cx="143510" cy="501650"/>
          </a:xfrm>
          <a:prstGeom prst="rect">
            <a:avLst/>
          </a:prstGeom>
          <a:solidFill>
            <a:srgbClr val="141213"/>
          </a:solidFill>
          <a:ln w="12700" cap="flat">
            <a:noFill/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vertOverflow="overflow" horzOverflow="overflow" vert="horz" wrap="square" lIns="50800" tIns="50800" rIns="50800" bIns="50800" numCol="1" spcCol="38100" rtlCol="0" anchor="ctr" forceAA="0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zh-CN" altLang="en-US" sz="4400" b="0" i="0" u="none" strike="noStrike" cap="none" spc="0" normalizeH="0" baseline="0">
              <a:ln>
                <a:noFill/>
              </a:ln>
              <a:solidFill>
                <a:srgbClr val="F3F1DF"/>
              </a:solidFill>
              <a:effectLst/>
              <a:uFillTx/>
              <a:latin typeface="+mn-lt"/>
              <a:ea typeface="+mn-ea"/>
              <a:cs typeface="+mn-cs"/>
              <a:sym typeface="Helvetica Neue" panose="02000503000000020004"/>
            </a:endParaRPr>
          </a:p>
        </p:txBody>
      </p:sp>
    </p:spTree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 descr="假设4地球不动，太阳围绕地球转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8111490" y="1913890"/>
            <a:ext cx="2851150" cy="2252345"/>
          </a:xfrm>
          <a:prstGeom prst="rect">
            <a:avLst/>
          </a:prstGeom>
        </p:spPr>
      </p:pic>
      <p:sp>
        <p:nvSpPr>
          <p:cNvPr id="7" name="标题 6"/>
          <p:cNvSpPr>
            <a:spLocks noGrp="1"/>
          </p:cNvSpPr>
          <p:nvPr>
            <p:ph type="title"/>
          </p:nvPr>
        </p:nvSpPr>
        <p:spPr>
          <a:xfrm>
            <a:off x="2847975" y="1019810"/>
            <a:ext cx="8920480" cy="866140"/>
          </a:xfrm>
        </p:spPr>
        <p:txBody>
          <a:bodyPr>
            <a:normAutofit/>
          </a:bodyPr>
          <a:lstStyle/>
          <a:p>
            <a:pPr algn="l"/>
            <a:r>
              <a:rPr lang="zh-CN" altLang="en-US" sz="3200">
                <a:solidFill>
                  <a:srgbClr val="FFFFFF"/>
                </a:solidFill>
              </a:rPr>
              <a:t>假设</a:t>
            </a:r>
            <a:r>
              <a:rPr lang="en-US" altLang="zh-CN" sz="3200">
                <a:solidFill>
                  <a:srgbClr val="FFFFFF"/>
                </a:solidFill>
              </a:rPr>
              <a:t>1</a:t>
            </a:r>
            <a:r>
              <a:rPr lang="zh-CN" altLang="en-US" sz="3200">
                <a:solidFill>
                  <a:srgbClr val="FFFFFF"/>
                </a:solidFill>
              </a:rPr>
              <a:t>：太阳不动，地球围绕太阳转。 </a:t>
            </a:r>
          </a:p>
        </p:txBody>
      </p:sp>
    </p:spTree>
  </p:cSld>
  <p:clrMapOvr>
    <a:masterClrMapping/>
  </p:clrMapOvr>
  <p:transition spd="med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图片 11" descr="假设2地球自转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8139430" y="1898650"/>
            <a:ext cx="2830830" cy="2268220"/>
          </a:xfrm>
          <a:prstGeom prst="rect">
            <a:avLst/>
          </a:prstGeom>
        </p:spPr>
      </p:pic>
      <p:sp>
        <p:nvSpPr>
          <p:cNvPr id="5" name="标题 4"/>
          <p:cNvSpPr>
            <a:spLocks noGrp="1"/>
          </p:cNvSpPr>
          <p:nvPr>
            <p:ph type="title"/>
          </p:nvPr>
        </p:nvSpPr>
        <p:spPr>
          <a:xfrm>
            <a:off x="2847975" y="1019810"/>
            <a:ext cx="8920480" cy="866140"/>
          </a:xfrm>
        </p:spPr>
        <p:txBody>
          <a:bodyPr>
            <a:normAutofit/>
          </a:bodyPr>
          <a:lstStyle/>
          <a:p>
            <a:pPr algn="l"/>
            <a:r>
              <a:rPr lang="zh-CN" altLang="en-US" sz="3200">
                <a:solidFill>
                  <a:srgbClr val="FFFFFF"/>
                </a:solidFill>
              </a:rPr>
              <a:t>假设</a:t>
            </a:r>
            <a:r>
              <a:rPr lang="en-US" altLang="zh-CN" sz="3200">
                <a:solidFill>
                  <a:srgbClr val="FFFFFF"/>
                </a:solidFill>
              </a:rPr>
              <a:t>2</a:t>
            </a:r>
            <a:r>
              <a:rPr lang="zh-CN" altLang="en-US" sz="3200">
                <a:solidFill>
                  <a:srgbClr val="FFFFFF"/>
                </a:solidFill>
              </a:rPr>
              <a:t>：地球自转产生昼夜交替现象。 </a:t>
            </a:r>
          </a:p>
        </p:txBody>
      </p:sp>
    </p:spTree>
  </p:cSld>
  <p:clrMapOvr>
    <a:masterClrMapping/>
  </p:clrMapOvr>
  <p:transition spd="med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>
          <a:blip r:embed="rId3" cstate="print">
            <a:lum bright="12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8075930" y="1885950"/>
            <a:ext cx="2886075" cy="2268855"/>
          </a:xfrm>
          <a:prstGeom prst="rect">
            <a:avLst/>
          </a:prstGeom>
        </p:spPr>
      </p:pic>
      <p:sp>
        <p:nvSpPr>
          <p:cNvPr id="5" name="标题 4"/>
          <p:cNvSpPr>
            <a:spLocks noGrp="1"/>
          </p:cNvSpPr>
          <p:nvPr>
            <p:ph type="title"/>
          </p:nvPr>
        </p:nvSpPr>
        <p:spPr>
          <a:xfrm>
            <a:off x="2847975" y="1019810"/>
            <a:ext cx="8920480" cy="866140"/>
          </a:xfrm>
        </p:spPr>
        <p:txBody>
          <a:bodyPr>
            <a:normAutofit/>
          </a:bodyPr>
          <a:lstStyle/>
          <a:p>
            <a:pPr algn="l"/>
            <a:r>
              <a:rPr lang="zh-CN" altLang="en-US" sz="3200">
                <a:solidFill>
                  <a:srgbClr val="FFFFFF"/>
                </a:solidFill>
              </a:rPr>
              <a:t>假设</a:t>
            </a:r>
            <a:r>
              <a:rPr lang="en-US" altLang="zh-CN" sz="3200">
                <a:solidFill>
                  <a:srgbClr val="FFFFFF"/>
                </a:solidFill>
              </a:rPr>
              <a:t>3</a:t>
            </a:r>
            <a:r>
              <a:rPr lang="zh-CN" altLang="en-US" sz="3200">
                <a:solidFill>
                  <a:srgbClr val="FFFFFF"/>
                </a:solidFill>
              </a:rPr>
              <a:t>：地球围绕太阳转，同时地球自转。 </a:t>
            </a:r>
          </a:p>
        </p:txBody>
      </p:sp>
    </p:spTree>
  </p:cSld>
  <p:clrMapOvr>
    <a:masterClrMapping/>
  </p:clrMapOvr>
  <p:transition spd="med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 descr="假设1太阳不动，地球围绕太阳转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8060055" y="1891665"/>
            <a:ext cx="2915285" cy="2275205"/>
          </a:xfrm>
          <a:prstGeom prst="rect">
            <a:avLst/>
          </a:prstGeom>
        </p:spPr>
      </p:pic>
      <p:sp>
        <p:nvSpPr>
          <p:cNvPr id="5" name="标题 4"/>
          <p:cNvSpPr>
            <a:spLocks noGrp="1"/>
          </p:cNvSpPr>
          <p:nvPr>
            <p:ph type="title"/>
          </p:nvPr>
        </p:nvSpPr>
        <p:spPr>
          <a:xfrm>
            <a:off x="2847975" y="1019810"/>
            <a:ext cx="8920480" cy="866140"/>
          </a:xfrm>
        </p:spPr>
        <p:txBody>
          <a:bodyPr>
            <a:normAutofit/>
          </a:bodyPr>
          <a:lstStyle/>
          <a:p>
            <a:pPr algn="l"/>
            <a:r>
              <a:rPr lang="zh-CN" altLang="en-US" sz="3200">
                <a:solidFill>
                  <a:srgbClr val="FFFFFF"/>
                </a:solidFill>
              </a:rPr>
              <a:t>假设</a:t>
            </a:r>
            <a:r>
              <a:rPr lang="en-US" altLang="zh-CN" sz="3200">
                <a:solidFill>
                  <a:srgbClr val="FFFFFF"/>
                </a:solidFill>
              </a:rPr>
              <a:t>4</a:t>
            </a:r>
            <a:r>
              <a:rPr lang="zh-CN" altLang="en-US" sz="3200">
                <a:solidFill>
                  <a:srgbClr val="FFFFFF"/>
                </a:solidFill>
              </a:rPr>
              <a:t>：地球不动，太阳围绕地球转。 </a:t>
            </a:r>
          </a:p>
        </p:txBody>
      </p:sp>
    </p:spTree>
  </p:cSld>
  <p:clrMapOvr>
    <a:masterClrMapping/>
  </p:clrMapOvr>
  <p:transition spd="med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标题 5"/>
          <p:cNvSpPr>
            <a:spLocks noGrp="1"/>
          </p:cNvSpPr>
          <p:nvPr>
            <p:ph type="title"/>
          </p:nvPr>
        </p:nvSpPr>
        <p:spPr>
          <a:xfrm>
            <a:off x="2847975" y="1019810"/>
            <a:ext cx="8920480" cy="866140"/>
          </a:xfrm>
        </p:spPr>
        <p:txBody>
          <a:bodyPr>
            <a:normAutofit/>
          </a:bodyPr>
          <a:lstStyle/>
          <a:p>
            <a:pPr algn="l"/>
            <a:r>
              <a:rPr lang="zh-CN" altLang="en-US" sz="3200">
                <a:solidFill>
                  <a:srgbClr val="FFFFFF"/>
                </a:solidFill>
              </a:rPr>
              <a:t>假设</a:t>
            </a:r>
            <a:r>
              <a:rPr lang="en-US" altLang="zh-CN" sz="3200">
                <a:solidFill>
                  <a:srgbClr val="FFFFFF"/>
                </a:solidFill>
              </a:rPr>
              <a:t>1</a:t>
            </a:r>
            <a:r>
              <a:rPr lang="zh-CN" altLang="en-US" sz="3200">
                <a:solidFill>
                  <a:srgbClr val="FFFFFF"/>
                </a:solidFill>
              </a:rPr>
              <a:t>：太阳不动，地球围绕太阳转。 </a:t>
            </a:r>
          </a:p>
        </p:txBody>
      </p:sp>
      <p:pic>
        <p:nvPicPr>
          <p:cNvPr id="8" name="图片 7" descr="假设4地球不动，太阳围绕地球转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8073390" y="1901190"/>
            <a:ext cx="2876550" cy="2252345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>
          <a:blip r:embed="rId3" cstate="print">
            <a:lum bright="12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550035" y="3537585"/>
            <a:ext cx="1496695" cy="1140460"/>
          </a:xfrm>
          <a:prstGeom prst="rect">
            <a:avLst/>
          </a:prstGeom>
        </p:spPr>
      </p:pic>
      <p:sp>
        <p:nvSpPr>
          <p:cNvPr id="9" name="文本框 8"/>
          <p:cNvSpPr txBox="1"/>
          <p:nvPr/>
        </p:nvSpPr>
        <p:spPr>
          <a:xfrm>
            <a:off x="8969375" y="3022600"/>
            <a:ext cx="2295525" cy="692150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vertOverflow="overflow" horzOverflow="overflow" vert="horz" wrap="square" lIns="50800" tIns="50800" rIns="50800" bIns="50800" numCol="1" spcCol="38100" rtlCol="0" anchor="t" forceAA="0">
            <a:spAutoFit/>
          </a:bodyPr>
          <a:lstStyle/>
          <a:p>
            <a:pPr marL="0" marR="0" algn="l" defTabSz="412750" rtl="0" fontAlgn="auto" latinLnBrk="0" hangingPunct="1">
              <a:lnSpc>
                <a:spcPct val="120000"/>
              </a:lnSpc>
              <a:spcBef>
                <a:spcPct val="450000"/>
              </a:spcBef>
              <a:spcAft>
                <a:spcPts val="0"/>
              </a:spcAft>
              <a:buClrTx/>
              <a:buSzPct val="50000"/>
              <a:buFont typeface="Arial" panose="020B0604020202020204" pitchFamily="34" charset="0"/>
              <a:buNone/>
            </a:pPr>
            <a:r>
              <a:rPr lang="zh-CN" altLang="en-US" sz="3200" i="0">
                <a:solidFill>
                  <a:srgbClr val="FFFFFF">
                    <a:alpha val="80000"/>
                  </a:srgbClr>
                </a:solidFill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昼夜交替</a:t>
            </a:r>
            <a:endParaRPr kumimoji="0" lang="zh-CN" altLang="en-US" sz="3200" b="0" i="0" u="none" strike="noStrike" cap="none" spc="0" normalizeH="0" baseline="0">
              <a:solidFill>
                <a:srgbClr val="FFFFFF">
                  <a:alpha val="80000"/>
                </a:srgbClr>
              </a:solidFill>
              <a:uFillTx/>
              <a:latin typeface="黑体" panose="02010609060101010101" pitchFamily="49" charset="-122"/>
              <a:ea typeface="黑体" panose="02010609060101010101" pitchFamily="49" charset="-122"/>
              <a:sym typeface="+mn-ea"/>
            </a:endParaRPr>
          </a:p>
        </p:txBody>
      </p:sp>
      <p:pic>
        <p:nvPicPr>
          <p:cNvPr id="8" name="图片 7" descr="假设4地球不动，太阳围绕地球转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580515" y="2247900"/>
            <a:ext cx="1459865" cy="1153160"/>
          </a:xfrm>
          <a:prstGeom prst="rect">
            <a:avLst/>
          </a:prstGeom>
        </p:spPr>
      </p:pic>
      <p:pic>
        <p:nvPicPr>
          <p:cNvPr id="11" name="图片 10" descr="假设1太阳不动，地球围绕太阳转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580515" y="964565"/>
            <a:ext cx="1462405" cy="1186815"/>
          </a:xfrm>
          <a:prstGeom prst="rect">
            <a:avLst/>
          </a:prstGeom>
        </p:spPr>
      </p:pic>
      <p:pic>
        <p:nvPicPr>
          <p:cNvPr id="12" name="图片 11" descr="假设2地球自转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550035" y="4759960"/>
            <a:ext cx="1470660" cy="1092200"/>
          </a:xfrm>
          <a:prstGeom prst="rect">
            <a:avLst/>
          </a:prstGeom>
        </p:spPr>
      </p:pic>
      <p:sp>
        <p:nvSpPr>
          <p:cNvPr id="4" name="右箭头 3"/>
          <p:cNvSpPr/>
          <p:nvPr/>
        </p:nvSpPr>
        <p:spPr>
          <a:xfrm>
            <a:off x="4119880" y="3022600"/>
            <a:ext cx="3787140" cy="692150"/>
          </a:xfrm>
          <a:prstGeom prst="rightArrow">
            <a:avLst/>
          </a:prstGeom>
          <a:solidFill>
            <a:srgbClr val="FFFFFF"/>
          </a:solidFill>
          <a:ln w="12700" cap="flat">
            <a:noFill/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vertOverflow="overflow" horzOverflow="overflow" vert="horz" wrap="square" lIns="50800" tIns="50800" rIns="50800" bIns="50800" numCol="1" spcCol="38100" rtlCol="0" anchor="ctr" forceAA="0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zh-CN" altLang="en-US" sz="4400" b="0" i="0" u="none" strike="noStrike" cap="none" spc="0" normalizeH="0" baseline="0">
              <a:ln>
                <a:noFill/>
              </a:ln>
              <a:solidFill>
                <a:srgbClr val="F3F1DF"/>
              </a:solidFill>
              <a:effectLst/>
              <a:uFillTx/>
              <a:latin typeface="+mn-lt"/>
              <a:ea typeface="+mn-ea"/>
              <a:cs typeface="+mn-cs"/>
              <a:sym typeface="Helvetica Neue" panose="02000503000000020004"/>
            </a:endParaRPr>
          </a:p>
        </p:txBody>
      </p:sp>
    </p:spTree>
  </p:cSld>
  <p:clrMapOvr>
    <a:masterClrMapping/>
  </p:clrMapOvr>
  <p:transition spd="med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>
          <a:blip r:embed="rId3" cstate="print">
            <a:lum bright="12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550035" y="3537585"/>
            <a:ext cx="1496695" cy="1140460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4926330" y="1955165"/>
            <a:ext cx="2498090" cy="593725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vertOverflow="overflow" horzOverflow="overflow" vert="horz" wrap="square" lIns="50800" tIns="50800" rIns="50800" bIns="50800" numCol="1" spcCol="38100" rtlCol="0" anchor="t" forceAA="0">
            <a:spAutoFit/>
          </a:bodyPr>
          <a:lstStyle/>
          <a:p>
            <a:pPr algn="l"/>
            <a:r>
              <a:rPr lang="zh-CN" sz="3200" i="0">
                <a:solidFill>
                  <a:srgbClr val="FFFFFF"/>
                </a:solidFill>
                <a:effectLst/>
                <a:latin typeface="黑体" panose="02010609060101010101" pitchFamily="49" charset="-122"/>
                <a:ea typeface="黑体" panose="02010609060101010101" pitchFamily="49" charset="-122"/>
                <a:cs typeface="+mn-cs"/>
                <a:sym typeface="+mn-ea"/>
              </a:rPr>
              <a:t>围绕地球转</a:t>
            </a:r>
            <a:endParaRPr kumimoji="0" lang="zh-CN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黑体" panose="02010609060101010101" pitchFamily="49" charset="-122"/>
              <a:ea typeface="黑体" panose="02010609060101010101" pitchFamily="49" charset="-122"/>
              <a:cs typeface="+mn-cs"/>
              <a:sym typeface="+mn-ea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8969375" y="3022600"/>
            <a:ext cx="2295525" cy="692150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vertOverflow="overflow" horzOverflow="overflow" vert="horz" wrap="square" lIns="50800" tIns="50800" rIns="50800" bIns="50800" numCol="1" spcCol="38100" rtlCol="0" anchor="t" forceAA="0">
            <a:spAutoFit/>
          </a:bodyPr>
          <a:lstStyle/>
          <a:p>
            <a:pPr marL="0" marR="0" algn="l" defTabSz="412750" rtl="0" fontAlgn="auto" latinLnBrk="0" hangingPunct="1">
              <a:lnSpc>
                <a:spcPct val="120000"/>
              </a:lnSpc>
              <a:spcBef>
                <a:spcPct val="450000"/>
              </a:spcBef>
              <a:spcAft>
                <a:spcPts val="0"/>
              </a:spcAft>
              <a:buClrTx/>
              <a:buSzPct val="50000"/>
              <a:buFont typeface="Arial" panose="020B0604020202020204" pitchFamily="34" charset="0"/>
              <a:buNone/>
            </a:pPr>
            <a:r>
              <a:rPr lang="zh-CN" altLang="en-US" sz="3200" i="0">
                <a:solidFill>
                  <a:srgbClr val="FFFFFF">
                    <a:alpha val="80000"/>
                  </a:srgbClr>
                </a:solidFill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昼夜交替</a:t>
            </a:r>
            <a:endParaRPr kumimoji="0" lang="zh-CN" altLang="en-US" sz="3200" b="0" i="0" u="none" strike="noStrike" cap="none" spc="0" normalizeH="0" baseline="0">
              <a:solidFill>
                <a:srgbClr val="FFFFFF">
                  <a:alpha val="80000"/>
                </a:srgbClr>
              </a:solidFill>
              <a:uFillTx/>
              <a:latin typeface="黑体" panose="02010609060101010101" pitchFamily="49" charset="-122"/>
              <a:ea typeface="黑体" panose="02010609060101010101" pitchFamily="49" charset="-122"/>
              <a:sym typeface="+mn-ea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4914900" y="3015615"/>
            <a:ext cx="2498090" cy="593725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vertOverflow="overflow" horzOverflow="overflow" vert="horz" wrap="square" lIns="50800" tIns="50800" rIns="50800" bIns="50800" numCol="1" spcCol="38100" rtlCol="0" anchor="t" forceAA="0">
            <a:spAutoFit/>
          </a:bodyPr>
          <a:lstStyle/>
          <a:p>
            <a:pPr algn="l"/>
            <a:r>
              <a:rPr lang="zh-CN" sz="3200" i="0">
                <a:solidFill>
                  <a:srgbClr val="FFFFFF"/>
                </a:solidFill>
                <a:effectLst/>
                <a:latin typeface="黑体" panose="02010609060101010101" pitchFamily="49" charset="-122"/>
                <a:ea typeface="黑体" panose="02010609060101010101" pitchFamily="49" charset="-122"/>
                <a:cs typeface="+mn-cs"/>
                <a:sym typeface="+mn-ea"/>
              </a:rPr>
              <a:t>围绕太阳转</a:t>
            </a:r>
            <a:endParaRPr kumimoji="0" lang="zh-CN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黑体" panose="02010609060101010101" pitchFamily="49" charset="-122"/>
              <a:ea typeface="黑体" panose="02010609060101010101" pitchFamily="49" charset="-122"/>
              <a:cs typeface="+mn-cs"/>
              <a:sym typeface="+mn-ea"/>
            </a:endParaRPr>
          </a:p>
        </p:txBody>
      </p:sp>
      <p:cxnSp>
        <p:nvCxnSpPr>
          <p:cNvPr id="15" name="直接连接符 14"/>
          <p:cNvCxnSpPr/>
          <p:nvPr/>
        </p:nvCxnSpPr>
        <p:spPr>
          <a:xfrm>
            <a:off x="7399655" y="3368675"/>
            <a:ext cx="1555115" cy="0"/>
          </a:xfrm>
          <a:prstGeom prst="line">
            <a:avLst/>
          </a:prstGeom>
          <a:noFill/>
          <a:ln w="38100" cap="flat">
            <a:solidFill>
              <a:srgbClr val="FFFFFF"/>
            </a:solidFill>
            <a:prstDash val="solid"/>
            <a:miter lim="400000"/>
            <a:headEnd type="arrow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7" name="文本框 16"/>
          <p:cNvSpPr txBox="1"/>
          <p:nvPr/>
        </p:nvSpPr>
        <p:spPr>
          <a:xfrm>
            <a:off x="5025390" y="4337050"/>
            <a:ext cx="2498090" cy="593725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vertOverflow="overflow" horzOverflow="overflow" vert="horz" wrap="square" lIns="50800" tIns="50800" rIns="50800" bIns="50800" numCol="1" spcCol="38100" rtlCol="0" anchor="t" forceAA="0">
            <a:spAutoFit/>
          </a:bodyPr>
          <a:lstStyle/>
          <a:p>
            <a:pPr algn="l"/>
            <a:r>
              <a:rPr kumimoji="0" lang="zh-CN" sz="32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  <a:sym typeface="+mn-ea"/>
              </a:rPr>
              <a:t>地球自转</a:t>
            </a:r>
          </a:p>
        </p:txBody>
      </p:sp>
      <p:sp>
        <p:nvSpPr>
          <p:cNvPr id="19" name="圆角矩形 18"/>
          <p:cNvSpPr/>
          <p:nvPr/>
        </p:nvSpPr>
        <p:spPr>
          <a:xfrm>
            <a:off x="4775200" y="1737360"/>
            <a:ext cx="2624455" cy="3600450"/>
          </a:xfrm>
          <a:prstGeom prst="roundRect">
            <a:avLst/>
          </a:prstGeom>
          <a:noFill/>
          <a:ln>
            <a:solidFill>
              <a:srgbClr val="FFFFFF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200"/>
          </a:p>
        </p:txBody>
      </p:sp>
      <p:cxnSp>
        <p:nvCxnSpPr>
          <p:cNvPr id="28" name="直接箭头连接符 27"/>
          <p:cNvCxnSpPr/>
          <p:nvPr/>
        </p:nvCxnSpPr>
        <p:spPr>
          <a:xfrm>
            <a:off x="3076575" y="1737360"/>
            <a:ext cx="1695450" cy="480060"/>
          </a:xfrm>
          <a:prstGeom prst="straightConnector1">
            <a:avLst/>
          </a:prstGeom>
          <a:ln w="38100">
            <a:solidFill>
              <a:srgbClr val="FFFF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直接箭头连接符 28"/>
          <p:cNvCxnSpPr/>
          <p:nvPr/>
        </p:nvCxnSpPr>
        <p:spPr>
          <a:xfrm>
            <a:off x="2947670" y="2837180"/>
            <a:ext cx="1824355" cy="474980"/>
          </a:xfrm>
          <a:prstGeom prst="straightConnector1">
            <a:avLst/>
          </a:prstGeom>
          <a:ln w="38100">
            <a:solidFill>
              <a:srgbClr val="FFFF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直接箭头连接符 29"/>
          <p:cNvCxnSpPr/>
          <p:nvPr/>
        </p:nvCxnSpPr>
        <p:spPr>
          <a:xfrm flipV="1">
            <a:off x="3008630" y="4617085"/>
            <a:ext cx="1763395" cy="720725"/>
          </a:xfrm>
          <a:prstGeom prst="straightConnector1">
            <a:avLst/>
          </a:prstGeom>
          <a:ln w="38100">
            <a:solidFill>
              <a:srgbClr val="FFFF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直接箭头连接符 30"/>
          <p:cNvCxnSpPr/>
          <p:nvPr/>
        </p:nvCxnSpPr>
        <p:spPr>
          <a:xfrm flipV="1">
            <a:off x="2947670" y="3321685"/>
            <a:ext cx="1824355" cy="633730"/>
          </a:xfrm>
          <a:prstGeom prst="straightConnector1">
            <a:avLst/>
          </a:prstGeom>
          <a:ln w="38100">
            <a:solidFill>
              <a:srgbClr val="FFFF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直接连接符 31"/>
          <p:cNvCxnSpPr>
            <a:endCxn id="9" idx="1"/>
          </p:cNvCxnSpPr>
          <p:nvPr/>
        </p:nvCxnSpPr>
        <p:spPr>
          <a:xfrm flipV="1">
            <a:off x="7399655" y="3368675"/>
            <a:ext cx="1569720" cy="1248410"/>
          </a:xfrm>
          <a:prstGeom prst="line">
            <a:avLst/>
          </a:prstGeom>
          <a:noFill/>
          <a:ln w="38100" cap="flat">
            <a:solidFill>
              <a:srgbClr val="FFFFFF"/>
            </a:solidFill>
            <a:prstDash val="solid"/>
            <a:miter lim="400000"/>
            <a:headEnd type="arrow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33" name="直接连接符 32"/>
          <p:cNvCxnSpPr>
            <a:endCxn id="9" idx="1"/>
          </p:cNvCxnSpPr>
          <p:nvPr/>
        </p:nvCxnSpPr>
        <p:spPr>
          <a:xfrm>
            <a:off x="7399655" y="2392680"/>
            <a:ext cx="1569720" cy="975995"/>
          </a:xfrm>
          <a:prstGeom prst="line">
            <a:avLst/>
          </a:prstGeom>
          <a:noFill/>
          <a:ln w="38100" cap="flat">
            <a:solidFill>
              <a:srgbClr val="FFFFFF"/>
            </a:solidFill>
            <a:prstDash val="solid"/>
            <a:miter lim="400000"/>
            <a:headEnd type="arrow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pic>
        <p:nvPicPr>
          <p:cNvPr id="8" name="图片 7" descr="假设4地球不动，太阳围绕地球转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580515" y="2247900"/>
            <a:ext cx="1459865" cy="1153160"/>
          </a:xfrm>
          <a:prstGeom prst="rect">
            <a:avLst/>
          </a:prstGeom>
        </p:spPr>
      </p:pic>
      <p:pic>
        <p:nvPicPr>
          <p:cNvPr id="11" name="图片 10" descr="假设1太阳不动，地球围绕太阳转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580515" y="964565"/>
            <a:ext cx="1462405" cy="1186815"/>
          </a:xfrm>
          <a:prstGeom prst="rect">
            <a:avLst/>
          </a:prstGeom>
        </p:spPr>
      </p:pic>
      <p:pic>
        <p:nvPicPr>
          <p:cNvPr id="12" name="图片 11" descr="假设2地球自转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534795" y="4759960"/>
            <a:ext cx="1473200" cy="1092200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合 4"/>
          <p:cNvGrpSpPr/>
          <p:nvPr/>
        </p:nvGrpSpPr>
        <p:grpSpPr>
          <a:xfrm>
            <a:off x="2732405" y="1586865"/>
            <a:ext cx="8026400" cy="1762760"/>
            <a:chOff x="3758" y="3905"/>
            <a:chExt cx="12640" cy="2776"/>
          </a:xfrm>
        </p:grpSpPr>
        <p:sp>
          <p:nvSpPr>
            <p:cNvPr id="7" name="文本框 6"/>
            <p:cNvSpPr txBox="1"/>
            <p:nvPr/>
          </p:nvSpPr>
          <p:spPr>
            <a:xfrm>
              <a:off x="3758" y="4759"/>
              <a:ext cx="1408" cy="82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zh-CN" altLang="en-US" sz="2800" i="0" dirty="0">
                  <a:solidFill>
                    <a:srgbClr val="FFFFFF"/>
                  </a:solidFill>
                  <a:effectLst/>
                  <a:latin typeface="黑体" panose="02010609060101010101" pitchFamily="49" charset="-122"/>
                  <a:ea typeface="黑体" panose="02010609060101010101" pitchFamily="49" charset="-122"/>
                  <a:sym typeface="+mn-ea"/>
                </a:rPr>
                <a:t>知道</a:t>
              </a:r>
            </a:p>
          </p:txBody>
        </p:sp>
        <p:cxnSp>
          <p:nvCxnSpPr>
            <p:cNvPr id="11" name="直接连接符 10"/>
            <p:cNvCxnSpPr/>
            <p:nvPr/>
          </p:nvCxnSpPr>
          <p:spPr>
            <a:xfrm flipV="1">
              <a:off x="5409" y="4311"/>
              <a:ext cx="1343" cy="855"/>
            </a:xfrm>
            <a:prstGeom prst="line">
              <a:avLst/>
            </a:prstGeom>
            <a:noFill/>
            <a:ln w="38100" cap="flat">
              <a:solidFill>
                <a:srgbClr val="FFFFFF"/>
              </a:solidFill>
              <a:prstDash val="solid"/>
              <a:miter lim="400000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13" name="直接连接符 12"/>
            <p:cNvCxnSpPr/>
            <p:nvPr/>
          </p:nvCxnSpPr>
          <p:spPr>
            <a:xfrm flipV="1">
              <a:off x="5473" y="5088"/>
              <a:ext cx="1343" cy="38"/>
            </a:xfrm>
            <a:prstGeom prst="line">
              <a:avLst/>
            </a:prstGeom>
            <a:noFill/>
            <a:ln w="38100" cap="flat">
              <a:solidFill>
                <a:srgbClr val="FFFFFF"/>
              </a:solidFill>
              <a:prstDash val="solid"/>
              <a:miter lim="400000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sp>
          <p:nvSpPr>
            <p:cNvPr id="14" name="文本框 13"/>
            <p:cNvSpPr txBox="1"/>
            <p:nvPr/>
          </p:nvSpPr>
          <p:spPr>
            <a:xfrm>
              <a:off x="6947" y="3905"/>
              <a:ext cx="5200" cy="838"/>
            </a:xfrm>
            <a:prstGeom prst="rect">
              <a:avLst/>
            </a:prstGeom>
            <a:noFill/>
            <a:ln w="12700" cap="flat">
              <a:noFill/>
              <a:miter lim="400000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vertOverflow="overflow" horzOverflow="overflow" vert="horz" wrap="none" lIns="50800" tIns="50800" rIns="50800" bIns="50800" numCol="1" spcCol="38100" rtlCol="0" fromWordArt="0" anchor="ctr" anchorCtr="0" forceAA="0" compatLnSpc="1">
              <a:spAutoFit/>
            </a:bodyPr>
            <a:lstStyle/>
            <a:p>
              <a:pPr lvl="0" algn="ctr"/>
              <a:r>
                <a:rPr lang="zh-CN" altLang="en-US" sz="2800" i="0" dirty="0">
                  <a:solidFill>
                    <a:srgbClr val="FFFFFF"/>
                  </a:solidFill>
                  <a:effectLst/>
                  <a:latin typeface="黑体" panose="02010609060101010101" pitchFamily="49" charset="-122"/>
                  <a:ea typeface="黑体" panose="02010609060101010101" pitchFamily="49" charset="-122"/>
                  <a:sym typeface="+mn-ea"/>
                </a:rPr>
                <a:t>有：海洋 陆地 生物</a:t>
              </a:r>
            </a:p>
          </p:txBody>
        </p:sp>
        <p:sp>
          <p:nvSpPr>
            <p:cNvPr id="15" name="文本框 14"/>
            <p:cNvSpPr txBox="1"/>
            <p:nvPr/>
          </p:nvSpPr>
          <p:spPr>
            <a:xfrm>
              <a:off x="6718" y="4876"/>
              <a:ext cx="9680" cy="838"/>
            </a:xfrm>
            <a:prstGeom prst="rect">
              <a:avLst/>
            </a:prstGeom>
            <a:noFill/>
            <a:ln w="12700" cap="flat">
              <a:noFill/>
              <a:miter lim="400000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vertOverflow="overflow" horzOverflow="overflow" vert="horz" wrap="none" lIns="50800" tIns="50800" rIns="50800" bIns="50800" numCol="1" spcCol="38100" rtlCol="0" fromWordArt="0" anchor="ctr" anchorCtr="0" forceAA="0" compatLnSpc="1">
              <a:spAutoFit/>
            </a:bodyPr>
            <a:lstStyle/>
            <a:p>
              <a:pPr lvl="0" algn="ctr"/>
              <a:r>
                <a:rPr lang="zh-CN" altLang="en-US" sz="2800" i="0" dirty="0">
                  <a:solidFill>
                    <a:srgbClr val="FFFFFF"/>
                  </a:solidFill>
                  <a:effectLst/>
                  <a:latin typeface="黑体" panose="02010609060101010101" pitchFamily="49" charset="-122"/>
                  <a:ea typeface="黑体" panose="02010609060101010101" pitchFamily="49" charset="-122"/>
                  <a:sym typeface="+mn-ea"/>
                </a:rPr>
                <a:t>自然现象：昼夜交替、太阳东升西落等</a:t>
              </a:r>
            </a:p>
          </p:txBody>
        </p:sp>
        <p:cxnSp>
          <p:nvCxnSpPr>
            <p:cNvPr id="8" name="直接连接符 7"/>
            <p:cNvCxnSpPr/>
            <p:nvPr/>
          </p:nvCxnSpPr>
          <p:spPr>
            <a:xfrm>
              <a:off x="5409" y="5126"/>
              <a:ext cx="1270" cy="1021"/>
            </a:xfrm>
            <a:prstGeom prst="line">
              <a:avLst/>
            </a:prstGeom>
            <a:noFill/>
            <a:ln w="38100" cap="flat">
              <a:solidFill>
                <a:srgbClr val="FFFFFF"/>
              </a:solidFill>
              <a:prstDash val="solid"/>
              <a:miter lim="400000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sp>
          <p:nvSpPr>
            <p:cNvPr id="9" name="文本框 8"/>
            <p:cNvSpPr txBox="1"/>
            <p:nvPr/>
          </p:nvSpPr>
          <p:spPr>
            <a:xfrm>
              <a:off x="6703" y="5843"/>
              <a:ext cx="5200" cy="838"/>
            </a:xfrm>
            <a:prstGeom prst="rect">
              <a:avLst/>
            </a:prstGeom>
            <a:noFill/>
            <a:ln w="12700" cap="flat">
              <a:noFill/>
              <a:miter lim="400000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vertOverflow="overflow" horzOverflow="overflow" vert="horz" wrap="none" lIns="50800" tIns="50800" rIns="50800" bIns="50800" numCol="1" spcCol="38100" rtlCol="0" fromWordArt="0" anchor="ctr" anchorCtr="0" forceAA="0" compatLnSpc="1">
              <a:spAutoFit/>
            </a:bodyPr>
            <a:lstStyle/>
            <a:p>
              <a:pPr lvl="0" algn="ctr"/>
              <a:r>
                <a:rPr lang="zh-CN" altLang="en-US" sz="2800" i="0" dirty="0">
                  <a:solidFill>
                    <a:srgbClr val="FFFFFF"/>
                  </a:solidFill>
                  <a:effectLst/>
                  <a:latin typeface="黑体" panose="02010609060101010101" pitchFamily="49" charset="-122"/>
                  <a:ea typeface="黑体" panose="02010609060101010101" pitchFamily="49" charset="-122"/>
                  <a:sym typeface="+mn-ea"/>
                </a:rPr>
                <a:t>研究方法：制作模型</a:t>
              </a:r>
            </a:p>
          </p:txBody>
        </p:sp>
      </p:grpSp>
      <p:sp>
        <p:nvSpPr>
          <p:cNvPr id="10" name="标题 9"/>
          <p:cNvSpPr>
            <a:spLocks noGrp="1"/>
          </p:cNvSpPr>
          <p:nvPr>
            <p:ph type="title"/>
          </p:nvPr>
        </p:nvSpPr>
        <p:spPr>
          <a:xfrm>
            <a:off x="1470025" y="2485390"/>
            <a:ext cx="698500" cy="1782445"/>
          </a:xfrm>
        </p:spPr>
        <p:txBody>
          <a:bodyPr>
            <a:normAutofit/>
          </a:bodyPr>
          <a:lstStyle/>
          <a:p>
            <a:pPr algn="l"/>
            <a:r>
              <a:rPr lang="zh-CN" altLang="en-US" sz="3200">
                <a:solidFill>
                  <a:srgbClr val="FFFFFF"/>
                </a:solidFill>
              </a:rPr>
              <a:t>地</a:t>
            </a:r>
            <a:br>
              <a:rPr lang="zh-CN" altLang="en-US" sz="3200">
                <a:solidFill>
                  <a:srgbClr val="FFFFFF"/>
                </a:solidFill>
              </a:rPr>
            </a:br>
            <a:r>
              <a:rPr lang="zh-CN" altLang="en-US" sz="3200">
                <a:solidFill>
                  <a:srgbClr val="FFFFFF"/>
                </a:solidFill>
              </a:rPr>
              <a:t>球</a:t>
            </a:r>
          </a:p>
        </p:txBody>
      </p:sp>
      <p:grpSp>
        <p:nvGrpSpPr>
          <p:cNvPr id="12" name="组合 11"/>
          <p:cNvGrpSpPr/>
          <p:nvPr/>
        </p:nvGrpSpPr>
        <p:grpSpPr>
          <a:xfrm>
            <a:off x="2724150" y="3622675"/>
            <a:ext cx="6737985" cy="1064260"/>
            <a:chOff x="3518" y="3738"/>
            <a:chExt cx="10611" cy="1676"/>
          </a:xfrm>
        </p:grpSpPr>
        <p:sp>
          <p:nvSpPr>
            <p:cNvPr id="16" name="文本框 15"/>
            <p:cNvSpPr txBox="1"/>
            <p:nvPr/>
          </p:nvSpPr>
          <p:spPr>
            <a:xfrm>
              <a:off x="3518" y="4420"/>
              <a:ext cx="1408" cy="82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zh-CN" altLang="en-US" sz="2800" i="0" dirty="0">
                  <a:solidFill>
                    <a:srgbClr val="FFFFFF"/>
                  </a:solidFill>
                  <a:effectLst/>
                  <a:latin typeface="黑体" panose="02010609060101010101" pitchFamily="49" charset="-122"/>
                  <a:ea typeface="黑体" panose="02010609060101010101" pitchFamily="49" charset="-122"/>
                  <a:sym typeface="+mn-ea"/>
                </a:rPr>
                <a:t>问题</a:t>
              </a:r>
            </a:p>
          </p:txBody>
        </p:sp>
        <p:sp>
          <p:nvSpPr>
            <p:cNvPr id="25" name="文本框 24"/>
            <p:cNvSpPr txBox="1"/>
            <p:nvPr/>
          </p:nvSpPr>
          <p:spPr>
            <a:xfrm>
              <a:off x="6689" y="3738"/>
              <a:ext cx="7440" cy="838"/>
            </a:xfrm>
            <a:prstGeom prst="rect">
              <a:avLst/>
            </a:prstGeom>
            <a:noFill/>
            <a:ln w="12700" cap="flat">
              <a:noFill/>
              <a:miter lim="400000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vertOverflow="overflow" horzOverflow="overflow" vert="horz" wrap="none" lIns="50800" tIns="50800" rIns="50800" bIns="50800" numCol="1" spcCol="38100" rtlCol="0" fromWordArt="0" anchor="ctr" anchorCtr="0" forceAA="0" compatLnSpc="1">
              <a:spAutoFit/>
            </a:bodyPr>
            <a:lstStyle/>
            <a:p>
              <a:pPr lvl="0" algn="ctr"/>
              <a:r>
                <a:rPr lang="zh-CN" altLang="en-US" sz="2800" i="0" dirty="0">
                  <a:solidFill>
                    <a:srgbClr val="FFFFFF"/>
                  </a:solidFill>
                  <a:effectLst/>
                  <a:latin typeface="黑体" panose="02010609060101010101" pitchFamily="49" charset="-122"/>
                  <a:ea typeface="黑体" panose="02010609060101010101" pitchFamily="49" charset="-122"/>
                  <a:sym typeface="+mn-ea"/>
                </a:rPr>
                <a:t>这些自然现象是怎么产生的？</a:t>
              </a:r>
            </a:p>
          </p:txBody>
        </p:sp>
        <p:sp>
          <p:nvSpPr>
            <p:cNvPr id="27" name="文本框 26"/>
            <p:cNvSpPr txBox="1"/>
            <p:nvPr/>
          </p:nvSpPr>
          <p:spPr>
            <a:xfrm>
              <a:off x="6729" y="4576"/>
              <a:ext cx="5771" cy="838"/>
            </a:xfrm>
            <a:prstGeom prst="rect">
              <a:avLst/>
            </a:prstGeom>
            <a:noFill/>
            <a:ln w="12700" cap="flat">
              <a:noFill/>
              <a:miter lim="400000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vertOverflow="overflow" horzOverflow="overflow" vert="horz" wrap="square" lIns="50800" tIns="50800" rIns="50800" bIns="50800" numCol="1" spcCol="38100" rtlCol="0" fromWordArt="0" anchor="ctr" anchorCtr="0" forceAA="0" compatLnSpc="1">
              <a:spAutoFit/>
            </a:bodyPr>
            <a:lstStyle/>
            <a:p>
              <a:pPr lvl="0" algn="l"/>
              <a:r>
                <a:rPr lang="zh-CN" altLang="en-US" sz="2800" i="0" dirty="0">
                  <a:solidFill>
                    <a:srgbClr val="FFFFFF"/>
                  </a:solidFill>
                  <a:effectLst/>
                  <a:latin typeface="黑体" panose="02010609060101010101" pitchFamily="49" charset="-122"/>
                  <a:ea typeface="黑体" panose="02010609060101010101" pitchFamily="49" charset="-122"/>
                  <a:sym typeface="+mn-ea"/>
                </a:rPr>
                <a:t>地球是怎样运动的？</a:t>
              </a:r>
            </a:p>
          </p:txBody>
        </p:sp>
      </p:grpSp>
      <p:cxnSp>
        <p:nvCxnSpPr>
          <p:cNvPr id="18" name="直接连接符 17"/>
          <p:cNvCxnSpPr>
            <a:endCxn id="7" idx="1"/>
          </p:cNvCxnSpPr>
          <p:nvPr/>
        </p:nvCxnSpPr>
        <p:spPr>
          <a:xfrm flipV="1">
            <a:off x="2016760" y="2390140"/>
            <a:ext cx="715645" cy="709295"/>
          </a:xfrm>
          <a:prstGeom prst="line">
            <a:avLst/>
          </a:prstGeom>
          <a:noFill/>
          <a:ln w="38100" cap="flat">
            <a:solidFill>
              <a:srgbClr val="FFFFFF"/>
            </a:solidFill>
            <a:prstDash val="solid"/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9" name="直接连接符 18"/>
          <p:cNvCxnSpPr/>
          <p:nvPr/>
        </p:nvCxnSpPr>
        <p:spPr>
          <a:xfrm>
            <a:off x="2047240" y="3622675"/>
            <a:ext cx="676910" cy="645160"/>
          </a:xfrm>
          <a:prstGeom prst="line">
            <a:avLst/>
          </a:prstGeom>
          <a:noFill/>
          <a:ln w="38100" cap="flat">
            <a:solidFill>
              <a:srgbClr val="FFFFFF"/>
            </a:solidFill>
            <a:prstDash val="solid"/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2" name="直接连接符 1"/>
          <p:cNvCxnSpPr/>
          <p:nvPr/>
        </p:nvCxnSpPr>
        <p:spPr>
          <a:xfrm>
            <a:off x="3801110" y="4338955"/>
            <a:ext cx="765810" cy="1143000"/>
          </a:xfrm>
          <a:prstGeom prst="line">
            <a:avLst/>
          </a:prstGeom>
          <a:noFill/>
          <a:ln w="38100" cap="flat">
            <a:solidFill>
              <a:srgbClr val="FFFFFF"/>
            </a:solidFill>
            <a:prstDash val="solid"/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3" name="直接连接符 2"/>
          <p:cNvCxnSpPr/>
          <p:nvPr/>
        </p:nvCxnSpPr>
        <p:spPr>
          <a:xfrm flipV="1">
            <a:off x="3780790" y="3821430"/>
            <a:ext cx="852805" cy="542925"/>
          </a:xfrm>
          <a:prstGeom prst="line">
            <a:avLst/>
          </a:prstGeom>
          <a:noFill/>
          <a:ln w="38100" cap="flat">
            <a:solidFill>
              <a:srgbClr val="FFFFFF"/>
            </a:solidFill>
            <a:prstDash val="solid"/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4" name="直接连接符 3"/>
          <p:cNvCxnSpPr/>
          <p:nvPr/>
        </p:nvCxnSpPr>
        <p:spPr>
          <a:xfrm flipV="1">
            <a:off x="3821430" y="4314825"/>
            <a:ext cx="852805" cy="24130"/>
          </a:xfrm>
          <a:prstGeom prst="line">
            <a:avLst/>
          </a:prstGeom>
          <a:noFill/>
          <a:ln w="38100" cap="flat">
            <a:solidFill>
              <a:srgbClr val="FFFFFF"/>
            </a:solidFill>
            <a:prstDash val="solid"/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6" name="直接连接符 5"/>
          <p:cNvCxnSpPr/>
          <p:nvPr/>
        </p:nvCxnSpPr>
        <p:spPr>
          <a:xfrm>
            <a:off x="3801110" y="4338955"/>
            <a:ext cx="806450" cy="648335"/>
          </a:xfrm>
          <a:prstGeom prst="line">
            <a:avLst/>
          </a:prstGeom>
          <a:noFill/>
          <a:ln w="38100" cap="flat">
            <a:solidFill>
              <a:srgbClr val="FFFFFF"/>
            </a:solidFill>
            <a:prstDash val="solid"/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7" name="文本框 16"/>
          <p:cNvSpPr txBox="1"/>
          <p:nvPr/>
        </p:nvSpPr>
        <p:spPr>
          <a:xfrm>
            <a:off x="4763135" y="4635818"/>
            <a:ext cx="5474970" cy="532130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vertOverflow="overflow" horzOverflow="overflow" vert="horz" wrap="square" lIns="50800" tIns="50800" rIns="50800" bIns="50800" numCol="1" spcCol="38100" rtlCol="0" fromWordArt="0" anchor="ctr" anchorCtr="0" forceAA="0" compatLnSpc="1">
            <a:spAutoFit/>
          </a:bodyPr>
          <a:lstStyle/>
          <a:p>
            <a:pPr lvl="0" algn="l"/>
            <a:r>
              <a:rPr lang="zh-CN" altLang="en-US" sz="2800" i="0" dirty="0">
                <a:solidFill>
                  <a:srgbClr val="FFFFFF"/>
                </a:solidFill>
                <a:effectLst/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这些现象与地球运动有什么关系？</a:t>
            </a:r>
          </a:p>
        </p:txBody>
      </p:sp>
      <p:sp>
        <p:nvSpPr>
          <p:cNvPr id="20" name="文本框 19"/>
          <p:cNvSpPr txBox="1"/>
          <p:nvPr/>
        </p:nvSpPr>
        <p:spPr>
          <a:xfrm>
            <a:off x="4763135" y="5188585"/>
            <a:ext cx="3664585" cy="532130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vertOverflow="overflow" horzOverflow="overflow" vert="horz" wrap="square" lIns="50800" tIns="50800" rIns="50800" bIns="50800" numCol="1" spcCol="38100" rtlCol="0" fromWordArt="0" anchor="ctr" anchorCtr="0" forceAA="0" compatLnSpc="1">
            <a:spAutoFit/>
          </a:bodyPr>
          <a:lstStyle/>
          <a:p>
            <a:pPr lvl="0" algn="l"/>
            <a:r>
              <a:rPr lang="en-US" altLang="zh-CN" sz="2800" i="0" dirty="0">
                <a:solidFill>
                  <a:srgbClr val="FFFFFF"/>
                </a:solidFill>
                <a:effectLst/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……</a:t>
            </a:r>
          </a:p>
        </p:txBody>
      </p:sp>
      <p:cxnSp>
        <p:nvCxnSpPr>
          <p:cNvPr id="37" name="直接连接符 36"/>
          <p:cNvCxnSpPr/>
          <p:nvPr/>
        </p:nvCxnSpPr>
        <p:spPr>
          <a:xfrm flipV="1">
            <a:off x="3801110" y="1372870"/>
            <a:ext cx="765810" cy="965200"/>
          </a:xfrm>
          <a:prstGeom prst="line">
            <a:avLst/>
          </a:prstGeom>
          <a:noFill/>
          <a:ln w="38100" cap="flat">
            <a:solidFill>
              <a:srgbClr val="FFFFFF"/>
            </a:solidFill>
            <a:prstDash val="solid"/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38" name="文本框 37"/>
          <p:cNvSpPr txBox="1"/>
          <p:nvPr/>
        </p:nvSpPr>
        <p:spPr>
          <a:xfrm>
            <a:off x="4633595" y="1054735"/>
            <a:ext cx="812800" cy="532130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vertOverflow="overflow" horzOverflow="overflow" vert="horz" wrap="none" lIns="50800" tIns="50800" rIns="50800" bIns="50800" numCol="1" spcCol="38100" rtlCol="0" fromWordArt="0" anchor="ctr" anchorCtr="0" forceAA="0" compatLnSpc="1">
            <a:spAutoFit/>
          </a:bodyPr>
          <a:lstStyle/>
          <a:p>
            <a:pPr lvl="0" algn="l"/>
            <a:r>
              <a:rPr lang="zh-CN" altLang="en-US" sz="2800" i="0" dirty="0">
                <a:solidFill>
                  <a:srgbClr val="FFFFFF"/>
                </a:solidFill>
                <a:effectLst/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形状</a:t>
            </a:r>
          </a:p>
        </p:txBody>
      </p:sp>
    </p:spTree>
  </p:cSld>
  <p:clrMapOvr>
    <a:masterClrMapping/>
  </p:clrMapOvr>
  <p:transition spd="med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文本框 8"/>
          <p:cNvSpPr txBox="1"/>
          <p:nvPr/>
        </p:nvSpPr>
        <p:spPr>
          <a:xfrm>
            <a:off x="8969375" y="3022600"/>
            <a:ext cx="2295525" cy="692150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vertOverflow="overflow" horzOverflow="overflow" vert="horz" wrap="square" lIns="50800" tIns="50800" rIns="50800" bIns="50800" numCol="1" spcCol="38100" rtlCol="0" anchor="t" forceAA="0">
            <a:spAutoFit/>
          </a:bodyPr>
          <a:lstStyle/>
          <a:p>
            <a:pPr marL="0" marR="0" algn="l" defTabSz="412750" rtl="0" fontAlgn="auto" latinLnBrk="0" hangingPunct="1">
              <a:lnSpc>
                <a:spcPct val="120000"/>
              </a:lnSpc>
              <a:spcBef>
                <a:spcPct val="450000"/>
              </a:spcBef>
              <a:spcAft>
                <a:spcPts val="0"/>
              </a:spcAft>
              <a:buClrTx/>
              <a:buSzPct val="50000"/>
              <a:buFont typeface="Arial" panose="020B0604020202020204" pitchFamily="34" charset="0"/>
              <a:buNone/>
            </a:pPr>
            <a:r>
              <a:rPr lang="zh-CN" altLang="en-US" sz="3200" i="0">
                <a:solidFill>
                  <a:srgbClr val="FFFFFF">
                    <a:alpha val="80000"/>
                  </a:srgbClr>
                </a:solidFill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昼夜交替</a:t>
            </a:r>
            <a:endParaRPr kumimoji="0" lang="zh-CN" altLang="en-US" sz="3200" b="0" i="0" u="none" strike="noStrike" cap="none" spc="0" normalizeH="0" baseline="0">
              <a:solidFill>
                <a:srgbClr val="FFFFFF">
                  <a:alpha val="80000"/>
                </a:srgbClr>
              </a:solidFill>
              <a:uFillTx/>
              <a:latin typeface="黑体" panose="02010609060101010101" pitchFamily="49" charset="-122"/>
              <a:ea typeface="黑体" panose="02010609060101010101" pitchFamily="49" charset="-122"/>
              <a:sym typeface="+mn-ea"/>
            </a:endParaRPr>
          </a:p>
        </p:txBody>
      </p:sp>
      <p:cxnSp>
        <p:nvCxnSpPr>
          <p:cNvPr id="15" name="直接连接符 14"/>
          <p:cNvCxnSpPr/>
          <p:nvPr/>
        </p:nvCxnSpPr>
        <p:spPr>
          <a:xfrm>
            <a:off x="7399655" y="3368675"/>
            <a:ext cx="1555115" cy="0"/>
          </a:xfrm>
          <a:prstGeom prst="line">
            <a:avLst/>
          </a:prstGeom>
          <a:noFill/>
          <a:ln w="38100" cap="flat">
            <a:solidFill>
              <a:srgbClr val="FFFFFF"/>
            </a:solidFill>
            <a:prstDash val="solid"/>
            <a:miter lim="400000"/>
            <a:headEnd type="arrow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21" name="圆角矩形 20"/>
          <p:cNvSpPr/>
          <p:nvPr/>
        </p:nvSpPr>
        <p:spPr>
          <a:xfrm>
            <a:off x="4781550" y="1718310"/>
            <a:ext cx="2617470" cy="3620135"/>
          </a:xfrm>
          <a:prstGeom prst="roundRect">
            <a:avLst/>
          </a:prstGeom>
          <a:noFill/>
          <a:ln>
            <a:solidFill>
              <a:srgbClr val="FFFFFF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00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3200" i="0">
                <a:solidFill>
                  <a:srgbClr val="FFFF00"/>
                </a:solidFill>
                <a:effectLst/>
              </a:rPr>
              <a:t>关键</a:t>
            </a:r>
          </a:p>
          <a:p>
            <a:pPr algn="ctr"/>
            <a:r>
              <a:rPr lang="zh-CN" altLang="en-US" sz="3200" i="0">
                <a:solidFill>
                  <a:srgbClr val="FFFF00"/>
                </a:solidFill>
                <a:effectLst/>
              </a:rPr>
              <a:t>地球与太阳的运动关系</a:t>
            </a:r>
          </a:p>
          <a:p>
            <a:pPr algn="ctr"/>
            <a:endParaRPr lang="zh-CN" altLang="en-US" sz="3200" i="0">
              <a:solidFill>
                <a:srgbClr val="FFFF00"/>
              </a:solidFill>
              <a:effectLst/>
            </a:endParaRPr>
          </a:p>
        </p:txBody>
      </p:sp>
      <p:cxnSp>
        <p:nvCxnSpPr>
          <p:cNvPr id="28" name="直接箭头连接符 27"/>
          <p:cNvCxnSpPr/>
          <p:nvPr/>
        </p:nvCxnSpPr>
        <p:spPr>
          <a:xfrm>
            <a:off x="3076575" y="1737360"/>
            <a:ext cx="1695450" cy="480060"/>
          </a:xfrm>
          <a:prstGeom prst="straightConnector1">
            <a:avLst/>
          </a:prstGeom>
          <a:ln w="38100">
            <a:solidFill>
              <a:srgbClr val="FFFF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直接箭头连接符 28"/>
          <p:cNvCxnSpPr/>
          <p:nvPr/>
        </p:nvCxnSpPr>
        <p:spPr>
          <a:xfrm>
            <a:off x="2947670" y="2837180"/>
            <a:ext cx="1824355" cy="474980"/>
          </a:xfrm>
          <a:prstGeom prst="straightConnector1">
            <a:avLst/>
          </a:prstGeom>
          <a:ln w="38100">
            <a:solidFill>
              <a:srgbClr val="FFFF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直接箭头连接符 29"/>
          <p:cNvCxnSpPr/>
          <p:nvPr/>
        </p:nvCxnSpPr>
        <p:spPr>
          <a:xfrm flipV="1">
            <a:off x="3008630" y="4617085"/>
            <a:ext cx="1763395" cy="720725"/>
          </a:xfrm>
          <a:prstGeom prst="straightConnector1">
            <a:avLst/>
          </a:prstGeom>
          <a:ln w="38100">
            <a:solidFill>
              <a:srgbClr val="FFFF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直接箭头连接符 30"/>
          <p:cNvCxnSpPr/>
          <p:nvPr/>
        </p:nvCxnSpPr>
        <p:spPr>
          <a:xfrm flipV="1">
            <a:off x="2947670" y="3321685"/>
            <a:ext cx="1824355" cy="633730"/>
          </a:xfrm>
          <a:prstGeom prst="straightConnector1">
            <a:avLst/>
          </a:prstGeom>
          <a:ln w="38100">
            <a:solidFill>
              <a:srgbClr val="FFFF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直接连接符 31"/>
          <p:cNvCxnSpPr>
            <a:endCxn id="9" idx="1"/>
          </p:cNvCxnSpPr>
          <p:nvPr/>
        </p:nvCxnSpPr>
        <p:spPr>
          <a:xfrm flipV="1">
            <a:off x="7399655" y="3368675"/>
            <a:ext cx="1569720" cy="1248410"/>
          </a:xfrm>
          <a:prstGeom prst="line">
            <a:avLst/>
          </a:prstGeom>
          <a:noFill/>
          <a:ln w="38100" cap="flat">
            <a:solidFill>
              <a:srgbClr val="FFFFFF"/>
            </a:solidFill>
            <a:prstDash val="solid"/>
            <a:miter lim="400000"/>
            <a:headEnd type="arrow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33" name="直接连接符 32"/>
          <p:cNvCxnSpPr>
            <a:endCxn id="9" idx="1"/>
          </p:cNvCxnSpPr>
          <p:nvPr/>
        </p:nvCxnSpPr>
        <p:spPr>
          <a:xfrm>
            <a:off x="7399655" y="2392680"/>
            <a:ext cx="1569720" cy="975995"/>
          </a:xfrm>
          <a:prstGeom prst="line">
            <a:avLst/>
          </a:prstGeom>
          <a:noFill/>
          <a:ln w="38100" cap="flat">
            <a:solidFill>
              <a:srgbClr val="FFFFFF"/>
            </a:solidFill>
            <a:prstDash val="solid"/>
            <a:miter lim="400000"/>
            <a:headEnd type="arrow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pic>
        <p:nvPicPr>
          <p:cNvPr id="8" name="图片 7" descr="假设4地球不动，太阳围绕地球转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580515" y="2247900"/>
            <a:ext cx="1459865" cy="1153160"/>
          </a:xfrm>
          <a:prstGeom prst="rect">
            <a:avLst/>
          </a:prstGeom>
        </p:spPr>
      </p:pic>
      <p:pic>
        <p:nvPicPr>
          <p:cNvPr id="11" name="图片 10" descr="假设1太阳不动，地球围绕太阳转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580515" y="964565"/>
            <a:ext cx="1462405" cy="1186815"/>
          </a:xfrm>
          <a:prstGeom prst="rect">
            <a:avLst/>
          </a:prstGeom>
        </p:spPr>
      </p:pic>
      <p:pic>
        <p:nvPicPr>
          <p:cNvPr id="12" name="图片 11" descr="假设2地球自转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525905" y="4759960"/>
            <a:ext cx="1482090" cy="109220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6" cstate="print">
            <a:lum bright="12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550035" y="3537585"/>
            <a:ext cx="1496695" cy="1140460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/>
          <p:cNvPicPr>
            <a:picLocks noChangeAspect="1"/>
          </p:cNvPicPr>
          <p:nvPr/>
        </p:nvPicPr>
        <p:blipFill>
          <a:blip r:embed="rId6" cstate="print">
            <a:lum bright="12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8369935" y="3155950"/>
            <a:ext cx="2113915" cy="1562100"/>
          </a:xfrm>
          <a:prstGeom prst="rect">
            <a:avLst/>
          </a:prstGeom>
        </p:spPr>
      </p:pic>
      <p:grpSp>
        <p:nvGrpSpPr>
          <p:cNvPr id="8" name="组合 7"/>
          <p:cNvGrpSpPr/>
          <p:nvPr/>
        </p:nvGrpSpPr>
        <p:grpSpPr>
          <a:xfrm>
            <a:off x="1534180" y="3155315"/>
            <a:ext cx="6732362" cy="1544949"/>
            <a:chOff x="2205" y="4442"/>
            <a:chExt cx="10907" cy="2837"/>
          </a:xfrm>
        </p:grpSpPr>
        <p:pic>
          <p:nvPicPr>
            <p:cNvPr id="3" name="图片 2" descr="DSC00227"/>
            <p:cNvPicPr>
              <a:picLocks noChangeAspect="1"/>
            </p:cNvPicPr>
            <p:nvPr>
              <p:custDataLst>
                <p:tags r:id="rId1"/>
              </p:custDataLst>
            </p:nvPr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r="-2867"/>
            <a:stretch>
              <a:fillRect/>
            </a:stretch>
          </p:blipFill>
          <p:spPr>
            <a:xfrm>
              <a:off x="9770" y="4443"/>
              <a:ext cx="3342" cy="2836"/>
            </a:xfrm>
            <a:prstGeom prst="rect">
              <a:avLst/>
            </a:prstGeom>
          </p:spPr>
        </p:pic>
        <p:pic>
          <p:nvPicPr>
            <p:cNvPr id="21" name="图片 20" descr="DSC00228"/>
            <p:cNvPicPr>
              <a:picLocks noChangeAspect="1"/>
            </p:cNvPicPr>
            <p:nvPr>
              <p:custDataLst>
                <p:tags r:id="rId2"/>
              </p:custDataLst>
            </p:nvPr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5917" y="4442"/>
              <a:ext cx="3386" cy="2835"/>
            </a:xfrm>
            <a:prstGeom prst="rect">
              <a:avLst/>
            </a:prstGeom>
          </p:spPr>
        </p:pic>
        <p:pic>
          <p:nvPicPr>
            <p:cNvPr id="22" name="图片 21" descr="DSC00229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2205" y="4442"/>
              <a:ext cx="3392" cy="2835"/>
            </a:xfrm>
            <a:prstGeom prst="rect">
              <a:avLst/>
            </a:prstGeom>
          </p:spPr>
        </p:pic>
      </p:grpSp>
      <p:grpSp>
        <p:nvGrpSpPr>
          <p:cNvPr id="9" name="组合 8"/>
          <p:cNvGrpSpPr/>
          <p:nvPr/>
        </p:nvGrpSpPr>
        <p:grpSpPr>
          <a:xfrm>
            <a:off x="2204720" y="4959985"/>
            <a:ext cx="7272020" cy="1064260"/>
            <a:chOff x="3472" y="7811"/>
            <a:chExt cx="11452" cy="1676"/>
          </a:xfrm>
        </p:grpSpPr>
        <p:sp>
          <p:nvSpPr>
            <p:cNvPr id="17" name="矩形 16"/>
            <p:cNvSpPr/>
            <p:nvPr/>
          </p:nvSpPr>
          <p:spPr>
            <a:xfrm>
              <a:off x="3472" y="7811"/>
              <a:ext cx="11453" cy="838"/>
            </a:xfrm>
            <a:prstGeom prst="rect">
              <a:avLst/>
            </a:prstGeom>
            <a:noFill/>
            <a:ln w="12700" cap="flat">
              <a:noFill/>
              <a:miter lim="400000"/>
            </a:ln>
            <a:extLst>
              <a:ext uri="{909E8E84-426E-40DD-AFC4-6F175D3DCCD1}">
                <a14:hiddenFill xmlns:a14="http://schemas.microsoft.com/office/drawing/2010/main">
                  <a:blipFill rotWithShape="1">
                    <a:blip r:embed="rId10"/>
                    <a:srcRect/>
                    <a:tile tx="0" ty="0" sx="100000" sy="100000" flip="none" algn="tl"/>
                  </a:blipFill>
                </a14:hiddenFill>
              </a:ext>
            </a:extLst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vertOverflow="overflow" horzOverflow="overflow" vert="horz" wrap="square" lIns="50800" tIns="50800" rIns="50800" bIns="50800" numCol="1" spcCol="38100" rtlCol="0" anchor="ctr" forceAA="0">
              <a:spAutoFit/>
            </a:bodyPr>
            <a:lstStyle/>
            <a:p>
              <a: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r>
                <a:rPr kumimoji="0" lang="en-US" altLang="zh-CN" sz="2800" b="0" i="0" u="none" strike="noStrike" cap="none" spc="0" normalizeH="0" baseline="0">
                  <a:ln>
                    <a:noFill/>
                  </a:ln>
                  <a:solidFill>
                    <a:srgbClr val="FFFFFF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 Neue" panose="02000503000000020004"/>
                </a:rPr>
                <a:t> </a:t>
              </a:r>
              <a:r>
                <a:rPr kumimoji="0" lang="zh-CN" sz="2800" b="0" i="0" u="none" strike="noStrike" cap="none" spc="0" normalizeH="0" baseline="0">
                  <a:ln>
                    <a:noFill/>
                  </a:ln>
                  <a:solidFill>
                    <a:srgbClr val="FFFFFF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 Neue" panose="02000503000000020004"/>
                </a:rPr>
                <a:t>模拟实验</a:t>
              </a:r>
            </a:p>
          </p:txBody>
        </p:sp>
        <p:sp>
          <p:nvSpPr>
            <p:cNvPr id="2" name="矩形 1"/>
            <p:cNvSpPr/>
            <p:nvPr/>
          </p:nvSpPr>
          <p:spPr>
            <a:xfrm>
              <a:off x="4991" y="8649"/>
              <a:ext cx="8414" cy="838"/>
            </a:xfrm>
            <a:prstGeom prst="rect">
              <a:avLst/>
            </a:prstGeom>
            <a:noFill/>
            <a:ln w="12700" cap="flat">
              <a:noFill/>
              <a:miter lim="400000"/>
            </a:ln>
            <a:extLst>
              <a:ext uri="{909E8E84-426E-40DD-AFC4-6F175D3DCCD1}">
                <a14:hiddenFill xmlns:a14="http://schemas.microsoft.com/office/drawing/2010/main">
                  <a:blipFill rotWithShape="1">
                    <a:blip r:embed="rId10"/>
                    <a:srcRect/>
                    <a:tile tx="0" ty="0" sx="100000" sy="100000" flip="none" algn="tl"/>
                  </a:blipFill>
                </a14:hiddenFill>
              </a:ext>
            </a:extLst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vertOverflow="overflow" horzOverflow="overflow" vert="horz" wrap="square" lIns="50800" tIns="50800" rIns="50800" bIns="50800" numCol="1" spcCol="38100" rtlCol="0" anchor="ctr" forceAA="0">
              <a:spAutoFit/>
            </a:bodyPr>
            <a:lstStyle/>
            <a:p>
              <a: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r>
                <a:rPr kumimoji="0" lang="en-US" altLang="zh-CN" sz="2800" b="0" i="0" u="none" strike="noStrike" cap="none" spc="0" normalizeH="0" baseline="0">
                  <a:ln>
                    <a:noFill/>
                  </a:ln>
                  <a:solidFill>
                    <a:srgbClr val="FFFFFF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 Neue" panose="02000503000000020004"/>
                </a:rPr>
                <a:t> </a:t>
              </a:r>
              <a:r>
                <a:rPr kumimoji="0" lang="zh-CN" altLang="en-US" sz="2800" b="0" i="0" u="none" strike="noStrike" cap="none" spc="0" normalizeH="0" baseline="0">
                  <a:ln>
                    <a:noFill/>
                  </a:ln>
                  <a:solidFill>
                    <a:srgbClr val="FFFFFF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 Neue" panose="02000503000000020004"/>
                </a:rPr>
                <a:t>形成</a:t>
              </a:r>
              <a:r>
                <a:rPr kumimoji="0" lang="zh-CN" sz="2800" b="0" i="0" u="none" strike="noStrike" cap="none" spc="0" normalizeH="0" baseline="0">
                  <a:ln>
                    <a:noFill/>
                  </a:ln>
                  <a:solidFill>
                    <a:srgbClr val="FFFFFF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 Neue" panose="02000503000000020004"/>
                </a:rPr>
                <a:t>解释</a:t>
              </a:r>
            </a:p>
          </p:txBody>
        </p:sp>
      </p:grpSp>
      <p:sp>
        <p:nvSpPr>
          <p:cNvPr id="4" name="矩形 3"/>
          <p:cNvSpPr/>
          <p:nvPr/>
        </p:nvSpPr>
        <p:spPr>
          <a:xfrm>
            <a:off x="3341370" y="861378"/>
            <a:ext cx="5342890" cy="593725"/>
          </a:xfrm>
          <a:prstGeom prst="rect">
            <a:avLst/>
          </a:prstGeom>
          <a:noFill/>
          <a:ln w="12700" cap="flat">
            <a:noFill/>
            <a:miter lim="400000"/>
          </a:ln>
          <a:extLst>
            <a:ext uri="{909E8E84-426E-40DD-AFC4-6F175D3DCCD1}">
              <a14:hiddenFill xmlns:a14="http://schemas.microsoft.com/office/drawing/2010/main">
                <a:blipFill rotWithShape="1">
                  <a:blip r:embed="rId10"/>
                  <a:srcRect/>
                  <a:tile tx="0" ty="0" sx="100000" sy="100000" flip="none" algn="tl"/>
                </a:blipFill>
              </a14:hiddenFill>
            </a:ext>
          </a:ex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vertOverflow="overflow" horzOverflow="overflow" vert="horz" wrap="square" lIns="50800" tIns="50800" rIns="50800" bIns="50800" numCol="1" spcCol="38100" rtlCol="0" anchor="ctr" forceAA="0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en-US" altLang="zh-CN" sz="32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Neue" panose="02000503000000020004"/>
              </a:rPr>
              <a:t> </a:t>
            </a:r>
            <a:r>
              <a:rPr kumimoji="0" lang="zh-CN" altLang="en-US" sz="32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Neue" panose="02000503000000020004"/>
              </a:rPr>
              <a:t>回顾本课学习过程</a:t>
            </a:r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187315" y="1532890"/>
            <a:ext cx="1619885" cy="1381125"/>
          </a:xfrm>
          <a:prstGeom prst="rect">
            <a:avLst/>
          </a:prstGeom>
          <a:ln w="38100">
            <a:solidFill>
              <a:srgbClr val="FFFFFF"/>
            </a:solidFill>
          </a:ln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390765" y="1532890"/>
            <a:ext cx="1657985" cy="1381125"/>
          </a:xfrm>
          <a:prstGeom prst="rect">
            <a:avLst/>
          </a:prstGeom>
          <a:ln w="38100">
            <a:solidFill>
              <a:srgbClr val="FFFFFF"/>
            </a:solidFill>
          </a:ln>
        </p:spPr>
      </p:pic>
      <p:grpSp>
        <p:nvGrpSpPr>
          <p:cNvPr id="15" name="组合 14"/>
          <p:cNvGrpSpPr/>
          <p:nvPr/>
        </p:nvGrpSpPr>
        <p:grpSpPr>
          <a:xfrm>
            <a:off x="2950210" y="1532890"/>
            <a:ext cx="1655445" cy="1381125"/>
            <a:chOff x="44" y="4144"/>
            <a:chExt cx="3452" cy="2864"/>
          </a:xfrm>
        </p:grpSpPr>
        <p:pic>
          <p:nvPicPr>
            <p:cNvPr id="6" name="图片 5"/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44" y="4144"/>
              <a:ext cx="3449" cy="1372"/>
            </a:xfrm>
            <a:prstGeom prst="rect">
              <a:avLst/>
            </a:prstGeom>
            <a:ln w="38100">
              <a:solidFill>
                <a:srgbClr val="FFFFFF"/>
              </a:solidFill>
            </a:ln>
          </p:spPr>
        </p:pic>
        <p:pic>
          <p:nvPicPr>
            <p:cNvPr id="7" name="图片 6"/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44" y="5514"/>
              <a:ext cx="3452" cy="1494"/>
            </a:xfrm>
            <a:prstGeom prst="rect">
              <a:avLst/>
            </a:prstGeom>
            <a:ln w="38100">
              <a:solidFill>
                <a:srgbClr val="FFFFFF"/>
              </a:solidFill>
            </a:ln>
          </p:spPr>
        </p:pic>
      </p:grpSp>
    </p:spTree>
  </p:cSld>
  <p:clrMapOvr>
    <a:masterClrMapping/>
  </p:clrMapOvr>
  <p:transition spd="med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副标题 2"/>
          <p:cNvSpPr txBox="1"/>
          <p:nvPr/>
        </p:nvSpPr>
        <p:spPr>
          <a:xfrm>
            <a:off x="-171450" y="6381771"/>
            <a:ext cx="12192000" cy="476229"/>
          </a:xfrm>
          <a:prstGeom prst="rect">
            <a:avLst/>
          </a:prstGeom>
        </p:spPr>
        <p:txBody>
          <a:bodyPr vert="horz" lIns="121920" tIns="60960" rIns="121920" bIns="60960" rtlCol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465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黑体" panose="02010609060101010101" pitchFamily="49" charset="-122"/>
              <a:ea typeface="黑体" panose="02010609060101010101" pitchFamily="49" charset="-122"/>
              <a:cs typeface="+mn-cs"/>
            </a:endParaRPr>
          </a:p>
        </p:txBody>
      </p:sp>
      <p:sp>
        <p:nvSpPr>
          <p:cNvPr id="13" name="副标题 2"/>
          <p:cNvSpPr txBox="1"/>
          <p:nvPr/>
        </p:nvSpPr>
        <p:spPr>
          <a:xfrm>
            <a:off x="-19050" y="6534171"/>
            <a:ext cx="12192000" cy="476229"/>
          </a:xfrm>
          <a:prstGeom prst="rect">
            <a:avLst/>
          </a:prstGeom>
        </p:spPr>
        <p:txBody>
          <a:bodyPr vert="horz" lIns="121920" tIns="60960" rIns="121920" bIns="60960" rtlCol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465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黑体" panose="02010609060101010101" pitchFamily="49" charset="-122"/>
              <a:ea typeface="黑体" panose="02010609060101010101" pitchFamily="49" charset="-122"/>
              <a:cs typeface="+mn-cs"/>
            </a:endParaRPr>
          </a:p>
        </p:txBody>
      </p:sp>
      <p:sp>
        <p:nvSpPr>
          <p:cNvPr id="7" name="副标题 2"/>
          <p:cNvSpPr txBox="1"/>
          <p:nvPr/>
        </p:nvSpPr>
        <p:spPr>
          <a:xfrm>
            <a:off x="-171450" y="6381771"/>
            <a:ext cx="12192000" cy="476229"/>
          </a:xfrm>
          <a:prstGeom prst="rect">
            <a:avLst/>
          </a:prstGeom>
        </p:spPr>
        <p:txBody>
          <a:bodyPr vert="horz" lIns="121920" tIns="60960" rIns="121920" bIns="60960" rtlCol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465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黑体" panose="02010609060101010101" pitchFamily="49" charset="-122"/>
              <a:ea typeface="黑体" panose="02010609060101010101" pitchFamily="49" charset="-122"/>
              <a:cs typeface="+mn-cs"/>
            </a:endParaRPr>
          </a:p>
        </p:txBody>
      </p:sp>
      <p:pic>
        <p:nvPicPr>
          <p:cNvPr id="33" name="Picture 2" descr="D:\空中课堂需要的视频 未剪辑\需要的照片\2020_08\20200823_IMG_7267.JPG"/>
          <p:cNvPicPr preferRelativeResize="0">
            <a:picLocks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506585" y="2737803"/>
            <a:ext cx="1666240" cy="1788160"/>
          </a:xfrm>
          <a:prstGeom prst="rect">
            <a:avLst/>
          </a:prstGeom>
          <a:noFill/>
        </p:spPr>
      </p:pic>
      <p:pic>
        <p:nvPicPr>
          <p:cNvPr id="39" name="Picture 8" descr="D:\空中课堂需要的视频 未剪辑\需要的照片\2020_08\20200823_IMG_7301.JPG"/>
          <p:cNvPicPr preferRelativeResize="0">
            <a:picLocks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92750" y="2734310"/>
            <a:ext cx="1742440" cy="1795145"/>
          </a:xfrm>
          <a:prstGeom prst="rect">
            <a:avLst/>
          </a:prstGeom>
          <a:noFill/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55270" y="1028700"/>
            <a:ext cx="11878310" cy="866140"/>
          </a:xfrm>
        </p:spPr>
        <p:txBody>
          <a:bodyPr>
            <a:noAutofit/>
          </a:bodyPr>
          <a:lstStyle/>
          <a:p>
            <a:r>
              <a:rPr lang="zh-CN" altLang="en-US" sz="4000">
                <a:solidFill>
                  <a:srgbClr val="FFFF00"/>
                </a:solidFill>
              </a:rPr>
              <a:t>做好《人类认识地球运动的历史》一课学习准备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525385" y="2737803"/>
            <a:ext cx="1691005" cy="1788160"/>
          </a:xfrm>
          <a:prstGeom prst="rect">
            <a:avLst/>
          </a:prstGeom>
        </p:spPr>
      </p:pic>
      <p:grpSp>
        <p:nvGrpSpPr>
          <p:cNvPr id="5" name="组合 4"/>
          <p:cNvGrpSpPr/>
          <p:nvPr/>
        </p:nvGrpSpPr>
        <p:grpSpPr>
          <a:xfrm>
            <a:off x="3289935" y="2726373"/>
            <a:ext cx="2056130" cy="1811020"/>
            <a:chOff x="7004" y="4275"/>
            <a:chExt cx="3238" cy="2852"/>
          </a:xfrm>
        </p:grpSpPr>
        <p:pic>
          <p:nvPicPr>
            <p:cNvPr id="34" name="Picture 3" descr="D:\空中课堂需要的视频 未剪辑\需要的照片\2020_08\20200823_IMG_7268.JPG"/>
            <p:cNvPicPr preferRelativeResize="0">
              <a:picLocks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18" y="5991"/>
              <a:ext cx="2852" cy="1137"/>
            </a:xfrm>
            <a:prstGeom prst="rect">
              <a:avLst/>
            </a:prstGeom>
            <a:noFill/>
          </p:spPr>
        </p:pic>
        <p:pic>
          <p:nvPicPr>
            <p:cNvPr id="36" name="Picture 4" descr="D:\空中课堂需要的视频 未剪辑\需要的照片\2020_08\20200823_IMG_7261.JPG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18" y="4275"/>
              <a:ext cx="2852" cy="1255"/>
            </a:xfrm>
            <a:prstGeom prst="rect">
              <a:avLst/>
            </a:prstGeom>
            <a:noFill/>
          </p:spPr>
        </p:pic>
        <p:pic>
          <p:nvPicPr>
            <p:cNvPr id="38" name="Picture 6" descr="D:\空中课堂需要的视频 未剪辑\需要的照片\2020_08\20200823_IMG_7264.JPG"/>
            <p:cNvPicPr preferRelativeResize="0">
              <a:picLocks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18" y="5205"/>
              <a:ext cx="2852" cy="1230"/>
            </a:xfrm>
            <a:prstGeom prst="rect">
              <a:avLst/>
            </a:prstGeom>
            <a:noFill/>
          </p:spPr>
        </p:pic>
        <p:pic>
          <p:nvPicPr>
            <p:cNvPr id="4" name="图片 3"/>
            <p:cNvPicPr>
              <a:picLocks noChangeAspect="1"/>
            </p:cNvPicPr>
            <p:nvPr/>
          </p:nvPicPr>
          <p:blipFill>
            <a:blip r:embed="rId9" cstate="print">
              <a:clrChange>
                <a:clrFrom>
                  <a:srgbClr val="FFFFFF">
                    <a:alpha val="100000"/>
                  </a:srgbClr>
                </a:clrFrom>
                <a:clrTo>
                  <a:srgbClr val="FFFFFF">
                    <a:alpha val="100000"/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t="-1622"/>
            <a:stretch>
              <a:fillRect/>
            </a:stretch>
          </p:blipFill>
          <p:spPr>
            <a:xfrm>
              <a:off x="7004" y="6091"/>
              <a:ext cx="3239" cy="848"/>
            </a:xfrm>
            <a:prstGeom prst="rect">
              <a:avLst/>
            </a:prstGeom>
          </p:spPr>
        </p:pic>
      </p:grpSp>
      <p:pic>
        <p:nvPicPr>
          <p:cNvPr id="8" name="图片 7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289685" y="2738120"/>
            <a:ext cx="1853565" cy="1787525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81455" y="1781175"/>
            <a:ext cx="4368800" cy="3277235"/>
          </a:xfrm>
          <a:prstGeom prst="rect">
            <a:avLst/>
          </a:prstGeom>
          <a:ln>
            <a:solidFill>
              <a:srgbClr val="FFFFFF"/>
            </a:solidFill>
          </a:ln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130290" y="1797685"/>
            <a:ext cx="4369435" cy="3262630"/>
          </a:xfrm>
          <a:prstGeom prst="rect">
            <a:avLst/>
          </a:prstGeom>
          <a:ln>
            <a:solidFill>
              <a:srgbClr val="FFFFFF"/>
            </a:solidFill>
          </a:ln>
        </p:spPr>
      </p:pic>
      <p:sp>
        <p:nvSpPr>
          <p:cNvPr id="2" name="文本框 1"/>
          <p:cNvSpPr txBox="1"/>
          <p:nvPr/>
        </p:nvSpPr>
        <p:spPr>
          <a:xfrm>
            <a:off x="3556318" y="1163320"/>
            <a:ext cx="5080000" cy="617855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vertOverflow="overflow" horzOverflow="overflow" vert="horz" wrap="none" lIns="50800" tIns="50800" rIns="50800" bIns="50800" numCol="1" spcCol="38100" rtlCol="0" anchor="t" forceAA="0">
            <a:spAutoFit/>
          </a:bodyPr>
          <a:lstStyle/>
          <a:p>
            <a:pPr marL="0" marR="0" algn="ctr" defTabSz="412750" rtl="0" fontAlgn="auto" latinLnBrk="0" hangingPunct="1">
              <a:lnSpc>
                <a:spcPct val="120000"/>
              </a:lnSpc>
              <a:spcBef>
                <a:spcPct val="450000"/>
              </a:spcBef>
              <a:spcAft>
                <a:spcPts val="0"/>
              </a:spcAft>
              <a:buClrTx/>
              <a:buSzPct val="50000"/>
              <a:buFont typeface="Arial" panose="020B0604020202020204" pitchFamily="34" charset="0"/>
              <a:buNone/>
            </a:pPr>
            <a:r>
              <a:rPr lang="zh-CN" altLang="en-US" sz="2800" i="0">
                <a:solidFill>
                  <a:srgbClr val="FFFFFF">
                    <a:alpha val="80000"/>
                  </a:srgbClr>
                </a:solidFill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昼夜交替现象是如何产生的呢？</a:t>
            </a:r>
            <a:endParaRPr kumimoji="0" lang="zh-CN" altLang="en-US" sz="2800" b="0" i="0" u="none" strike="noStrike" cap="none" spc="0" normalizeH="0" baseline="0">
              <a:solidFill>
                <a:srgbClr val="FFFFFF">
                  <a:alpha val="80000"/>
                </a:srgbClr>
              </a:solidFill>
              <a:uFillTx/>
              <a:latin typeface="黑体" panose="02010609060101010101" pitchFamily="49" charset="-122"/>
              <a:ea typeface="黑体" panose="02010609060101010101" pitchFamily="49" charset="-122"/>
              <a:sym typeface="+mn-ea"/>
            </a:endParaRPr>
          </a:p>
        </p:txBody>
      </p:sp>
    </p:spTree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3648000" y="2637000"/>
            <a:ext cx="5080000" cy="617855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vertOverflow="overflow" horzOverflow="overflow" vert="horz" wrap="none" lIns="50800" tIns="50800" rIns="50800" bIns="50800" numCol="1" spcCol="38100" rtlCol="0" anchor="t" forceAA="0">
            <a:spAutoFit/>
          </a:bodyPr>
          <a:lstStyle/>
          <a:p>
            <a:pPr marL="0" marR="0" algn="ctr" defTabSz="412750" rtl="0" fontAlgn="auto" latinLnBrk="0" hangingPunct="1">
              <a:lnSpc>
                <a:spcPct val="120000"/>
              </a:lnSpc>
              <a:spcBef>
                <a:spcPct val="450000"/>
              </a:spcBef>
              <a:spcAft>
                <a:spcPts val="0"/>
              </a:spcAft>
              <a:buClrTx/>
              <a:buSzPct val="50000"/>
              <a:buFont typeface="Arial" panose="020B0604020202020204" pitchFamily="34" charset="0"/>
              <a:buNone/>
            </a:pPr>
            <a:r>
              <a:rPr lang="zh-CN" altLang="en-US" sz="2800" i="0" dirty="0">
                <a:solidFill>
                  <a:srgbClr val="FFFFFF">
                    <a:alpha val="80000"/>
                  </a:srgbClr>
                </a:solidFill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昼夜交替现象是如何产生的呢？</a:t>
            </a:r>
            <a:endParaRPr kumimoji="0" lang="zh-CN" altLang="en-US" sz="2800" b="0" i="0" u="none" strike="noStrike" cap="none" spc="0" normalizeH="0" baseline="0" dirty="0">
              <a:solidFill>
                <a:srgbClr val="FFFFFF">
                  <a:alpha val="80000"/>
                </a:srgbClr>
              </a:solidFill>
              <a:uFillTx/>
              <a:latin typeface="黑体" panose="02010609060101010101" pitchFamily="49" charset="-122"/>
              <a:ea typeface="黑体" panose="02010609060101010101" pitchFamily="49" charset="-122"/>
              <a:sym typeface="+mn-ea"/>
            </a:endParaRPr>
          </a:p>
        </p:txBody>
      </p:sp>
    </p:spTree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内容占位符 3"/>
          <p:cNvGraphicFramePr>
            <a:graphicFrameLocks noGrp="1"/>
          </p:cNvGraphicFramePr>
          <p:nvPr>
            <p:ph idx="1"/>
          </p:nvPr>
        </p:nvGraphicFramePr>
        <p:xfrm>
          <a:off x="2779395" y="1870075"/>
          <a:ext cx="6367145" cy="399351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36714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669925">
                <a:tc>
                  <a:txBody>
                    <a:bodyPr/>
                    <a:lstStyle/>
                    <a:p>
                      <a:pPr eaLnBrk="1" fontAlgn="auto" hangingPunct="1">
                        <a:spcBef>
                          <a:spcPts val="600"/>
                        </a:spcBef>
                        <a:buNone/>
                      </a:pPr>
                      <a:r>
                        <a:rPr lang="zh-CN" altLang="en-US" sz="2800">
                          <a:solidFill>
                            <a:srgbClr val="FFFFFF"/>
                          </a:solidFill>
                        </a:rPr>
                        <a:t>昼夜交替现象是如何产生的？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323590"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zh-CN" altLang="en-US" sz="3000" dirty="0">
                        <a:solidFill>
                          <a:srgbClr val="FFFFFF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pic>
        <p:nvPicPr>
          <p:cNvPr id="5" name="图片 4" descr="微信图片_20200828064535"/>
          <p:cNvPicPr>
            <a:picLocks noChangeAspect="1"/>
          </p:cNvPicPr>
          <p:nvPr/>
        </p:nvPicPr>
        <p:blipFill>
          <a:blip r:embed="rId3" cstate="print">
            <a:lum bright="6000" contrast="6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846830" y="2635250"/>
            <a:ext cx="4204970" cy="3221990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4248785" y="1163320"/>
            <a:ext cx="2590800" cy="617855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vertOverflow="overflow" horzOverflow="overflow" vert="horz" wrap="none" lIns="50800" tIns="50800" rIns="50800" bIns="50800" numCol="1" spcCol="38100" rtlCol="0" anchor="t" forceAA="0">
            <a:spAutoFit/>
          </a:bodyPr>
          <a:lstStyle/>
          <a:p>
            <a:pPr marL="0" marR="0" algn="l" defTabSz="412750" rtl="0" fontAlgn="auto" latinLnBrk="0" hangingPunct="1">
              <a:lnSpc>
                <a:spcPct val="120000"/>
              </a:lnSpc>
              <a:spcBef>
                <a:spcPct val="450000"/>
              </a:spcBef>
              <a:spcAft>
                <a:spcPts val="0"/>
              </a:spcAft>
              <a:buClrTx/>
              <a:buSzPct val="50000"/>
              <a:buFont typeface="Arial" panose="020B0604020202020204" pitchFamily="34" charset="0"/>
              <a:buNone/>
            </a:pPr>
            <a:r>
              <a:rPr lang="en-US" altLang="zh-CN" sz="2800" i="0">
                <a:solidFill>
                  <a:srgbClr val="FFFFFF">
                    <a:alpha val="80000"/>
                  </a:srgbClr>
                </a:solidFill>
                <a:effectLst/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    </a:t>
            </a:r>
            <a:r>
              <a:rPr lang="zh-CN" altLang="en-US" sz="2800" b="1" i="0">
                <a:solidFill>
                  <a:srgbClr val="FFFFFF"/>
                </a:solidFill>
                <a:effectLst/>
                <a:latin typeface="+mn-lt"/>
                <a:ea typeface="+mn-ea"/>
                <a:cs typeface="+mn-cs"/>
                <a:sym typeface="+mn-ea"/>
              </a:rPr>
              <a:t>学习任务单</a:t>
            </a:r>
            <a:endParaRPr kumimoji="0" lang="zh-CN" altLang="en-US" sz="2800" b="0" i="0" u="none" strike="noStrike" cap="none" spc="0" normalizeH="0" baseline="0">
              <a:solidFill>
                <a:srgbClr val="FFFFFF">
                  <a:alpha val="80000"/>
                </a:srgbClr>
              </a:solidFill>
              <a:effectLst/>
              <a:uFillTx/>
              <a:latin typeface="黑体" panose="02010609060101010101" pitchFamily="49" charset="-122"/>
              <a:ea typeface="黑体" panose="02010609060101010101" pitchFamily="49" charset="-122"/>
              <a:sym typeface="+mn-ea"/>
            </a:endParaRPr>
          </a:p>
        </p:txBody>
      </p:sp>
    </p:spTree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847975" y="1019810"/>
            <a:ext cx="8920480" cy="866140"/>
          </a:xfrm>
        </p:spPr>
        <p:txBody>
          <a:bodyPr>
            <a:normAutofit/>
          </a:bodyPr>
          <a:lstStyle/>
          <a:p>
            <a:pPr algn="l"/>
            <a:r>
              <a:rPr lang="zh-CN" altLang="en-US" sz="3200">
                <a:solidFill>
                  <a:srgbClr val="FFFFFF"/>
                </a:solidFill>
              </a:rPr>
              <a:t>假设</a:t>
            </a:r>
            <a:r>
              <a:rPr lang="en-US" altLang="zh-CN" sz="3200">
                <a:solidFill>
                  <a:srgbClr val="FFFFFF"/>
                </a:solidFill>
              </a:rPr>
              <a:t>1</a:t>
            </a:r>
            <a:r>
              <a:rPr lang="zh-CN" altLang="en-US" sz="3200">
                <a:solidFill>
                  <a:srgbClr val="FFFFFF"/>
                </a:solidFill>
              </a:rPr>
              <a:t>：太阳不动，地球围绕太阳转。 </a:t>
            </a:r>
          </a:p>
        </p:txBody>
      </p:sp>
      <p:pic>
        <p:nvPicPr>
          <p:cNvPr id="5" name="图片 4" descr="微信图片_20200828064535"/>
          <p:cNvPicPr>
            <a:picLocks noChangeAspect="1"/>
          </p:cNvPicPr>
          <p:nvPr/>
        </p:nvPicPr>
        <p:blipFill>
          <a:blip r:embed="rId3" cstate="print">
            <a:lum bright="6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425190" y="1965325"/>
            <a:ext cx="5040000" cy="3809592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微信图片_2020082806452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409950" y="1972310"/>
            <a:ext cx="4993640" cy="3790315"/>
          </a:xfrm>
          <a:prstGeom prst="rect">
            <a:avLst/>
          </a:prstGeom>
        </p:spPr>
      </p:pic>
      <p:sp>
        <p:nvSpPr>
          <p:cNvPr id="5" name="标题 4"/>
          <p:cNvSpPr>
            <a:spLocks noGrp="1"/>
          </p:cNvSpPr>
          <p:nvPr>
            <p:ph type="title"/>
          </p:nvPr>
        </p:nvSpPr>
        <p:spPr>
          <a:xfrm>
            <a:off x="2847975" y="1019810"/>
            <a:ext cx="8920480" cy="866140"/>
          </a:xfrm>
        </p:spPr>
        <p:txBody>
          <a:bodyPr>
            <a:normAutofit/>
          </a:bodyPr>
          <a:lstStyle/>
          <a:p>
            <a:pPr algn="l"/>
            <a:r>
              <a:rPr lang="zh-CN" altLang="en-US" sz="3200">
                <a:solidFill>
                  <a:srgbClr val="FFFFFF"/>
                </a:solidFill>
              </a:rPr>
              <a:t>假设</a:t>
            </a:r>
            <a:r>
              <a:rPr lang="en-US" altLang="zh-CN" sz="3200">
                <a:solidFill>
                  <a:srgbClr val="FFFFFF"/>
                </a:solidFill>
              </a:rPr>
              <a:t>2</a:t>
            </a:r>
            <a:r>
              <a:rPr lang="zh-CN" altLang="en-US" sz="3200">
                <a:solidFill>
                  <a:srgbClr val="FFFFFF"/>
                </a:solidFill>
              </a:rPr>
              <a:t>：地球自转产生昼夜交替现象。 </a:t>
            </a:r>
          </a:p>
        </p:txBody>
      </p:sp>
    </p:spTree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4"/>
          <p:cNvSpPr>
            <a:spLocks noGrp="1"/>
          </p:cNvSpPr>
          <p:nvPr>
            <p:ph type="title"/>
          </p:nvPr>
        </p:nvSpPr>
        <p:spPr>
          <a:xfrm>
            <a:off x="2847975" y="1019810"/>
            <a:ext cx="8920480" cy="866140"/>
          </a:xfrm>
        </p:spPr>
        <p:txBody>
          <a:bodyPr>
            <a:normAutofit/>
          </a:bodyPr>
          <a:lstStyle/>
          <a:p>
            <a:pPr algn="l"/>
            <a:r>
              <a:rPr lang="zh-CN" altLang="en-US" sz="3200">
                <a:solidFill>
                  <a:srgbClr val="FFFFFF"/>
                </a:solidFill>
              </a:rPr>
              <a:t>假设</a:t>
            </a:r>
            <a:r>
              <a:rPr lang="en-US" altLang="zh-CN" sz="3200">
                <a:solidFill>
                  <a:srgbClr val="FFFFFF"/>
                </a:solidFill>
              </a:rPr>
              <a:t>3</a:t>
            </a:r>
            <a:r>
              <a:rPr lang="zh-CN" altLang="en-US" sz="3200">
                <a:solidFill>
                  <a:srgbClr val="FFFFFF"/>
                </a:solidFill>
              </a:rPr>
              <a:t>：地球围绕太阳转，同时地球自转。 </a:t>
            </a: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3" cstate="print">
            <a:lum bright="12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434080" y="1957705"/>
            <a:ext cx="4956810" cy="3757295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微信图片_20200828064539"/>
          <p:cNvPicPr>
            <a:picLocks noChangeAspect="1"/>
          </p:cNvPicPr>
          <p:nvPr/>
        </p:nvPicPr>
        <p:blipFill>
          <a:blip r:embed="rId3" cstate="print">
            <a:lum bright="6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404235" y="1973580"/>
            <a:ext cx="5114290" cy="3810000"/>
          </a:xfrm>
          <a:prstGeom prst="rect">
            <a:avLst/>
          </a:prstGeom>
        </p:spPr>
      </p:pic>
      <p:sp>
        <p:nvSpPr>
          <p:cNvPr id="5" name="标题 4"/>
          <p:cNvSpPr>
            <a:spLocks noGrp="1"/>
          </p:cNvSpPr>
          <p:nvPr>
            <p:ph type="title"/>
          </p:nvPr>
        </p:nvSpPr>
        <p:spPr>
          <a:xfrm>
            <a:off x="2847975" y="1019810"/>
            <a:ext cx="8920480" cy="866140"/>
          </a:xfrm>
        </p:spPr>
        <p:txBody>
          <a:bodyPr>
            <a:normAutofit/>
          </a:bodyPr>
          <a:lstStyle/>
          <a:p>
            <a:pPr algn="l"/>
            <a:r>
              <a:rPr lang="zh-CN" altLang="en-US" sz="3200">
                <a:solidFill>
                  <a:srgbClr val="FFFFFF"/>
                </a:solidFill>
              </a:rPr>
              <a:t>假设</a:t>
            </a:r>
            <a:r>
              <a:rPr lang="en-US" altLang="zh-CN" sz="3200">
                <a:solidFill>
                  <a:srgbClr val="FFFFFF"/>
                </a:solidFill>
              </a:rPr>
              <a:t>4</a:t>
            </a:r>
            <a:r>
              <a:rPr lang="zh-CN" altLang="en-US" sz="3200">
                <a:solidFill>
                  <a:srgbClr val="FFFFFF"/>
                </a:solidFill>
              </a:rPr>
              <a:t>：地球不动，太阳围绕地球转。 </a:t>
            </a:r>
          </a:p>
        </p:txBody>
      </p:sp>
    </p:spTree>
  </p:cSld>
  <p:clrMapOvr>
    <a:masterClrMapping/>
  </p:clrMapOvr>
  <p:transition spd="med"/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1933,&quot;width&quot;:2900}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1933,&quot;width&quot;:2900}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1933,&quot;width&quot;:2900}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_rels/them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_rels/them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_rels/them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_rels/them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_rels/them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_rels/them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_rels/them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_rels/them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_rels/them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_rels/them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theme1.xml><?xml version="1.0" encoding="utf-8"?>
<a:theme xmlns:a="http://schemas.openxmlformats.org/drawingml/2006/main" name="Moroccan">
  <a:themeElements>
    <a:clrScheme name="Moroccan">
      <a:dk1>
        <a:srgbClr val="073E86"/>
      </a:dk1>
      <a:lt1>
        <a:srgbClr val="86837F">
          <a:alpha val="80000"/>
        </a:srgbClr>
      </a:lt1>
      <a:dk2>
        <a:srgbClr val="586770"/>
      </a:dk2>
      <a:lt2>
        <a:srgbClr val="C4CBD0"/>
      </a:lt2>
      <a:accent1>
        <a:srgbClr val="61A4C7"/>
      </a:accent1>
      <a:accent2>
        <a:srgbClr val="3C9B4C"/>
      </a:accent2>
      <a:accent3>
        <a:srgbClr val="E0BF64"/>
      </a:accent3>
      <a:accent4>
        <a:srgbClr val="DE9A51"/>
      </a:accent4>
      <a:accent5>
        <a:srgbClr val="C86464"/>
      </a:accent5>
      <a:accent6>
        <a:srgbClr val="896D9B"/>
      </a:accent6>
      <a:hlink>
        <a:srgbClr val="0000FF"/>
      </a:hlink>
      <a:folHlink>
        <a:srgbClr val="FF00FF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oroccan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4400" b="0" i="0" u="none" strike="noStrike" cap="none" spc="0" normalizeH="0" baseline="0">
            <a:ln>
              <a:noFill/>
            </a:ln>
            <a:solidFill>
              <a:srgbClr val="F3F1DF"/>
            </a:solidFill>
            <a:effectLst/>
            <a:uFillTx/>
            <a:latin typeface="+mn-lt"/>
            <a:ea typeface="+mn-ea"/>
            <a:cs typeface="+mn-cs"/>
            <a:sym typeface="Helvetica Neue" panose="02000503000000020004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38100" cap="flat">
          <a:solidFill>
            <a:schemeClr val="accent1">
              <a:satOff val="-16959"/>
              <a:lumOff val="14363"/>
            </a:schemeClr>
          </a:solidFill>
          <a:prstDash val="solid"/>
          <a:miter lim="400000"/>
        </a:ln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</a:spPr>
      <a:bodyPr rot="0" spcFirstLastPara="1" vertOverflow="overflow" horzOverflow="overflow" vert="horz" wrap="non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3200" b="0" i="0" u="none" strike="noStrike" cap="none" spc="0" normalizeH="0" baseline="0" dirty="0" smtClean="0">
            <a:ln>
              <a:noFill/>
            </a:ln>
            <a:solidFill>
              <a:srgbClr val="EDEDEE"/>
            </a:solidFill>
            <a:effectLst/>
            <a:uFillTx/>
            <a:latin typeface="黑体" panose="02010609060101010101" pitchFamily="49" charset="-122"/>
            <a:ea typeface="黑体" panose="02010609060101010101" pitchFamily="49" charset="-122"/>
            <a:sym typeface="Hoefler Text"/>
          </a:defRPr>
        </a:def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0.xml><?xml version="1.0" encoding="utf-8"?>
<a:theme xmlns:a="http://schemas.openxmlformats.org/drawingml/2006/main" name="8_Moroccan">
  <a:themeElements>
    <a:clrScheme name="Moroccan">
      <a:dk1>
        <a:srgbClr val="073E86"/>
      </a:dk1>
      <a:lt1>
        <a:srgbClr val="86837F">
          <a:alpha val="80000"/>
        </a:srgbClr>
      </a:lt1>
      <a:dk2>
        <a:srgbClr val="586770"/>
      </a:dk2>
      <a:lt2>
        <a:srgbClr val="C4CBD0"/>
      </a:lt2>
      <a:accent1>
        <a:srgbClr val="61A4C7"/>
      </a:accent1>
      <a:accent2>
        <a:srgbClr val="3C9B4C"/>
      </a:accent2>
      <a:accent3>
        <a:srgbClr val="E0BF64"/>
      </a:accent3>
      <a:accent4>
        <a:srgbClr val="DE9A51"/>
      </a:accent4>
      <a:accent5>
        <a:srgbClr val="C86464"/>
      </a:accent5>
      <a:accent6>
        <a:srgbClr val="896D9B"/>
      </a:accent6>
      <a:hlink>
        <a:srgbClr val="0000FF"/>
      </a:hlink>
      <a:folHlink>
        <a:srgbClr val="FF00FF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oroccan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4400" b="0" i="0" u="none" strike="noStrike" cap="none" spc="0" normalizeH="0" baseline="0">
            <a:ln>
              <a:noFill/>
            </a:ln>
            <a:solidFill>
              <a:srgbClr val="F3F1DF"/>
            </a:solidFill>
            <a:effectLst/>
            <a:uFillTx/>
            <a:latin typeface="+mn-lt"/>
            <a:ea typeface="+mn-ea"/>
            <a:cs typeface="+mn-cs"/>
            <a:sym typeface="Helvetica Neue" panose="02000503000000020004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38100" cap="flat">
          <a:solidFill>
            <a:schemeClr val="accent1">
              <a:satOff val="-16958"/>
              <a:lumOff val="14363"/>
            </a:schemeClr>
          </a:solidFill>
          <a:prstDash val="solid"/>
          <a:miter lim="400000"/>
        </a:ln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</a:spPr>
      <a:bodyPr rot="0" spcFirstLastPara="1" vertOverflow="overflow" horzOverflow="overflow" vert="horz" wrap="non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3200" b="0" i="0" u="none" strike="noStrike" cap="none" spc="0" normalizeH="0" baseline="0" dirty="0" smtClean="0">
            <a:ln>
              <a:noFill/>
            </a:ln>
            <a:solidFill>
              <a:srgbClr val="EDEDEE"/>
            </a:solidFill>
            <a:effectLst/>
            <a:uFillTx/>
            <a:latin typeface="黑体" panose="02010609060101010101" pitchFamily="49" charset="-122"/>
            <a:ea typeface="黑体" panose="02010609060101010101" pitchFamily="49" charset="-122"/>
            <a:sym typeface="Hoefler Text"/>
          </a:defRPr>
        </a:def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1.xml><?xml version="1.0" encoding="utf-8"?>
<a:theme xmlns:a="http://schemas.openxmlformats.org/drawingml/2006/main" name="12_Moroccan">
  <a:themeElements>
    <a:clrScheme name="Moroccan">
      <a:dk1>
        <a:srgbClr val="073E86"/>
      </a:dk1>
      <a:lt1>
        <a:srgbClr val="86837F">
          <a:alpha val="80000"/>
        </a:srgbClr>
      </a:lt1>
      <a:dk2>
        <a:srgbClr val="586770"/>
      </a:dk2>
      <a:lt2>
        <a:srgbClr val="C4CBD0"/>
      </a:lt2>
      <a:accent1>
        <a:srgbClr val="61A4C7"/>
      </a:accent1>
      <a:accent2>
        <a:srgbClr val="3C9B4C"/>
      </a:accent2>
      <a:accent3>
        <a:srgbClr val="E0BF64"/>
      </a:accent3>
      <a:accent4>
        <a:srgbClr val="DE9A51"/>
      </a:accent4>
      <a:accent5>
        <a:srgbClr val="C86464"/>
      </a:accent5>
      <a:accent6>
        <a:srgbClr val="896D9B"/>
      </a:accent6>
      <a:hlink>
        <a:srgbClr val="0000FF"/>
      </a:hlink>
      <a:folHlink>
        <a:srgbClr val="FF00FF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oroccan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4400" b="0" i="0" u="none" strike="noStrike" cap="none" spc="0" normalizeH="0" baseline="0">
            <a:ln>
              <a:noFill/>
            </a:ln>
            <a:solidFill>
              <a:srgbClr val="F3F1DF"/>
            </a:solidFill>
            <a:effectLst/>
            <a:uFillTx/>
            <a:latin typeface="+mn-lt"/>
            <a:ea typeface="+mn-ea"/>
            <a:cs typeface="+mn-cs"/>
            <a:sym typeface="Helvetica Neue" panose="02000503000000020004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38100" cap="flat">
          <a:solidFill>
            <a:schemeClr val="accent1">
              <a:satOff val="-16958"/>
              <a:lumOff val="14363"/>
            </a:schemeClr>
          </a:solidFill>
          <a:prstDash val="solid"/>
          <a:miter lim="400000"/>
        </a:ln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</a:spPr>
      <a:bodyPr rot="0" spcFirstLastPara="1" vertOverflow="overflow" horzOverflow="overflow" vert="horz" wrap="non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3200" b="0" i="0" u="none" strike="noStrike" cap="none" spc="0" normalizeH="0" baseline="0" dirty="0" smtClean="0">
            <a:ln>
              <a:noFill/>
            </a:ln>
            <a:solidFill>
              <a:srgbClr val="EDEDEE"/>
            </a:solidFill>
            <a:effectLst/>
            <a:uFillTx/>
            <a:latin typeface="黑体" panose="02010609060101010101" pitchFamily="49" charset="-122"/>
            <a:ea typeface="黑体" panose="02010609060101010101" pitchFamily="49" charset="-122"/>
            <a:sym typeface="Hoefler Text"/>
          </a:defRPr>
        </a:def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2.xml><?xml version="1.0" encoding="utf-8"?>
<a:theme xmlns:a="http://schemas.openxmlformats.org/drawingml/2006/main" name="14_Moroccan">
  <a:themeElements>
    <a:clrScheme name="Moroccan">
      <a:dk1>
        <a:srgbClr val="073E86"/>
      </a:dk1>
      <a:lt1>
        <a:srgbClr val="86837F">
          <a:alpha val="80000"/>
        </a:srgbClr>
      </a:lt1>
      <a:dk2>
        <a:srgbClr val="586770"/>
      </a:dk2>
      <a:lt2>
        <a:srgbClr val="C4CBD0"/>
      </a:lt2>
      <a:accent1>
        <a:srgbClr val="61A4C7"/>
      </a:accent1>
      <a:accent2>
        <a:srgbClr val="3C9B4C"/>
      </a:accent2>
      <a:accent3>
        <a:srgbClr val="E0BF64"/>
      </a:accent3>
      <a:accent4>
        <a:srgbClr val="DE9A51"/>
      </a:accent4>
      <a:accent5>
        <a:srgbClr val="C86464"/>
      </a:accent5>
      <a:accent6>
        <a:srgbClr val="896D9B"/>
      </a:accent6>
      <a:hlink>
        <a:srgbClr val="0000FF"/>
      </a:hlink>
      <a:folHlink>
        <a:srgbClr val="FF00FF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oroccan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4400" b="0" i="0" u="none" strike="noStrike" cap="none" spc="0" normalizeH="0" baseline="0">
            <a:ln>
              <a:noFill/>
            </a:ln>
            <a:solidFill>
              <a:srgbClr val="F3F1DF"/>
            </a:solidFill>
            <a:effectLst/>
            <a:uFillTx/>
            <a:latin typeface="+mn-lt"/>
            <a:ea typeface="+mn-ea"/>
            <a:cs typeface="+mn-cs"/>
            <a:sym typeface="Helvetica Neue" panose="02000503000000020004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38100" cap="flat">
          <a:solidFill>
            <a:schemeClr val="accent1">
              <a:satOff val="-16955"/>
              <a:lumOff val="14363"/>
            </a:schemeClr>
          </a:solidFill>
          <a:prstDash val="solid"/>
          <a:miter lim="400000"/>
        </a:ln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</a:spPr>
      <a:bodyPr rot="0" spcFirstLastPara="1" vertOverflow="overflow" horzOverflow="overflow" vert="horz" wrap="non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3200" b="0" i="0" u="none" strike="noStrike" cap="none" spc="0" normalizeH="0" baseline="0" dirty="0" smtClean="0">
            <a:ln>
              <a:noFill/>
            </a:ln>
            <a:solidFill>
              <a:srgbClr val="EDEDEE"/>
            </a:solidFill>
            <a:effectLst/>
            <a:uFillTx/>
            <a:latin typeface="黑体" panose="02010609060101010101" pitchFamily="49" charset="-122"/>
            <a:ea typeface="黑体" panose="02010609060101010101" pitchFamily="49" charset="-122"/>
            <a:sym typeface="Hoefler Text"/>
          </a:defRPr>
        </a:def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3.xml><?xml version="1.0" encoding="utf-8"?>
<a:theme xmlns:a="http://schemas.openxmlformats.org/drawingml/2006/main" name="13_Moroccan">
  <a:themeElements>
    <a:clrScheme name="Moroccan">
      <a:dk1>
        <a:srgbClr val="073E86"/>
      </a:dk1>
      <a:lt1>
        <a:srgbClr val="86837F">
          <a:alpha val="80000"/>
        </a:srgbClr>
      </a:lt1>
      <a:dk2>
        <a:srgbClr val="586770"/>
      </a:dk2>
      <a:lt2>
        <a:srgbClr val="C4CBD0"/>
      </a:lt2>
      <a:accent1>
        <a:srgbClr val="61A4C7"/>
      </a:accent1>
      <a:accent2>
        <a:srgbClr val="3C9B4C"/>
      </a:accent2>
      <a:accent3>
        <a:srgbClr val="E0BF64"/>
      </a:accent3>
      <a:accent4>
        <a:srgbClr val="DE9A51"/>
      </a:accent4>
      <a:accent5>
        <a:srgbClr val="C86464"/>
      </a:accent5>
      <a:accent6>
        <a:srgbClr val="896D9B"/>
      </a:accent6>
      <a:hlink>
        <a:srgbClr val="0000FF"/>
      </a:hlink>
      <a:folHlink>
        <a:srgbClr val="FF00FF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oroccan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4400" b="0" i="0" u="none" strike="noStrike" cap="none" spc="0" normalizeH="0" baseline="0">
            <a:ln>
              <a:noFill/>
            </a:ln>
            <a:solidFill>
              <a:srgbClr val="F3F1DF"/>
            </a:solidFill>
            <a:effectLst/>
            <a:uFillTx/>
            <a:latin typeface="+mn-lt"/>
            <a:ea typeface="+mn-ea"/>
            <a:cs typeface="+mn-cs"/>
            <a:sym typeface="Helvetica Neue" panose="02000503000000020004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38100" cap="flat">
          <a:solidFill>
            <a:schemeClr val="accent1">
              <a:satOff val="-16954"/>
              <a:lumOff val="14363"/>
            </a:schemeClr>
          </a:solidFill>
          <a:prstDash val="solid"/>
          <a:miter lim="400000"/>
        </a:ln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</a:spPr>
      <a:bodyPr rot="0" spcFirstLastPara="1" vertOverflow="overflow" horzOverflow="overflow" vert="horz" wrap="non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3200" b="0" i="0" u="none" strike="noStrike" cap="none" spc="0" normalizeH="0" baseline="0" dirty="0" smtClean="0">
            <a:ln>
              <a:noFill/>
            </a:ln>
            <a:solidFill>
              <a:srgbClr val="EDEDEE"/>
            </a:solidFill>
            <a:effectLst/>
            <a:uFillTx/>
            <a:latin typeface="黑体" panose="02010609060101010101" pitchFamily="49" charset="-122"/>
            <a:ea typeface="黑体" panose="02010609060101010101" pitchFamily="49" charset="-122"/>
            <a:sym typeface="Hoefler Text"/>
          </a:defRPr>
        </a:def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4.xml><?xml version="1.0" encoding="utf-8"?>
<a:theme xmlns:a="http://schemas.openxmlformats.org/drawingml/2006/main" name="Moroccan">
  <a:themeElements>
    <a:clrScheme name="Moroccan">
      <a:dk1>
        <a:srgbClr val="000000"/>
      </a:dk1>
      <a:lt1>
        <a:srgbClr val="FFFFFF"/>
      </a:lt1>
      <a:dk2>
        <a:srgbClr val="586770"/>
      </a:dk2>
      <a:lt2>
        <a:srgbClr val="C4CBD0"/>
      </a:lt2>
      <a:accent1>
        <a:srgbClr val="61A4C7"/>
      </a:accent1>
      <a:accent2>
        <a:srgbClr val="3C9B4C"/>
      </a:accent2>
      <a:accent3>
        <a:srgbClr val="E0BF64"/>
      </a:accent3>
      <a:accent4>
        <a:srgbClr val="DE9A51"/>
      </a:accent4>
      <a:accent5>
        <a:srgbClr val="C86464"/>
      </a:accent5>
      <a:accent6>
        <a:srgbClr val="896D9B"/>
      </a:accent6>
      <a:hlink>
        <a:srgbClr val="0000FF"/>
      </a:hlink>
      <a:folHlink>
        <a:srgbClr val="FF00FF"/>
      </a:folHlink>
    </a:clrScheme>
    <a:fontScheme name="Moroccan">
      <a:majorFont>
        <a:latin typeface="Helvetica Neue"/>
        <a:ea typeface="Helvetica Neue"/>
        <a:cs typeface="Helvetica Neue"/>
      </a:majorFont>
      <a:minorFont>
        <a:latin typeface="Helvetica Neue"/>
        <a:ea typeface="Helvetica Neue"/>
        <a:cs typeface="Helvetica Neue"/>
      </a:minorFont>
    </a:fontScheme>
    <a:fmtScheme name="Moroccan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4400" b="0" i="0" u="none" strike="noStrike" cap="none" spc="0" normalizeH="0" baseline="0">
            <a:ln>
              <a:noFill/>
            </a:ln>
            <a:solidFill>
              <a:srgbClr val="F3F1DF"/>
            </a:solidFill>
            <a:effectLst/>
            <a:uFillTx/>
            <a:latin typeface="+mn-lt"/>
            <a:ea typeface="+mn-ea"/>
            <a:cs typeface="+mn-cs"/>
            <a:sym typeface="Helvetica Neue" panose="02000503000000020004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38100" cap="flat">
          <a:solidFill>
            <a:schemeClr val="accent1">
              <a:satOff val="-16959"/>
              <a:lumOff val="14363"/>
            </a:schemeClr>
          </a:solidFill>
          <a:prstDash val="solid"/>
          <a:miter lim="400000"/>
        </a:ln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5600" b="0" i="1" u="none" strike="noStrike" cap="none" spc="0" normalizeH="0" baseline="0">
            <a:ln>
              <a:noFill/>
            </a:ln>
            <a:solidFill>
              <a:srgbClr val="86837F">
                <a:alpha val="80000"/>
              </a:srgbClr>
            </a:solidFill>
            <a:effectLst>
              <a:outerShdw blurRad="25400" dist="12700" dir="5400000" rotWithShape="0">
                <a:srgbClr val="FFFFFF"/>
              </a:outerShdw>
            </a:effectLst>
            <a:uFillTx/>
            <a:latin typeface="Hoefler Text"/>
            <a:ea typeface="Hoefler Text"/>
            <a:cs typeface="Hoefler Text"/>
            <a:sym typeface="Hoefler Tex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Moroccan">
  <a:themeElements>
    <a:clrScheme name="Moroccan">
      <a:dk1>
        <a:srgbClr val="073E86"/>
      </a:dk1>
      <a:lt1>
        <a:srgbClr val="86837F">
          <a:alpha val="80000"/>
        </a:srgbClr>
      </a:lt1>
      <a:dk2>
        <a:srgbClr val="586770"/>
      </a:dk2>
      <a:lt2>
        <a:srgbClr val="C4CBD0"/>
      </a:lt2>
      <a:accent1>
        <a:srgbClr val="61A4C7"/>
      </a:accent1>
      <a:accent2>
        <a:srgbClr val="3C9B4C"/>
      </a:accent2>
      <a:accent3>
        <a:srgbClr val="E0BF64"/>
      </a:accent3>
      <a:accent4>
        <a:srgbClr val="DE9A51"/>
      </a:accent4>
      <a:accent5>
        <a:srgbClr val="C86464"/>
      </a:accent5>
      <a:accent6>
        <a:srgbClr val="896D9B"/>
      </a:accent6>
      <a:hlink>
        <a:srgbClr val="0000FF"/>
      </a:hlink>
      <a:folHlink>
        <a:srgbClr val="FF00FF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oroccan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4400" b="0" i="0" u="none" strike="noStrike" cap="none" spc="0" normalizeH="0" baseline="0">
            <a:ln>
              <a:noFill/>
            </a:ln>
            <a:solidFill>
              <a:srgbClr val="F3F1DF"/>
            </a:solidFill>
            <a:effectLst/>
            <a:uFillTx/>
            <a:latin typeface="+mn-lt"/>
            <a:ea typeface="+mn-ea"/>
            <a:cs typeface="+mn-cs"/>
            <a:sym typeface="Helvetica Neue" panose="02000503000000020004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38100" cap="flat">
          <a:solidFill>
            <a:schemeClr val="accent1">
              <a:satOff val="-16958"/>
              <a:lumOff val="14363"/>
            </a:schemeClr>
          </a:solidFill>
          <a:prstDash val="solid"/>
          <a:miter lim="400000"/>
        </a:ln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</a:spPr>
      <a:bodyPr rot="0" spcFirstLastPara="1" vertOverflow="overflow" horzOverflow="overflow" vert="horz" wrap="non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3200" b="0" i="0" u="none" strike="noStrike" cap="none" spc="0" normalizeH="0" baseline="0" dirty="0" smtClean="0">
            <a:ln>
              <a:noFill/>
            </a:ln>
            <a:solidFill>
              <a:srgbClr val="EDEDEE"/>
            </a:solidFill>
            <a:effectLst/>
            <a:uFillTx/>
            <a:latin typeface="黑体" panose="02010609060101010101" pitchFamily="49" charset="-122"/>
            <a:ea typeface="黑体" panose="02010609060101010101" pitchFamily="49" charset="-122"/>
            <a:sym typeface="Hoefler Text"/>
          </a:defRPr>
        </a:def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Moroccan">
  <a:themeElements>
    <a:clrScheme name="Moroccan">
      <a:dk1>
        <a:srgbClr val="073E86"/>
      </a:dk1>
      <a:lt1>
        <a:srgbClr val="86837F">
          <a:alpha val="80000"/>
        </a:srgbClr>
      </a:lt1>
      <a:dk2>
        <a:srgbClr val="586770"/>
      </a:dk2>
      <a:lt2>
        <a:srgbClr val="C4CBD0"/>
      </a:lt2>
      <a:accent1>
        <a:srgbClr val="61A4C7"/>
      </a:accent1>
      <a:accent2>
        <a:srgbClr val="3C9B4C"/>
      </a:accent2>
      <a:accent3>
        <a:srgbClr val="E0BF64"/>
      </a:accent3>
      <a:accent4>
        <a:srgbClr val="DE9A51"/>
      </a:accent4>
      <a:accent5>
        <a:srgbClr val="C86464"/>
      </a:accent5>
      <a:accent6>
        <a:srgbClr val="896D9B"/>
      </a:accent6>
      <a:hlink>
        <a:srgbClr val="0000FF"/>
      </a:hlink>
      <a:folHlink>
        <a:srgbClr val="FF00FF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oroccan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4400" b="0" i="0" u="none" strike="noStrike" cap="none" spc="0" normalizeH="0" baseline="0">
            <a:ln>
              <a:noFill/>
            </a:ln>
            <a:solidFill>
              <a:srgbClr val="F3F1DF"/>
            </a:solidFill>
            <a:effectLst/>
            <a:uFillTx/>
            <a:latin typeface="+mn-lt"/>
            <a:ea typeface="+mn-ea"/>
            <a:cs typeface="+mn-cs"/>
            <a:sym typeface="Helvetica Neue" panose="02000503000000020004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38100" cap="flat">
          <a:solidFill>
            <a:schemeClr val="accent1">
              <a:satOff val="-16958"/>
              <a:lumOff val="14363"/>
            </a:schemeClr>
          </a:solidFill>
          <a:prstDash val="solid"/>
          <a:miter lim="400000"/>
        </a:ln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</a:spPr>
      <a:bodyPr rot="0" spcFirstLastPara="1" vertOverflow="overflow" horzOverflow="overflow" vert="horz" wrap="non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3200" b="0" i="0" u="none" strike="noStrike" cap="none" spc="0" normalizeH="0" baseline="0" dirty="0" smtClean="0">
            <a:ln>
              <a:noFill/>
            </a:ln>
            <a:solidFill>
              <a:srgbClr val="EDEDEE"/>
            </a:solidFill>
            <a:effectLst/>
            <a:uFillTx/>
            <a:latin typeface="黑体" panose="02010609060101010101" pitchFamily="49" charset="-122"/>
            <a:ea typeface="黑体" panose="02010609060101010101" pitchFamily="49" charset="-122"/>
            <a:sym typeface="Hoefler Text"/>
          </a:defRPr>
        </a:def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3_Moroccan">
  <a:themeElements>
    <a:clrScheme name="Moroccan">
      <a:dk1>
        <a:srgbClr val="073E86"/>
      </a:dk1>
      <a:lt1>
        <a:srgbClr val="86837F">
          <a:alpha val="80000"/>
        </a:srgbClr>
      </a:lt1>
      <a:dk2>
        <a:srgbClr val="586770"/>
      </a:dk2>
      <a:lt2>
        <a:srgbClr val="C4CBD0"/>
      </a:lt2>
      <a:accent1>
        <a:srgbClr val="61A4C7"/>
      </a:accent1>
      <a:accent2>
        <a:srgbClr val="3C9B4C"/>
      </a:accent2>
      <a:accent3>
        <a:srgbClr val="E0BF64"/>
      </a:accent3>
      <a:accent4>
        <a:srgbClr val="DE9A51"/>
      </a:accent4>
      <a:accent5>
        <a:srgbClr val="C86464"/>
      </a:accent5>
      <a:accent6>
        <a:srgbClr val="896D9B"/>
      </a:accent6>
      <a:hlink>
        <a:srgbClr val="0000FF"/>
      </a:hlink>
      <a:folHlink>
        <a:srgbClr val="FF00FF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oroccan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4400" b="0" i="0" u="none" strike="noStrike" cap="none" spc="0" normalizeH="0" baseline="0">
            <a:ln>
              <a:noFill/>
            </a:ln>
            <a:solidFill>
              <a:srgbClr val="F3F1DF"/>
            </a:solidFill>
            <a:effectLst/>
            <a:uFillTx/>
            <a:latin typeface="+mn-lt"/>
            <a:ea typeface="+mn-ea"/>
            <a:cs typeface="+mn-cs"/>
            <a:sym typeface="Helvetica Neue" panose="02000503000000020004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38100" cap="flat">
          <a:solidFill>
            <a:schemeClr val="accent1">
              <a:satOff val="-16958"/>
              <a:lumOff val="14363"/>
            </a:schemeClr>
          </a:solidFill>
          <a:prstDash val="solid"/>
          <a:miter lim="400000"/>
        </a:ln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</a:spPr>
      <a:bodyPr rot="0" spcFirstLastPara="1" vertOverflow="overflow" horzOverflow="overflow" vert="horz" wrap="non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3200" b="0" i="0" u="none" strike="noStrike" cap="none" spc="0" normalizeH="0" baseline="0" dirty="0" smtClean="0">
            <a:ln>
              <a:noFill/>
            </a:ln>
            <a:solidFill>
              <a:srgbClr val="EDEDEE"/>
            </a:solidFill>
            <a:effectLst/>
            <a:uFillTx/>
            <a:latin typeface="黑体" panose="02010609060101010101" pitchFamily="49" charset="-122"/>
            <a:ea typeface="黑体" panose="02010609060101010101" pitchFamily="49" charset="-122"/>
            <a:sym typeface="Hoefler Text"/>
          </a:defRPr>
        </a:def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4_Moroccan">
  <a:themeElements>
    <a:clrScheme name="Moroccan">
      <a:dk1>
        <a:srgbClr val="073E86"/>
      </a:dk1>
      <a:lt1>
        <a:srgbClr val="86837F">
          <a:alpha val="80000"/>
        </a:srgbClr>
      </a:lt1>
      <a:dk2>
        <a:srgbClr val="586770"/>
      </a:dk2>
      <a:lt2>
        <a:srgbClr val="C4CBD0"/>
      </a:lt2>
      <a:accent1>
        <a:srgbClr val="61A4C7"/>
      </a:accent1>
      <a:accent2>
        <a:srgbClr val="3C9B4C"/>
      </a:accent2>
      <a:accent3>
        <a:srgbClr val="E0BF64"/>
      </a:accent3>
      <a:accent4>
        <a:srgbClr val="DE9A51"/>
      </a:accent4>
      <a:accent5>
        <a:srgbClr val="C86464"/>
      </a:accent5>
      <a:accent6>
        <a:srgbClr val="896D9B"/>
      </a:accent6>
      <a:hlink>
        <a:srgbClr val="0000FF"/>
      </a:hlink>
      <a:folHlink>
        <a:srgbClr val="FF00FF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oroccan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4400" b="0" i="0" u="none" strike="noStrike" cap="none" spc="0" normalizeH="0" baseline="0">
            <a:ln>
              <a:noFill/>
            </a:ln>
            <a:solidFill>
              <a:srgbClr val="F3F1DF"/>
            </a:solidFill>
            <a:effectLst/>
            <a:uFillTx/>
            <a:latin typeface="+mn-lt"/>
            <a:ea typeface="+mn-ea"/>
            <a:cs typeface="+mn-cs"/>
            <a:sym typeface="Helvetica Neue" panose="02000503000000020004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38100" cap="flat">
          <a:solidFill>
            <a:schemeClr val="accent1">
              <a:satOff val="-16958"/>
              <a:lumOff val="14363"/>
            </a:schemeClr>
          </a:solidFill>
          <a:prstDash val="solid"/>
          <a:miter lim="400000"/>
        </a:ln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</a:spPr>
      <a:bodyPr rot="0" spcFirstLastPara="1" vertOverflow="overflow" horzOverflow="overflow" vert="horz" wrap="non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3200" b="0" i="0" u="none" strike="noStrike" cap="none" spc="0" normalizeH="0" baseline="0" dirty="0" smtClean="0">
            <a:ln>
              <a:noFill/>
            </a:ln>
            <a:solidFill>
              <a:srgbClr val="EDEDEE"/>
            </a:solidFill>
            <a:effectLst/>
            <a:uFillTx/>
            <a:latin typeface="黑体" panose="02010609060101010101" pitchFamily="49" charset="-122"/>
            <a:ea typeface="黑体" panose="02010609060101010101" pitchFamily="49" charset="-122"/>
            <a:sym typeface="Hoefler Text"/>
          </a:defRPr>
        </a:def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5_Moroccan">
  <a:themeElements>
    <a:clrScheme name="Moroccan">
      <a:dk1>
        <a:srgbClr val="073E86"/>
      </a:dk1>
      <a:lt1>
        <a:srgbClr val="86837F">
          <a:alpha val="80000"/>
        </a:srgbClr>
      </a:lt1>
      <a:dk2>
        <a:srgbClr val="586770"/>
      </a:dk2>
      <a:lt2>
        <a:srgbClr val="C4CBD0"/>
      </a:lt2>
      <a:accent1>
        <a:srgbClr val="61A4C7"/>
      </a:accent1>
      <a:accent2>
        <a:srgbClr val="3C9B4C"/>
      </a:accent2>
      <a:accent3>
        <a:srgbClr val="E0BF64"/>
      </a:accent3>
      <a:accent4>
        <a:srgbClr val="DE9A51"/>
      </a:accent4>
      <a:accent5>
        <a:srgbClr val="C86464"/>
      </a:accent5>
      <a:accent6>
        <a:srgbClr val="896D9B"/>
      </a:accent6>
      <a:hlink>
        <a:srgbClr val="0000FF"/>
      </a:hlink>
      <a:folHlink>
        <a:srgbClr val="FF00FF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oroccan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4400" b="0" i="0" u="none" strike="noStrike" cap="none" spc="0" normalizeH="0" baseline="0">
            <a:ln>
              <a:noFill/>
            </a:ln>
            <a:solidFill>
              <a:srgbClr val="F3F1DF"/>
            </a:solidFill>
            <a:effectLst/>
            <a:uFillTx/>
            <a:latin typeface="+mn-lt"/>
            <a:ea typeface="+mn-ea"/>
            <a:cs typeface="+mn-cs"/>
            <a:sym typeface="Helvetica Neue" panose="02000503000000020004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38100" cap="flat">
          <a:solidFill>
            <a:schemeClr val="accent1">
              <a:satOff val="-16958"/>
              <a:lumOff val="14363"/>
            </a:schemeClr>
          </a:solidFill>
          <a:prstDash val="solid"/>
          <a:miter lim="400000"/>
        </a:ln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</a:spPr>
      <a:bodyPr rot="0" spcFirstLastPara="1" vertOverflow="overflow" horzOverflow="overflow" vert="horz" wrap="non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3200" b="0" i="0" u="none" strike="noStrike" cap="none" spc="0" normalizeH="0" baseline="0" dirty="0" smtClean="0">
            <a:ln>
              <a:noFill/>
            </a:ln>
            <a:solidFill>
              <a:srgbClr val="EDEDEE"/>
            </a:solidFill>
            <a:effectLst/>
            <a:uFillTx/>
            <a:latin typeface="黑体" panose="02010609060101010101" pitchFamily="49" charset="-122"/>
            <a:ea typeface="黑体" panose="02010609060101010101" pitchFamily="49" charset="-122"/>
            <a:sym typeface="Hoefler Text"/>
          </a:defRPr>
        </a:def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6_Moroccan">
  <a:themeElements>
    <a:clrScheme name="Moroccan">
      <a:dk1>
        <a:srgbClr val="073E86"/>
      </a:dk1>
      <a:lt1>
        <a:srgbClr val="86837F">
          <a:alpha val="80000"/>
        </a:srgbClr>
      </a:lt1>
      <a:dk2>
        <a:srgbClr val="586770"/>
      </a:dk2>
      <a:lt2>
        <a:srgbClr val="C4CBD0"/>
      </a:lt2>
      <a:accent1>
        <a:srgbClr val="61A4C7"/>
      </a:accent1>
      <a:accent2>
        <a:srgbClr val="3C9B4C"/>
      </a:accent2>
      <a:accent3>
        <a:srgbClr val="E0BF64"/>
      </a:accent3>
      <a:accent4>
        <a:srgbClr val="DE9A51"/>
      </a:accent4>
      <a:accent5>
        <a:srgbClr val="C86464"/>
      </a:accent5>
      <a:accent6>
        <a:srgbClr val="896D9B"/>
      </a:accent6>
      <a:hlink>
        <a:srgbClr val="0000FF"/>
      </a:hlink>
      <a:folHlink>
        <a:srgbClr val="FF00FF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oroccan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4400" b="0" i="0" u="none" strike="noStrike" cap="none" spc="0" normalizeH="0" baseline="0">
            <a:ln>
              <a:noFill/>
            </a:ln>
            <a:solidFill>
              <a:srgbClr val="F3F1DF"/>
            </a:solidFill>
            <a:effectLst/>
            <a:uFillTx/>
            <a:latin typeface="+mn-lt"/>
            <a:ea typeface="+mn-ea"/>
            <a:cs typeface="+mn-cs"/>
            <a:sym typeface="Helvetica Neue" panose="02000503000000020004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38100" cap="flat">
          <a:solidFill>
            <a:schemeClr val="accent1">
              <a:satOff val="-16958"/>
              <a:lumOff val="14363"/>
            </a:schemeClr>
          </a:solidFill>
          <a:prstDash val="solid"/>
          <a:miter lim="400000"/>
        </a:ln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</a:spPr>
      <a:bodyPr rot="0" spcFirstLastPara="1" vertOverflow="overflow" horzOverflow="overflow" vert="horz" wrap="non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3200" b="0" i="0" u="none" strike="noStrike" cap="none" spc="0" normalizeH="0" baseline="0" dirty="0" smtClean="0">
            <a:ln>
              <a:noFill/>
            </a:ln>
            <a:solidFill>
              <a:srgbClr val="EDEDEE"/>
            </a:solidFill>
            <a:effectLst/>
            <a:uFillTx/>
            <a:latin typeface="黑体" panose="02010609060101010101" pitchFamily="49" charset="-122"/>
            <a:ea typeface="黑体" panose="02010609060101010101" pitchFamily="49" charset="-122"/>
            <a:sym typeface="Hoefler Text"/>
          </a:defRPr>
        </a:def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7_Moroccan">
  <a:themeElements>
    <a:clrScheme name="Moroccan">
      <a:dk1>
        <a:srgbClr val="073E86"/>
      </a:dk1>
      <a:lt1>
        <a:srgbClr val="86837F">
          <a:alpha val="80000"/>
        </a:srgbClr>
      </a:lt1>
      <a:dk2>
        <a:srgbClr val="586770"/>
      </a:dk2>
      <a:lt2>
        <a:srgbClr val="C4CBD0"/>
      </a:lt2>
      <a:accent1>
        <a:srgbClr val="61A4C7"/>
      </a:accent1>
      <a:accent2>
        <a:srgbClr val="3C9B4C"/>
      </a:accent2>
      <a:accent3>
        <a:srgbClr val="E0BF64"/>
      </a:accent3>
      <a:accent4>
        <a:srgbClr val="DE9A51"/>
      </a:accent4>
      <a:accent5>
        <a:srgbClr val="C86464"/>
      </a:accent5>
      <a:accent6>
        <a:srgbClr val="896D9B"/>
      </a:accent6>
      <a:hlink>
        <a:srgbClr val="0000FF"/>
      </a:hlink>
      <a:folHlink>
        <a:srgbClr val="FF00FF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oroccan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4400" b="0" i="0" u="none" strike="noStrike" cap="none" spc="0" normalizeH="0" baseline="0">
            <a:ln>
              <a:noFill/>
            </a:ln>
            <a:solidFill>
              <a:srgbClr val="F3F1DF"/>
            </a:solidFill>
            <a:effectLst/>
            <a:uFillTx/>
            <a:latin typeface="+mn-lt"/>
            <a:ea typeface="+mn-ea"/>
            <a:cs typeface="+mn-cs"/>
            <a:sym typeface="Helvetica Neue" panose="02000503000000020004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38100" cap="flat">
          <a:solidFill>
            <a:schemeClr val="accent1">
              <a:satOff val="-16957"/>
              <a:lumOff val="14363"/>
            </a:schemeClr>
          </a:solidFill>
          <a:prstDash val="solid"/>
          <a:miter lim="400000"/>
        </a:ln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</a:spPr>
      <a:bodyPr rot="0" spcFirstLastPara="1" vertOverflow="overflow" horzOverflow="overflow" vert="horz" wrap="non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3200" b="0" i="0" u="none" strike="noStrike" cap="none" spc="0" normalizeH="0" baseline="0" dirty="0" smtClean="0">
            <a:ln>
              <a:noFill/>
            </a:ln>
            <a:solidFill>
              <a:srgbClr val="EDEDEE"/>
            </a:solidFill>
            <a:effectLst/>
            <a:uFillTx/>
            <a:latin typeface="黑体" panose="02010609060101010101" pitchFamily="49" charset="-122"/>
            <a:ea typeface="黑体" panose="02010609060101010101" pitchFamily="49" charset="-122"/>
            <a:sym typeface="Hoefler Text"/>
          </a:defRPr>
        </a:def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9_Moroccan">
  <a:themeElements>
    <a:clrScheme name="Moroccan">
      <a:dk1>
        <a:srgbClr val="073E86"/>
      </a:dk1>
      <a:lt1>
        <a:srgbClr val="86837F">
          <a:alpha val="80000"/>
        </a:srgbClr>
      </a:lt1>
      <a:dk2>
        <a:srgbClr val="586770"/>
      </a:dk2>
      <a:lt2>
        <a:srgbClr val="C4CBD0"/>
      </a:lt2>
      <a:accent1>
        <a:srgbClr val="61A4C7"/>
      </a:accent1>
      <a:accent2>
        <a:srgbClr val="3C9B4C"/>
      </a:accent2>
      <a:accent3>
        <a:srgbClr val="E0BF64"/>
      </a:accent3>
      <a:accent4>
        <a:srgbClr val="DE9A51"/>
      </a:accent4>
      <a:accent5>
        <a:srgbClr val="C86464"/>
      </a:accent5>
      <a:accent6>
        <a:srgbClr val="896D9B"/>
      </a:accent6>
      <a:hlink>
        <a:srgbClr val="0000FF"/>
      </a:hlink>
      <a:folHlink>
        <a:srgbClr val="FF00FF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oroccan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4400" b="0" i="0" u="none" strike="noStrike" cap="none" spc="0" normalizeH="0" baseline="0">
            <a:ln>
              <a:noFill/>
            </a:ln>
            <a:solidFill>
              <a:srgbClr val="F3F1DF"/>
            </a:solidFill>
            <a:effectLst/>
            <a:uFillTx/>
            <a:latin typeface="+mn-lt"/>
            <a:ea typeface="+mn-ea"/>
            <a:cs typeface="+mn-cs"/>
            <a:sym typeface="Helvetica Neue" panose="02000503000000020004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38100" cap="flat">
          <a:solidFill>
            <a:schemeClr val="accent1">
              <a:satOff val="-16958"/>
              <a:lumOff val="14363"/>
            </a:schemeClr>
          </a:solidFill>
          <a:prstDash val="solid"/>
          <a:miter lim="400000"/>
        </a:ln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</a:spPr>
      <a:bodyPr rot="0" spcFirstLastPara="1" vertOverflow="overflow" horzOverflow="overflow" vert="horz" wrap="non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3200" b="0" i="0" u="none" strike="noStrike" cap="none" spc="0" normalizeH="0" baseline="0" dirty="0" smtClean="0">
            <a:ln>
              <a:noFill/>
            </a:ln>
            <a:solidFill>
              <a:srgbClr val="EDEDEE"/>
            </a:solidFill>
            <a:effectLst/>
            <a:uFillTx/>
            <a:latin typeface="黑体" panose="02010609060101010101" pitchFamily="49" charset="-122"/>
            <a:ea typeface="黑体" panose="02010609060101010101" pitchFamily="49" charset="-122"/>
            <a:sym typeface="Hoefler Text"/>
          </a:defRPr>
        </a:def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249</Words>
  <Application>Microsoft Office PowerPoint</Application>
  <PresentationFormat>宽屏</PresentationFormat>
  <Paragraphs>52</Paragraphs>
  <Slides>22</Slides>
  <Notes>22</Notes>
  <HiddenSlides>0</HiddenSlides>
  <MMClips>0</MMClips>
  <ScaleCrop>false</ScaleCrop>
  <HeadingPairs>
    <vt:vector size="6" baseType="variant">
      <vt:variant>
        <vt:lpstr>已用的字体</vt:lpstr>
      </vt:variant>
      <vt:variant>
        <vt:i4>5</vt:i4>
      </vt:variant>
      <vt:variant>
        <vt:lpstr>主题</vt:lpstr>
      </vt:variant>
      <vt:variant>
        <vt:i4>13</vt:i4>
      </vt:variant>
      <vt:variant>
        <vt:lpstr>幻灯片标题</vt:lpstr>
      </vt:variant>
      <vt:variant>
        <vt:i4>22</vt:i4>
      </vt:variant>
    </vt:vector>
  </HeadingPairs>
  <TitlesOfParts>
    <vt:vector size="40" baseType="lpstr">
      <vt:lpstr>Helvetica Neue</vt:lpstr>
      <vt:lpstr>Hoefler Text</vt:lpstr>
      <vt:lpstr>Palatino</vt:lpstr>
      <vt:lpstr>黑体</vt:lpstr>
      <vt:lpstr>Arial</vt:lpstr>
      <vt:lpstr>Moroccan</vt:lpstr>
      <vt:lpstr>1_Moroccan</vt:lpstr>
      <vt:lpstr>2_Moroccan</vt:lpstr>
      <vt:lpstr>3_Moroccan</vt:lpstr>
      <vt:lpstr>4_Moroccan</vt:lpstr>
      <vt:lpstr>5_Moroccan</vt:lpstr>
      <vt:lpstr>6_Moroccan</vt:lpstr>
      <vt:lpstr>7_Moroccan</vt:lpstr>
      <vt:lpstr>9_Moroccan</vt:lpstr>
      <vt:lpstr>8_Moroccan</vt:lpstr>
      <vt:lpstr>12_Moroccan</vt:lpstr>
      <vt:lpstr>14_Moroccan</vt:lpstr>
      <vt:lpstr>13_Moroccan</vt:lpstr>
      <vt:lpstr>PowerPoint 演示文稿</vt:lpstr>
      <vt:lpstr>地 球</vt:lpstr>
      <vt:lpstr>PowerPoint 演示文稿</vt:lpstr>
      <vt:lpstr>PowerPoint 演示文稿</vt:lpstr>
      <vt:lpstr>PowerPoint 演示文稿</vt:lpstr>
      <vt:lpstr>假设1：太阳不动，地球围绕太阳转。 </vt:lpstr>
      <vt:lpstr>假设2：地球自转产生昼夜交替现象。 </vt:lpstr>
      <vt:lpstr>假设3：地球围绕太阳转，同时地球自转。 </vt:lpstr>
      <vt:lpstr>假设4：地球不动，太阳围绕地球转。 </vt:lpstr>
      <vt:lpstr>昼夜交替现象是如何产生的？ </vt:lpstr>
      <vt:lpstr>PowerPoint 演示文稿</vt:lpstr>
      <vt:lpstr>PowerPoint 演示文稿</vt:lpstr>
      <vt:lpstr>假设1：太阳不动，地球围绕太阳转。 </vt:lpstr>
      <vt:lpstr>假设2：地球自转产生昼夜交替现象。 </vt:lpstr>
      <vt:lpstr>假设3：地球围绕太阳转，同时地球自转。 </vt:lpstr>
      <vt:lpstr>假设4：地球不动，太阳围绕地球转。 </vt:lpstr>
      <vt:lpstr>假设1：太阳不动，地球围绕太阳转。 </vt:lpstr>
      <vt:lpstr>PowerPoint 演示文稿</vt:lpstr>
      <vt:lpstr>PowerPoint 演示文稿</vt:lpstr>
      <vt:lpstr>PowerPoint 演示文稿</vt:lpstr>
      <vt:lpstr>PowerPoint 演示文稿</vt:lpstr>
      <vt:lpstr>做好《人类认识地球运动的历史》一课学习准备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《我的母亲》</dc:title>
  <dc:creator>WIN</dc:creator>
  <cp:lastModifiedBy>PC</cp:lastModifiedBy>
  <cp:revision>357</cp:revision>
  <dcterms:created xsi:type="dcterms:W3CDTF">2020-02-27T05:48:00Z</dcterms:created>
  <dcterms:modified xsi:type="dcterms:W3CDTF">2020-10-23T03:06:09Z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2052-11.1.0.9912</vt:lpwstr>
  </property>
</Properties>
</file>