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25" r:id="rId2"/>
    <p:sldId id="258" r:id="rId3"/>
    <p:sldId id="326" r:id="rId4"/>
    <p:sldId id="458" r:id="rId5"/>
    <p:sldId id="459" r:id="rId6"/>
    <p:sldId id="447" r:id="rId7"/>
    <p:sldId id="460" r:id="rId8"/>
    <p:sldId id="448" r:id="rId9"/>
    <p:sldId id="449" r:id="rId10"/>
    <p:sldId id="461" r:id="rId11"/>
    <p:sldId id="450" r:id="rId12"/>
    <p:sldId id="451" r:id="rId13"/>
    <p:sldId id="387" r:id="rId14"/>
    <p:sldId id="403" r:id="rId15"/>
    <p:sldId id="414" r:id="rId16"/>
    <p:sldId id="462" r:id="rId17"/>
    <p:sldId id="415" r:id="rId18"/>
    <p:sldId id="416" r:id="rId19"/>
    <p:sldId id="417" r:id="rId20"/>
    <p:sldId id="470" r:id="rId21"/>
    <p:sldId id="463" r:id="rId22"/>
    <p:sldId id="471" r:id="rId23"/>
    <p:sldId id="464" r:id="rId24"/>
    <p:sldId id="465" r:id="rId25"/>
    <p:sldId id="466" r:id="rId26"/>
    <p:sldId id="467" r:id="rId27"/>
    <p:sldId id="472" r:id="rId28"/>
    <p:sldId id="468" r:id="rId29"/>
    <p:sldId id="473" r:id="rId30"/>
    <p:sldId id="469" r:id="rId31"/>
    <p:sldId id="333" r:id="rId32"/>
  </p:sldIdLst>
  <p:sldSz cx="12190413" cy="6859588"/>
  <p:notesSz cx="6858000" cy="9144000"/>
  <p:defaultTextStyle>
    <a:defPPr>
      <a:defRPr lang="zh-CN"/>
    </a:defPPr>
    <a:lvl1pPr marL="0" algn="l" defTabSz="1088502" rtl="0" eaLnBrk="1" latinLnBrk="0" hangingPunct="1">
      <a:defRPr sz="2100" kern="1200">
        <a:solidFill>
          <a:schemeClr val="tx1"/>
        </a:solidFill>
        <a:latin typeface="+mn-lt"/>
        <a:ea typeface="+mn-ea"/>
        <a:cs typeface="+mn-cs"/>
      </a:defRPr>
    </a:lvl1pPr>
    <a:lvl2pPr marL="544251" algn="l" defTabSz="1088502" rtl="0" eaLnBrk="1" latinLnBrk="0" hangingPunct="1">
      <a:defRPr sz="2100" kern="1200">
        <a:solidFill>
          <a:schemeClr val="tx1"/>
        </a:solidFill>
        <a:latin typeface="+mn-lt"/>
        <a:ea typeface="+mn-ea"/>
        <a:cs typeface="+mn-cs"/>
      </a:defRPr>
    </a:lvl2pPr>
    <a:lvl3pPr marL="1088502" algn="l" defTabSz="1088502" rtl="0" eaLnBrk="1" latinLnBrk="0" hangingPunct="1">
      <a:defRPr sz="2100" kern="1200">
        <a:solidFill>
          <a:schemeClr val="tx1"/>
        </a:solidFill>
        <a:latin typeface="+mn-lt"/>
        <a:ea typeface="+mn-ea"/>
        <a:cs typeface="+mn-cs"/>
      </a:defRPr>
    </a:lvl3pPr>
    <a:lvl4pPr marL="1632753" algn="l" defTabSz="1088502" rtl="0" eaLnBrk="1" latinLnBrk="0" hangingPunct="1">
      <a:defRPr sz="2100" kern="1200">
        <a:solidFill>
          <a:schemeClr val="tx1"/>
        </a:solidFill>
        <a:latin typeface="+mn-lt"/>
        <a:ea typeface="+mn-ea"/>
        <a:cs typeface="+mn-cs"/>
      </a:defRPr>
    </a:lvl4pPr>
    <a:lvl5pPr marL="2177004" algn="l" defTabSz="1088502" rtl="0" eaLnBrk="1" latinLnBrk="0" hangingPunct="1">
      <a:defRPr sz="2100" kern="1200">
        <a:solidFill>
          <a:schemeClr val="tx1"/>
        </a:solidFill>
        <a:latin typeface="+mn-lt"/>
        <a:ea typeface="+mn-ea"/>
        <a:cs typeface="+mn-cs"/>
      </a:defRPr>
    </a:lvl5pPr>
    <a:lvl6pPr marL="2721254" algn="l" defTabSz="1088502" rtl="0" eaLnBrk="1" latinLnBrk="0" hangingPunct="1">
      <a:defRPr sz="2100" kern="1200">
        <a:solidFill>
          <a:schemeClr val="tx1"/>
        </a:solidFill>
        <a:latin typeface="+mn-lt"/>
        <a:ea typeface="+mn-ea"/>
        <a:cs typeface="+mn-cs"/>
      </a:defRPr>
    </a:lvl6pPr>
    <a:lvl7pPr marL="3265505" algn="l" defTabSz="1088502" rtl="0" eaLnBrk="1" latinLnBrk="0" hangingPunct="1">
      <a:defRPr sz="2100" kern="1200">
        <a:solidFill>
          <a:schemeClr val="tx1"/>
        </a:solidFill>
        <a:latin typeface="+mn-lt"/>
        <a:ea typeface="+mn-ea"/>
        <a:cs typeface="+mn-cs"/>
      </a:defRPr>
    </a:lvl7pPr>
    <a:lvl8pPr marL="3809756" algn="l" defTabSz="1088502" rtl="0" eaLnBrk="1" latinLnBrk="0" hangingPunct="1">
      <a:defRPr sz="2100" kern="1200">
        <a:solidFill>
          <a:schemeClr val="tx1"/>
        </a:solidFill>
        <a:latin typeface="+mn-lt"/>
        <a:ea typeface="+mn-ea"/>
        <a:cs typeface="+mn-cs"/>
      </a:defRPr>
    </a:lvl8pPr>
    <a:lvl9pPr marL="4354007" algn="l" defTabSz="1088502" rtl="0" eaLnBrk="1" latinLnBrk="0" hangingPunct="1">
      <a:defRPr sz="21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D9D9D9"/>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3689" autoAdjust="0"/>
    <p:restoredTop sz="94660"/>
  </p:normalViewPr>
  <p:slideViewPr>
    <p:cSldViewPr>
      <p:cViewPr>
        <p:scale>
          <a:sx n="100" d="100"/>
          <a:sy n="100" d="100"/>
        </p:scale>
        <p:origin x="588" y="480"/>
      </p:cViewPr>
      <p:guideLst>
        <p:guide orient="horz" pos="2161"/>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标题幻灯片">
    <p:spTree>
      <p:nvGrpSpPr>
        <p:cNvPr id="1" name=""/>
        <p:cNvGrpSpPr/>
        <p:nvPr/>
      </p:nvGrpSpPr>
      <p:grpSpPr>
        <a:xfrm>
          <a:off x="0" y="0"/>
          <a:ext cx="0" cy="0"/>
          <a:chOff x="0" y="0"/>
          <a:chExt cx="0" cy="0"/>
        </a:xfrm>
      </p:grpSpPr>
      <p:pic>
        <p:nvPicPr>
          <p:cNvPr id="7" name="Picture 3" descr="C:\Documents and Settings\t11318\桌面\揭开01.jpg"/>
          <p:cNvPicPr>
            <a:picLocks noChangeAspect="1" noChangeArrowheads="1"/>
          </p:cNvPicPr>
          <p:nvPr userDrawn="1"/>
        </p:nvPicPr>
        <p:blipFill>
          <a:blip r:embed="rId2">
            <a:extLst>
              <a:ext uri="{28A0092B-C50C-407E-A947-70E740481C1C}">
                <a14:useLocalDpi xmlns:a14="http://schemas.microsoft.com/office/drawing/2010/main" xmlns=""/>
              </a:ext>
            </a:extLst>
          </a:blip>
          <a:srcRect/>
          <a:stretch>
            <a:fillRect/>
          </a:stretch>
        </p:blipFill>
        <p:spPr bwMode="auto">
          <a:xfrm>
            <a:off x="3351594" y="0"/>
            <a:ext cx="8838820" cy="6859588"/>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814129692"/>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标题和内容">
    <p:spTree>
      <p:nvGrpSpPr>
        <p:cNvPr id="1" name=""/>
        <p:cNvGrpSpPr/>
        <p:nvPr/>
      </p:nvGrpSpPr>
      <p:grpSpPr>
        <a:xfrm>
          <a:off x="0" y="0"/>
          <a:ext cx="0" cy="0"/>
          <a:chOff x="0" y="0"/>
          <a:chExt cx="0" cy="0"/>
        </a:xfrm>
      </p:grpSpPr>
      <p:sp>
        <p:nvSpPr>
          <p:cNvPr id="7" name="矩形 6"/>
          <p:cNvSpPr/>
          <p:nvPr userDrawn="1"/>
        </p:nvSpPr>
        <p:spPr>
          <a:xfrm>
            <a:off x="1961" y="4176"/>
            <a:ext cx="12188453" cy="688913"/>
          </a:xfrm>
          <a:prstGeom prst="rect">
            <a:avLst/>
          </a:prstGeom>
          <a:pattFill prst="ltUpDiag">
            <a:fgClr>
              <a:srgbClr val="FF9600"/>
            </a:fgClr>
            <a:bgClr>
              <a:srgbClr val="FC6204"/>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endParaRPr lang="zh-CN" altLang="en-US"/>
          </a:p>
        </p:txBody>
      </p:sp>
    </p:spTree>
    <p:extLst>
      <p:ext uri="{BB962C8B-B14F-4D97-AF65-F5344CB8AC3E}">
        <p14:creationId xmlns:p14="http://schemas.microsoft.com/office/powerpoint/2010/main" xmlns="" val="51598387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节标题">
    <p:spTree>
      <p:nvGrpSpPr>
        <p:cNvPr id="1" name=""/>
        <p:cNvGrpSpPr/>
        <p:nvPr/>
      </p:nvGrpSpPr>
      <p:grpSpPr>
        <a:xfrm>
          <a:off x="0" y="0"/>
          <a:ext cx="0" cy="0"/>
          <a:chOff x="0" y="0"/>
          <a:chExt cx="0" cy="0"/>
        </a:xfrm>
      </p:grpSpPr>
      <p:sp>
        <p:nvSpPr>
          <p:cNvPr id="7" name="矩形 6"/>
          <p:cNvSpPr/>
          <p:nvPr userDrawn="1"/>
        </p:nvSpPr>
        <p:spPr>
          <a:xfrm>
            <a:off x="1962" y="4176"/>
            <a:ext cx="9741176" cy="688913"/>
          </a:xfrm>
          <a:prstGeom prst="rect">
            <a:avLst/>
          </a:prstGeom>
          <a:pattFill prst="ltUpDiag">
            <a:fgClr>
              <a:srgbClr val="FF9600"/>
            </a:fgClr>
            <a:bgClr>
              <a:srgbClr val="FC6204"/>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endParaRPr lang="zh-CN" altLang="en-US"/>
          </a:p>
        </p:txBody>
      </p:sp>
    </p:spTree>
    <p:extLst>
      <p:ext uri="{BB962C8B-B14F-4D97-AF65-F5344CB8AC3E}">
        <p14:creationId xmlns:p14="http://schemas.microsoft.com/office/powerpoint/2010/main" xmlns="" val="49417557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两栏内容">
    <p:spTree>
      <p:nvGrpSpPr>
        <p:cNvPr id="1" name=""/>
        <p:cNvGrpSpPr/>
        <p:nvPr/>
      </p:nvGrpSpPr>
      <p:grpSpPr>
        <a:xfrm>
          <a:off x="0" y="0"/>
          <a:ext cx="0" cy="0"/>
          <a:chOff x="0" y="0"/>
          <a:chExt cx="0" cy="0"/>
        </a:xfrm>
      </p:grpSpPr>
      <p:sp>
        <p:nvSpPr>
          <p:cNvPr id="8" name="矩形 7"/>
          <p:cNvSpPr/>
          <p:nvPr userDrawn="1"/>
        </p:nvSpPr>
        <p:spPr>
          <a:xfrm>
            <a:off x="1961" y="4176"/>
            <a:ext cx="7629217" cy="688913"/>
          </a:xfrm>
          <a:prstGeom prst="rect">
            <a:avLst/>
          </a:prstGeom>
          <a:pattFill prst="ltUpDiag">
            <a:fgClr>
              <a:srgbClr val="FF9600"/>
            </a:fgClr>
            <a:bgClr>
              <a:srgbClr val="FC6204"/>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endParaRPr lang="zh-CN" altLang="en-US"/>
          </a:p>
        </p:txBody>
      </p:sp>
    </p:spTree>
    <p:extLst>
      <p:ext uri="{BB962C8B-B14F-4D97-AF65-F5344CB8AC3E}">
        <p14:creationId xmlns:p14="http://schemas.microsoft.com/office/powerpoint/2010/main" xmlns="" val="1047060492"/>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比较">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3402244255"/>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仅标题">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914633016"/>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0">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1853341704"/>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垂直排列标题与文本">
    <p:spTree>
      <p:nvGrpSpPr>
        <p:cNvPr id="1" name=""/>
        <p:cNvGrpSpPr/>
        <p:nvPr/>
      </p:nvGrpSpPr>
      <p:grpSpPr>
        <a:xfrm>
          <a:off x="0" y="0"/>
          <a:ext cx="0" cy="0"/>
          <a:chOff x="0" y="0"/>
          <a:chExt cx="0" cy="0"/>
        </a:xfrm>
      </p:grpSpPr>
      <p:pic>
        <p:nvPicPr>
          <p:cNvPr id="7" name="Picture 3" descr="C:\Documents and Settings\t11318\桌面\揭开01.jpg"/>
          <p:cNvPicPr>
            <a:picLocks noChangeAspect="1" noChangeArrowheads="1"/>
          </p:cNvPicPr>
          <p:nvPr userDrawn="1"/>
        </p:nvPicPr>
        <p:blipFill>
          <a:blip r:embed="rId2">
            <a:extLst>
              <a:ext uri="{28A0092B-C50C-407E-A947-70E740481C1C}">
                <a14:useLocalDpi xmlns:a14="http://schemas.microsoft.com/office/drawing/2010/main" xmlns=""/>
              </a:ext>
            </a:extLst>
          </a:blip>
          <a:srcRect/>
          <a:stretch>
            <a:fillRect/>
          </a:stretch>
        </p:blipFill>
        <p:spPr bwMode="auto">
          <a:xfrm>
            <a:off x="3339147" y="0"/>
            <a:ext cx="8838820" cy="6859588"/>
          </a:xfrm>
          <a:prstGeom prst="rect">
            <a:avLst/>
          </a:prstGeom>
          <a:noFill/>
          <a:extLst>
            <a:ext uri="{909E8E84-426E-40DD-AFC4-6F175D3DCCD1}">
              <a14:hiddenFill xmlns:a14="http://schemas.microsoft.com/office/drawing/2010/main" xmlns="">
                <a:solidFill>
                  <a:srgbClr val="FFFFFF"/>
                </a:solidFill>
              </a14:hiddenFill>
            </a:ext>
          </a:extLst>
        </p:spPr>
      </p:pic>
      <p:sp>
        <p:nvSpPr>
          <p:cNvPr id="8" name="TextBox 3"/>
          <p:cNvSpPr txBox="1"/>
          <p:nvPr userDrawn="1"/>
        </p:nvSpPr>
        <p:spPr>
          <a:xfrm>
            <a:off x="1644019" y="1886585"/>
            <a:ext cx="5336439" cy="1446884"/>
          </a:xfrm>
          <a:prstGeom prst="rect">
            <a:avLst/>
          </a:prstGeom>
          <a:noFill/>
        </p:spPr>
        <p:txBody>
          <a:bodyPr wrap="square" lIns="91438" tIns="45719" rIns="91438" bIns="45719" rtlCol="0" anchor="ctr">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defPPr>
              <a:defRPr lang="zh-CN"/>
            </a:defPPr>
            <a:lvl1pPr>
              <a:defRPr sz="7200" spc="50">
                <a:ln w="11430"/>
                <a:solidFill>
                  <a:schemeClr val="tx1">
                    <a:lumMod val="65000"/>
                    <a:lumOff val="35000"/>
                  </a:schemeClr>
                </a:solidFill>
                <a:effectLst>
                  <a:outerShdw blurRad="38100" dist="38100" dir="2700000" algn="tl">
                    <a:srgbClr val="000000">
                      <a:alpha val="43137"/>
                    </a:srgbClr>
                  </a:outerShdw>
                </a:effectLst>
                <a:latin typeface="华康俪金黑W8(P)" pitchFamily="34" charset="-122"/>
                <a:ea typeface="华康俪金黑W8(P)" pitchFamily="34" charset="-122"/>
                <a:cs typeface="经典繁仿黑" pitchFamily="49" charset="-122"/>
              </a:defRPr>
            </a:lvl1pPr>
          </a:lstStyle>
          <a:p>
            <a:pPr lvl="0"/>
            <a:r>
              <a:rPr lang="zh-CN" altLang="en-US" sz="8800" b="1" dirty="0" smtClean="0">
                <a:solidFill>
                  <a:srgbClr val="CD1F06"/>
                </a:solidFill>
                <a:latin typeface="微软雅黑" pitchFamily="34" charset="-122"/>
                <a:ea typeface="微软雅黑" pitchFamily="34" charset="-122"/>
              </a:rPr>
              <a:t>谢谢</a:t>
            </a:r>
            <a:r>
              <a:rPr lang="zh-CN" altLang="en-US" sz="8800" b="1" dirty="0" smtClean="0">
                <a:solidFill>
                  <a:srgbClr val="00B050"/>
                </a:solidFill>
                <a:latin typeface="微软雅黑" pitchFamily="34" charset="-122"/>
                <a:ea typeface="微软雅黑" pitchFamily="34" charset="-122"/>
              </a:rPr>
              <a:t>观看</a:t>
            </a:r>
            <a:endParaRPr lang="zh-CN" altLang="en-US" sz="8800" b="1" dirty="0">
              <a:solidFill>
                <a:srgbClr val="00B050"/>
              </a:solidFill>
              <a:latin typeface="微软雅黑" pitchFamily="34" charset="-122"/>
              <a:ea typeface="微软雅黑" pitchFamily="34" charset="-122"/>
            </a:endParaRPr>
          </a:p>
        </p:txBody>
      </p:sp>
      <p:sp>
        <p:nvSpPr>
          <p:cNvPr id="9" name="矩形 8"/>
          <p:cNvSpPr/>
          <p:nvPr userDrawn="1"/>
        </p:nvSpPr>
        <p:spPr>
          <a:xfrm>
            <a:off x="1782655" y="3658773"/>
            <a:ext cx="5618651" cy="954329"/>
          </a:xfrm>
          <a:prstGeom prst="rect">
            <a:avLst/>
          </a:prstGeom>
        </p:spPr>
        <p:txBody>
          <a:bodyPr wrap="square" lIns="91438" tIns="45719" rIns="91438" bIns="45719" anchor="ctr">
            <a:spAutoFit/>
          </a:bodyPr>
          <a:lstStyle/>
          <a:p>
            <a:pPr algn="l"/>
            <a:r>
              <a:rPr lang="en-US" altLang="zh-CN" sz="2800" b="0" dirty="0" smtClean="0">
                <a:solidFill>
                  <a:schemeClr val="bg1">
                    <a:lumMod val="50000"/>
                  </a:schemeClr>
                </a:solidFill>
                <a:effectLst/>
                <a:latin typeface="微软雅黑" pitchFamily="34" charset="-122"/>
                <a:ea typeface="微软雅黑" pitchFamily="34" charset="-122"/>
                <a:cs typeface="经典繁仿黑" pitchFamily="49" charset="-122"/>
              </a:rPr>
              <a:t>——</a:t>
            </a:r>
            <a:r>
              <a:rPr lang="zh-CN" altLang="en-US" sz="2800" b="0" dirty="0" smtClean="0">
                <a:solidFill>
                  <a:schemeClr val="bg1">
                    <a:lumMod val="50000"/>
                  </a:schemeClr>
                </a:solidFill>
                <a:effectLst/>
                <a:latin typeface="微软雅黑" pitchFamily="34" charset="-122"/>
                <a:ea typeface="微软雅黑" pitchFamily="34" charset="-122"/>
                <a:cs typeface="经典繁仿黑" pitchFamily="49" charset="-122"/>
              </a:rPr>
              <a:t>更多精彩内容请登录 </a:t>
            </a:r>
            <a:endParaRPr lang="en-US" altLang="zh-CN" sz="2800" b="0" dirty="0" smtClean="0">
              <a:solidFill>
                <a:schemeClr val="bg1">
                  <a:lumMod val="50000"/>
                </a:schemeClr>
              </a:solidFill>
              <a:effectLst/>
              <a:latin typeface="微软雅黑" pitchFamily="34" charset="-122"/>
              <a:ea typeface="微软雅黑" pitchFamily="34" charset="-122"/>
              <a:cs typeface="经典繁仿黑" pitchFamily="49" charset="-122"/>
            </a:endParaRPr>
          </a:p>
          <a:p>
            <a:pPr algn="l"/>
            <a:r>
              <a:rPr lang="en-US" altLang="zh-CN" sz="2800" b="0" baseline="0" dirty="0" smtClean="0">
                <a:solidFill>
                  <a:schemeClr val="bg1">
                    <a:lumMod val="50000"/>
                  </a:schemeClr>
                </a:solidFill>
                <a:effectLst/>
                <a:latin typeface="微软雅黑" pitchFamily="34" charset="-122"/>
                <a:ea typeface="微软雅黑" pitchFamily="34" charset="-122"/>
                <a:cs typeface="经典繁仿黑" pitchFamily="49" charset="-122"/>
              </a:rPr>
              <a:t>        </a:t>
            </a:r>
            <a:r>
              <a:rPr lang="en-US" altLang="zh-CN" sz="2800" b="0" dirty="0" smtClean="0">
                <a:solidFill>
                  <a:srgbClr val="FF0000"/>
                </a:solidFill>
                <a:effectLst/>
                <a:latin typeface="微软雅黑" pitchFamily="34" charset="-122"/>
                <a:ea typeface="微软雅黑" pitchFamily="34" charset="-122"/>
                <a:cs typeface="经典繁仿黑" pitchFamily="49" charset="-122"/>
              </a:rPr>
              <a:t>www.91taoke.com</a:t>
            </a:r>
            <a:endParaRPr lang="zh-CN" altLang="en-US" sz="2800" b="0" dirty="0">
              <a:solidFill>
                <a:srgbClr val="FF0000"/>
              </a:solidFill>
              <a:effectLst/>
              <a:latin typeface="微软雅黑" pitchFamily="34" charset="-122"/>
              <a:ea typeface="微软雅黑" pitchFamily="34" charset="-122"/>
              <a:cs typeface="经典繁仿黑" pitchFamily="49" charset="-122"/>
            </a:endParaRPr>
          </a:p>
        </p:txBody>
      </p:sp>
    </p:spTree>
    <p:extLst>
      <p:ext uri="{BB962C8B-B14F-4D97-AF65-F5344CB8AC3E}">
        <p14:creationId xmlns:p14="http://schemas.microsoft.com/office/powerpoint/2010/main" xmlns="" val="40342649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36" fill="hold" grpId="0" nodeType="afterEffect">
                                  <p:stCondLst>
                                    <p:cond delay="0"/>
                                  </p:stCondLst>
                                  <p:iterate type="lt">
                                    <p:tmPct val="18000"/>
                                  </p:iterate>
                                  <p:childTnLst>
                                    <p:set>
                                      <p:cBhvr>
                                        <p:cTn id="6" dur="1" fill="hold">
                                          <p:stCondLst>
                                            <p:cond delay="0"/>
                                          </p:stCondLst>
                                        </p:cTn>
                                        <p:tgtEl>
                                          <p:spTgt spid="8"/>
                                        </p:tgtEl>
                                        <p:attrNameLst>
                                          <p:attrName>style.visibility</p:attrName>
                                        </p:attrNameLst>
                                      </p:cBhvr>
                                      <p:to>
                                        <p:strVal val="visible"/>
                                      </p:to>
                                    </p:set>
                                    <p:anim calcmode="lin" valueType="num">
                                      <p:cBhvr>
                                        <p:cTn id="7" dur="500" fill="hold"/>
                                        <p:tgtEl>
                                          <p:spTgt spid="8"/>
                                        </p:tgtEl>
                                        <p:attrNameLst>
                                          <p:attrName>ppt_w</p:attrName>
                                        </p:attrNameLst>
                                      </p:cBhvr>
                                      <p:tavLst>
                                        <p:tav tm="0">
                                          <p:val>
                                            <p:strVal val="(6*min(max(#ppt_w*#ppt_h,.3),1)-7.4)/-.7*#ppt_w"/>
                                          </p:val>
                                        </p:tav>
                                        <p:tav tm="100000">
                                          <p:val>
                                            <p:strVal val="#ppt_w"/>
                                          </p:val>
                                        </p:tav>
                                      </p:tavLst>
                                    </p:anim>
                                    <p:anim calcmode="lin" valueType="num">
                                      <p:cBhvr>
                                        <p:cTn id="8" dur="500" fill="hold"/>
                                        <p:tgtEl>
                                          <p:spTgt spid="8"/>
                                        </p:tgtEl>
                                        <p:attrNameLst>
                                          <p:attrName>ppt_h</p:attrName>
                                        </p:attrNameLst>
                                      </p:cBhvr>
                                      <p:tavLst>
                                        <p:tav tm="0">
                                          <p:val>
                                            <p:strVal val="(6*min(max(#ppt_w*#ppt_h,.3),1)-7.4)/-.7*#ppt_h"/>
                                          </p:val>
                                        </p:tav>
                                        <p:tav tm="100000">
                                          <p:val>
                                            <p:strVal val="#ppt_h"/>
                                          </p:val>
                                        </p:tav>
                                      </p:tavLst>
                                    </p:anim>
                                    <p:anim calcmode="lin" valueType="num">
                                      <p:cBhvr>
                                        <p:cTn id="9" dur="500" fill="hold"/>
                                        <p:tgtEl>
                                          <p:spTgt spid="8"/>
                                        </p:tgtEl>
                                        <p:attrNameLst>
                                          <p:attrName>ppt_x</p:attrName>
                                        </p:attrNameLst>
                                      </p:cBhvr>
                                      <p:tavLst>
                                        <p:tav tm="0">
                                          <p:val>
                                            <p:fltVal val="0.5"/>
                                          </p:val>
                                        </p:tav>
                                        <p:tav tm="100000">
                                          <p:val>
                                            <p:strVal val="#ppt_x"/>
                                          </p:val>
                                        </p:tav>
                                      </p:tavLst>
                                    </p:anim>
                                    <p:anim calcmode="lin" valueType="num">
                                      <p:cBhvr>
                                        <p:cTn id="10" dur="500" fill="hold"/>
                                        <p:tgtEl>
                                          <p:spTgt spid="8"/>
                                        </p:tgtEl>
                                        <p:attrNameLst>
                                          <p:attrName>ppt_y</p:attrName>
                                        </p:attrNameLst>
                                      </p:cBhvr>
                                      <p:tavLst>
                                        <p:tav tm="0">
                                          <p:val>
                                            <p:strVal val="1+(6*min(max(#ppt_w*#ppt_h,.3),1)-7.4)/-.7*#ppt_h/2"/>
                                          </p:val>
                                        </p:tav>
                                        <p:tav tm="100000">
                                          <p:val>
                                            <p:strVal val="#ppt_y"/>
                                          </p:val>
                                        </p:tav>
                                      </p:tavLst>
                                    </p:anim>
                                  </p:childTnLst>
                                </p:cTn>
                              </p:par>
                            </p:childTnLst>
                          </p:cTn>
                        </p:par>
                        <p:par>
                          <p:cTn id="11" fill="hold">
                            <p:stCondLst>
                              <p:cond delay="770"/>
                            </p:stCondLst>
                            <p:childTnLst>
                              <p:par>
                                <p:cTn id="12" presetID="2" presetClass="entr" presetSubtype="2" decel="100000" fill="hold" grpId="0" nodeType="afterEffect">
                                  <p:stCondLst>
                                    <p:cond delay="0"/>
                                  </p:stCondLst>
                                  <p:iterate type="lt">
                                    <p:tmPct val="10000"/>
                                  </p:iterate>
                                  <p:childTnLst>
                                    <p:set>
                                      <p:cBhvr>
                                        <p:cTn id="13" dur="1" fill="hold">
                                          <p:stCondLst>
                                            <p:cond delay="0"/>
                                          </p:stCondLst>
                                        </p:cTn>
                                        <p:tgtEl>
                                          <p:spTgt spid="9"/>
                                        </p:tgtEl>
                                        <p:attrNameLst>
                                          <p:attrName>style.visibility</p:attrName>
                                        </p:attrNameLst>
                                      </p:cBhvr>
                                      <p:to>
                                        <p:strVal val="visible"/>
                                      </p:to>
                                    </p:set>
                                    <p:anim calcmode="lin" valueType="num">
                                      <p:cBhvr additive="base">
                                        <p:cTn id="14" dur="500" fill="hold"/>
                                        <p:tgtEl>
                                          <p:spTgt spid="9"/>
                                        </p:tgtEl>
                                        <p:attrNameLst>
                                          <p:attrName>ppt_x</p:attrName>
                                        </p:attrNameLst>
                                      </p:cBhvr>
                                      <p:tavLst>
                                        <p:tav tm="0">
                                          <p:val>
                                            <p:strVal val="1+#ppt_w/2"/>
                                          </p:val>
                                        </p:tav>
                                        <p:tav tm="100000">
                                          <p:val>
                                            <p:strVal val="#ppt_x"/>
                                          </p:val>
                                        </p:tav>
                                      </p:tavLst>
                                    </p:anim>
                                    <p:anim calcmode="lin" valueType="num">
                                      <p:cBhvr additive="base">
                                        <p:cTn id="15" dur="500" fill="hold"/>
                                        <p:tgtEl>
                                          <p:spTgt spid="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33783418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60" r:id="rId7"/>
    <p:sldLayoutId id="2147483659" r:id="rId8"/>
  </p:sldLayoutIdLst>
  <p:timing>
    <p:tnLst>
      <p:par>
        <p:cTn id="1" dur="indefinite" restart="never" nodeType="tmRoot"/>
      </p:par>
    </p:tnLst>
  </p:timing>
  <p:txStyles>
    <p:titleStyle>
      <a:lvl1pPr algn="ctr" defTabSz="1088502" rtl="0" eaLnBrk="1" latinLnBrk="0" hangingPunct="1">
        <a:spcBef>
          <a:spcPct val="0"/>
        </a:spcBef>
        <a:buNone/>
        <a:defRPr sz="5200" kern="1200">
          <a:solidFill>
            <a:schemeClr val="tx1"/>
          </a:solidFill>
          <a:latin typeface="+mj-lt"/>
          <a:ea typeface="+mj-ea"/>
          <a:cs typeface="+mj-cs"/>
        </a:defRPr>
      </a:lvl1pPr>
    </p:titleStyle>
    <p:bodyStyle>
      <a:lvl1pPr marL="408188" indent="-408188" algn="l" defTabSz="1088502" rtl="0" eaLnBrk="1" latinLnBrk="0" hangingPunct="1">
        <a:spcBef>
          <a:spcPct val="20000"/>
        </a:spcBef>
        <a:buFont typeface="Arial" pitchFamily="34" charset="0"/>
        <a:buChar char="•"/>
        <a:defRPr sz="3800" kern="1200">
          <a:solidFill>
            <a:schemeClr val="tx1"/>
          </a:solidFill>
          <a:latin typeface="+mn-lt"/>
          <a:ea typeface="+mn-ea"/>
          <a:cs typeface="+mn-cs"/>
        </a:defRPr>
      </a:lvl1pPr>
      <a:lvl2pPr marL="884408" indent="-340157" algn="l" defTabSz="1088502" rtl="0" eaLnBrk="1" latinLnBrk="0" hangingPunct="1">
        <a:spcBef>
          <a:spcPct val="20000"/>
        </a:spcBef>
        <a:buFont typeface="Arial" pitchFamily="34" charset="0"/>
        <a:buChar char="–"/>
        <a:defRPr sz="3300" kern="1200">
          <a:solidFill>
            <a:schemeClr val="tx1"/>
          </a:solidFill>
          <a:latin typeface="+mn-lt"/>
          <a:ea typeface="+mn-ea"/>
          <a:cs typeface="+mn-cs"/>
        </a:defRPr>
      </a:lvl2pPr>
      <a:lvl3pPr marL="1360627" indent="-272125" algn="l" defTabSz="1088502" rtl="0" eaLnBrk="1" latinLnBrk="0" hangingPunct="1">
        <a:spcBef>
          <a:spcPct val="20000"/>
        </a:spcBef>
        <a:buFont typeface="Arial" pitchFamily="34" charset="0"/>
        <a:buChar char="•"/>
        <a:defRPr sz="2900" kern="1200">
          <a:solidFill>
            <a:schemeClr val="tx1"/>
          </a:solidFill>
          <a:latin typeface="+mn-lt"/>
          <a:ea typeface="+mn-ea"/>
          <a:cs typeface="+mn-cs"/>
        </a:defRPr>
      </a:lvl3pPr>
      <a:lvl4pPr marL="1904878" indent="-272125" algn="l" defTabSz="1088502" rtl="0" eaLnBrk="1" latinLnBrk="0" hangingPunct="1">
        <a:spcBef>
          <a:spcPct val="20000"/>
        </a:spcBef>
        <a:buFont typeface="Arial" pitchFamily="34" charset="0"/>
        <a:buChar char="–"/>
        <a:defRPr sz="2400" kern="1200">
          <a:solidFill>
            <a:schemeClr val="tx1"/>
          </a:solidFill>
          <a:latin typeface="+mn-lt"/>
          <a:ea typeface="+mn-ea"/>
          <a:cs typeface="+mn-cs"/>
        </a:defRPr>
      </a:lvl4pPr>
      <a:lvl5pPr marL="2449129" indent="-272125" algn="l" defTabSz="1088502" rtl="0" eaLnBrk="1" latinLnBrk="0" hangingPunct="1">
        <a:spcBef>
          <a:spcPct val="20000"/>
        </a:spcBef>
        <a:buFont typeface="Arial" pitchFamily="34" charset="0"/>
        <a:buChar char="»"/>
        <a:defRPr sz="2400" kern="1200">
          <a:solidFill>
            <a:schemeClr val="tx1"/>
          </a:solidFill>
          <a:latin typeface="+mn-lt"/>
          <a:ea typeface="+mn-ea"/>
          <a:cs typeface="+mn-cs"/>
        </a:defRPr>
      </a:lvl5pPr>
      <a:lvl6pPr marL="2993380" indent="-272125" algn="l" defTabSz="1088502" rtl="0" eaLnBrk="1" latinLnBrk="0" hangingPunct="1">
        <a:spcBef>
          <a:spcPct val="20000"/>
        </a:spcBef>
        <a:buFont typeface="Arial" pitchFamily="34" charset="0"/>
        <a:buChar char="•"/>
        <a:defRPr sz="2400" kern="1200">
          <a:solidFill>
            <a:schemeClr val="tx1"/>
          </a:solidFill>
          <a:latin typeface="+mn-lt"/>
          <a:ea typeface="+mn-ea"/>
          <a:cs typeface="+mn-cs"/>
        </a:defRPr>
      </a:lvl6pPr>
      <a:lvl7pPr marL="3537631" indent="-272125" algn="l" defTabSz="1088502" rtl="0" eaLnBrk="1" latinLnBrk="0" hangingPunct="1">
        <a:spcBef>
          <a:spcPct val="20000"/>
        </a:spcBef>
        <a:buFont typeface="Arial" pitchFamily="34" charset="0"/>
        <a:buChar char="•"/>
        <a:defRPr sz="2400" kern="1200">
          <a:solidFill>
            <a:schemeClr val="tx1"/>
          </a:solidFill>
          <a:latin typeface="+mn-lt"/>
          <a:ea typeface="+mn-ea"/>
          <a:cs typeface="+mn-cs"/>
        </a:defRPr>
      </a:lvl7pPr>
      <a:lvl8pPr marL="4081882" indent="-272125" algn="l" defTabSz="1088502" rtl="0" eaLnBrk="1" latinLnBrk="0" hangingPunct="1">
        <a:spcBef>
          <a:spcPct val="20000"/>
        </a:spcBef>
        <a:buFont typeface="Arial" pitchFamily="34" charset="0"/>
        <a:buChar char="•"/>
        <a:defRPr sz="2400" kern="1200">
          <a:solidFill>
            <a:schemeClr val="tx1"/>
          </a:solidFill>
          <a:latin typeface="+mn-lt"/>
          <a:ea typeface="+mn-ea"/>
          <a:cs typeface="+mn-cs"/>
        </a:defRPr>
      </a:lvl8pPr>
      <a:lvl9pPr marL="4626132" indent="-272125" algn="l" defTabSz="1088502" rtl="0" eaLnBrk="1" latinLnBrk="0" hangingPunct="1">
        <a:spcBef>
          <a:spcPct val="20000"/>
        </a:spcBef>
        <a:buFont typeface="Arial" pitchFamily="34" charset="0"/>
        <a:buChar char="•"/>
        <a:defRPr sz="2400" kern="1200">
          <a:solidFill>
            <a:schemeClr val="tx1"/>
          </a:solidFill>
          <a:latin typeface="+mn-lt"/>
          <a:ea typeface="+mn-ea"/>
          <a:cs typeface="+mn-cs"/>
        </a:defRPr>
      </a:lvl9pPr>
    </p:bodyStyle>
    <p:otherStyle>
      <a:defPPr>
        <a:defRPr lang="zh-CN"/>
      </a:defPPr>
      <a:lvl1pPr marL="0" algn="l" defTabSz="1088502" rtl="0" eaLnBrk="1" latinLnBrk="0" hangingPunct="1">
        <a:defRPr sz="2100" kern="1200">
          <a:solidFill>
            <a:schemeClr val="tx1"/>
          </a:solidFill>
          <a:latin typeface="+mn-lt"/>
          <a:ea typeface="+mn-ea"/>
          <a:cs typeface="+mn-cs"/>
        </a:defRPr>
      </a:lvl1pPr>
      <a:lvl2pPr marL="544251" algn="l" defTabSz="1088502" rtl="0" eaLnBrk="1" latinLnBrk="0" hangingPunct="1">
        <a:defRPr sz="2100" kern="1200">
          <a:solidFill>
            <a:schemeClr val="tx1"/>
          </a:solidFill>
          <a:latin typeface="+mn-lt"/>
          <a:ea typeface="+mn-ea"/>
          <a:cs typeface="+mn-cs"/>
        </a:defRPr>
      </a:lvl2pPr>
      <a:lvl3pPr marL="1088502" algn="l" defTabSz="1088502" rtl="0" eaLnBrk="1" latinLnBrk="0" hangingPunct="1">
        <a:defRPr sz="2100" kern="1200">
          <a:solidFill>
            <a:schemeClr val="tx1"/>
          </a:solidFill>
          <a:latin typeface="+mn-lt"/>
          <a:ea typeface="+mn-ea"/>
          <a:cs typeface="+mn-cs"/>
        </a:defRPr>
      </a:lvl3pPr>
      <a:lvl4pPr marL="1632753" algn="l" defTabSz="1088502" rtl="0" eaLnBrk="1" latinLnBrk="0" hangingPunct="1">
        <a:defRPr sz="2100" kern="1200">
          <a:solidFill>
            <a:schemeClr val="tx1"/>
          </a:solidFill>
          <a:latin typeface="+mn-lt"/>
          <a:ea typeface="+mn-ea"/>
          <a:cs typeface="+mn-cs"/>
        </a:defRPr>
      </a:lvl4pPr>
      <a:lvl5pPr marL="2177004" algn="l" defTabSz="1088502" rtl="0" eaLnBrk="1" latinLnBrk="0" hangingPunct="1">
        <a:defRPr sz="2100" kern="1200">
          <a:solidFill>
            <a:schemeClr val="tx1"/>
          </a:solidFill>
          <a:latin typeface="+mn-lt"/>
          <a:ea typeface="+mn-ea"/>
          <a:cs typeface="+mn-cs"/>
        </a:defRPr>
      </a:lvl5pPr>
      <a:lvl6pPr marL="2721254" algn="l" defTabSz="1088502" rtl="0" eaLnBrk="1" latinLnBrk="0" hangingPunct="1">
        <a:defRPr sz="2100" kern="1200">
          <a:solidFill>
            <a:schemeClr val="tx1"/>
          </a:solidFill>
          <a:latin typeface="+mn-lt"/>
          <a:ea typeface="+mn-ea"/>
          <a:cs typeface="+mn-cs"/>
        </a:defRPr>
      </a:lvl6pPr>
      <a:lvl7pPr marL="3265505" algn="l" defTabSz="1088502" rtl="0" eaLnBrk="1" latinLnBrk="0" hangingPunct="1">
        <a:defRPr sz="2100" kern="1200">
          <a:solidFill>
            <a:schemeClr val="tx1"/>
          </a:solidFill>
          <a:latin typeface="+mn-lt"/>
          <a:ea typeface="+mn-ea"/>
          <a:cs typeface="+mn-cs"/>
        </a:defRPr>
      </a:lvl7pPr>
      <a:lvl8pPr marL="3809756" algn="l" defTabSz="1088502" rtl="0" eaLnBrk="1" latinLnBrk="0" hangingPunct="1">
        <a:defRPr sz="2100" kern="1200">
          <a:solidFill>
            <a:schemeClr val="tx1"/>
          </a:solidFill>
          <a:latin typeface="+mn-lt"/>
          <a:ea typeface="+mn-ea"/>
          <a:cs typeface="+mn-cs"/>
        </a:defRPr>
      </a:lvl8pPr>
      <a:lvl9pPr marL="4354007" algn="l" defTabSz="1088502" rtl="0" eaLnBrk="1" latinLnBrk="0" hangingPunct="1">
        <a:defRPr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slide" Target="slide6.xml"/><Relationship Id="rId1" Type="http://schemas.openxmlformats.org/officeDocument/2006/relationships/slideLayout" Target="../slideLayouts/slideLayout6.xml"/><Relationship Id="rId6" Type="http://schemas.openxmlformats.org/officeDocument/2006/relationships/slide" Target="slide12.xml"/><Relationship Id="rId5" Type="http://schemas.openxmlformats.org/officeDocument/2006/relationships/slide" Target="slide11.xml"/><Relationship Id="rId4" Type="http://schemas.openxmlformats.org/officeDocument/2006/relationships/slide" Target="slide9.xml"/></Relationships>
</file>

<file path=ppt/slides/_rels/slide11.xml.rels><?xml version="1.0" encoding="UTF-8" standalone="yes"?>
<Relationships xmlns="http://schemas.openxmlformats.org/package/2006/relationships"><Relationship Id="rId3" Type="http://schemas.openxmlformats.org/officeDocument/2006/relationships/slide" Target="slide6.xml"/><Relationship Id="rId7" Type="http://schemas.openxmlformats.org/officeDocument/2006/relationships/slide" Target="slide12.xml"/><Relationship Id="rId2" Type="http://schemas.openxmlformats.org/officeDocument/2006/relationships/image" Target="../media/image4.png"/><Relationship Id="rId1" Type="http://schemas.openxmlformats.org/officeDocument/2006/relationships/slideLayout" Target="../slideLayouts/slideLayout6.xml"/><Relationship Id="rId6" Type="http://schemas.openxmlformats.org/officeDocument/2006/relationships/slide" Target="slide11.xml"/><Relationship Id="rId5" Type="http://schemas.openxmlformats.org/officeDocument/2006/relationships/slide" Target="slide9.xml"/><Relationship Id="rId4" Type="http://schemas.openxmlformats.org/officeDocument/2006/relationships/slide" Target="slide8.xml"/></Relationships>
</file>

<file path=ppt/slides/_rels/slide12.xml.rels><?xml version="1.0" encoding="UTF-8" standalone="yes"?>
<Relationships xmlns="http://schemas.openxmlformats.org/package/2006/relationships"><Relationship Id="rId8" Type="http://schemas.openxmlformats.org/officeDocument/2006/relationships/slide" Target="slide12.xml"/><Relationship Id="rId3" Type="http://schemas.openxmlformats.org/officeDocument/2006/relationships/slide" Target="slide2.xml"/><Relationship Id="rId7" Type="http://schemas.openxmlformats.org/officeDocument/2006/relationships/slide" Target="slide11.xml"/><Relationship Id="rId2" Type="http://schemas.openxmlformats.org/officeDocument/2006/relationships/image" Target="../media/image4.png"/><Relationship Id="rId1" Type="http://schemas.openxmlformats.org/officeDocument/2006/relationships/slideLayout" Target="../slideLayouts/slideLayout6.xml"/><Relationship Id="rId6" Type="http://schemas.openxmlformats.org/officeDocument/2006/relationships/slide" Target="slide9.xml"/><Relationship Id="rId5" Type="http://schemas.openxmlformats.org/officeDocument/2006/relationships/slide" Target="slide8.xml"/><Relationship Id="rId4" Type="http://schemas.openxmlformats.org/officeDocument/2006/relationships/slide" Target="slide6.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8" Type="http://schemas.openxmlformats.org/officeDocument/2006/relationships/slide" Target="slide21.xml"/><Relationship Id="rId3" Type="http://schemas.openxmlformats.org/officeDocument/2006/relationships/slide" Target="slide16.xml"/><Relationship Id="rId7" Type="http://schemas.openxmlformats.org/officeDocument/2006/relationships/slide" Target="slide18.xml"/><Relationship Id="rId2" Type="http://schemas.openxmlformats.org/officeDocument/2006/relationships/image" Target="../media/image4.png"/><Relationship Id="rId1" Type="http://schemas.openxmlformats.org/officeDocument/2006/relationships/slideLayout" Target="../slideLayouts/slideLayout6.xml"/><Relationship Id="rId6" Type="http://schemas.openxmlformats.org/officeDocument/2006/relationships/slide" Target="slide17.xml"/><Relationship Id="rId5" Type="http://schemas.openxmlformats.org/officeDocument/2006/relationships/slide" Target="slide15.xml"/><Relationship Id="rId4" Type="http://schemas.openxmlformats.org/officeDocument/2006/relationships/image" Target="../media/image7.png"/></Relationships>
</file>

<file path=ppt/slides/_rels/slide16.xml.rels><?xml version="1.0" encoding="UTF-8" standalone="yes"?>
<Relationships xmlns="http://schemas.openxmlformats.org/package/2006/relationships"><Relationship Id="rId3" Type="http://schemas.openxmlformats.org/officeDocument/2006/relationships/slide" Target="slide17.xml"/><Relationship Id="rId2" Type="http://schemas.openxmlformats.org/officeDocument/2006/relationships/slide" Target="slide15.xml"/><Relationship Id="rId1" Type="http://schemas.openxmlformats.org/officeDocument/2006/relationships/slideLayout" Target="../slideLayouts/slideLayout6.xml"/><Relationship Id="rId5" Type="http://schemas.openxmlformats.org/officeDocument/2006/relationships/slide" Target="slide21.xml"/><Relationship Id="rId4" Type="http://schemas.openxmlformats.org/officeDocument/2006/relationships/slide" Target="slide18.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slide" Target="slide21.xml"/><Relationship Id="rId2" Type="http://schemas.openxmlformats.org/officeDocument/2006/relationships/image" Target="../media/image7.png"/><Relationship Id="rId1" Type="http://schemas.openxmlformats.org/officeDocument/2006/relationships/slideLayout" Target="../slideLayouts/slideLayout6.xml"/><Relationship Id="rId6" Type="http://schemas.openxmlformats.org/officeDocument/2006/relationships/slide" Target="slide18.xml"/><Relationship Id="rId5" Type="http://schemas.openxmlformats.org/officeDocument/2006/relationships/slide" Target="slide17.xml"/><Relationship Id="rId4" Type="http://schemas.openxmlformats.org/officeDocument/2006/relationships/slide" Target="slide15.xml"/></Relationships>
</file>

<file path=ppt/slides/_rels/slide18.xml.rels><?xml version="1.0" encoding="UTF-8" standalone="yes"?>
<Relationships xmlns="http://schemas.openxmlformats.org/package/2006/relationships"><Relationship Id="rId3" Type="http://schemas.openxmlformats.org/officeDocument/2006/relationships/slide" Target="slide15.xml"/><Relationship Id="rId2" Type="http://schemas.openxmlformats.org/officeDocument/2006/relationships/image" Target="../media/image8.png"/><Relationship Id="rId1" Type="http://schemas.openxmlformats.org/officeDocument/2006/relationships/slideLayout" Target="../slideLayouts/slideLayout6.xml"/><Relationship Id="rId6" Type="http://schemas.openxmlformats.org/officeDocument/2006/relationships/slide" Target="slide21.xml"/><Relationship Id="rId5" Type="http://schemas.openxmlformats.org/officeDocument/2006/relationships/slide" Target="slide18.xml"/><Relationship Id="rId4" Type="http://schemas.openxmlformats.org/officeDocument/2006/relationships/slide" Target="slide17.xml"/></Relationships>
</file>

<file path=ppt/slides/_rels/slide19.xml.rels><?xml version="1.0" encoding="UTF-8" standalone="yes"?>
<Relationships xmlns="http://schemas.openxmlformats.org/package/2006/relationships"><Relationship Id="rId8" Type="http://schemas.openxmlformats.org/officeDocument/2006/relationships/slide" Target="slide21.xml"/><Relationship Id="rId3" Type="http://schemas.openxmlformats.org/officeDocument/2006/relationships/slide" Target="slide20.xml"/><Relationship Id="rId7" Type="http://schemas.openxmlformats.org/officeDocument/2006/relationships/slide" Target="slide18.xml"/><Relationship Id="rId2" Type="http://schemas.openxmlformats.org/officeDocument/2006/relationships/image" Target="../media/image4.png"/><Relationship Id="rId1" Type="http://schemas.openxmlformats.org/officeDocument/2006/relationships/slideLayout" Target="../slideLayouts/slideLayout6.xml"/><Relationship Id="rId6" Type="http://schemas.openxmlformats.org/officeDocument/2006/relationships/slide" Target="slide17.xml"/><Relationship Id="rId5" Type="http://schemas.openxmlformats.org/officeDocument/2006/relationships/slide" Target="slide15.xml"/><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3" Type="http://schemas.openxmlformats.org/officeDocument/2006/relationships/slide" Target="slide13.xml"/><Relationship Id="rId2" Type="http://schemas.openxmlformats.org/officeDocument/2006/relationships/slide" Target="slide3.xml"/><Relationship Id="rId1" Type="http://schemas.openxmlformats.org/officeDocument/2006/relationships/slideLayout" Target="../slideLayouts/slideLayout6.xml"/><Relationship Id="rId4" Type="http://schemas.openxmlformats.org/officeDocument/2006/relationships/slide" Target="slide23.xml"/></Relationships>
</file>

<file path=ppt/slides/_rels/slide20.xml.rels><?xml version="1.0" encoding="UTF-8" standalone="yes"?>
<Relationships xmlns="http://schemas.openxmlformats.org/package/2006/relationships"><Relationship Id="rId3" Type="http://schemas.openxmlformats.org/officeDocument/2006/relationships/slide" Target="slide17.xml"/><Relationship Id="rId2" Type="http://schemas.openxmlformats.org/officeDocument/2006/relationships/slide" Target="slide15.xml"/><Relationship Id="rId1" Type="http://schemas.openxmlformats.org/officeDocument/2006/relationships/slideLayout" Target="../slideLayouts/slideLayout6.xml"/><Relationship Id="rId5" Type="http://schemas.openxmlformats.org/officeDocument/2006/relationships/slide" Target="slide21.xml"/><Relationship Id="rId4" Type="http://schemas.openxmlformats.org/officeDocument/2006/relationships/slide" Target="slide18.xml"/></Relationships>
</file>

<file path=ppt/slides/_rels/slide21.xml.rels><?xml version="1.0" encoding="UTF-8" standalone="yes"?>
<Relationships xmlns="http://schemas.openxmlformats.org/package/2006/relationships"><Relationship Id="rId8" Type="http://schemas.openxmlformats.org/officeDocument/2006/relationships/slide" Target="slide18.xml"/><Relationship Id="rId3" Type="http://schemas.openxmlformats.org/officeDocument/2006/relationships/image" Target="../media/image8.png"/><Relationship Id="rId7" Type="http://schemas.openxmlformats.org/officeDocument/2006/relationships/slide" Target="slide17.xml"/><Relationship Id="rId2" Type="http://schemas.openxmlformats.org/officeDocument/2006/relationships/image" Target="../media/image4.png"/><Relationship Id="rId1" Type="http://schemas.openxmlformats.org/officeDocument/2006/relationships/slideLayout" Target="../slideLayouts/slideLayout6.xml"/><Relationship Id="rId6" Type="http://schemas.openxmlformats.org/officeDocument/2006/relationships/slide" Target="slide15.xml"/><Relationship Id="rId5" Type="http://schemas.openxmlformats.org/officeDocument/2006/relationships/slide" Target="slide22.xml"/><Relationship Id="rId4" Type="http://schemas.openxmlformats.org/officeDocument/2006/relationships/slide" Target="slide2.xml"/><Relationship Id="rId9" Type="http://schemas.openxmlformats.org/officeDocument/2006/relationships/slide" Target="slide21.xml"/></Relationships>
</file>

<file path=ppt/slides/_rels/slide22.xml.rels><?xml version="1.0" encoding="UTF-8" standalone="yes"?>
<Relationships xmlns="http://schemas.openxmlformats.org/package/2006/relationships"><Relationship Id="rId3" Type="http://schemas.openxmlformats.org/officeDocument/2006/relationships/slide" Target="slide15.xml"/><Relationship Id="rId2" Type="http://schemas.openxmlformats.org/officeDocument/2006/relationships/slide" Target="slide2.xml"/><Relationship Id="rId1" Type="http://schemas.openxmlformats.org/officeDocument/2006/relationships/slideLayout" Target="../slideLayouts/slideLayout6.xml"/><Relationship Id="rId6" Type="http://schemas.openxmlformats.org/officeDocument/2006/relationships/slide" Target="slide21.xml"/><Relationship Id="rId5" Type="http://schemas.openxmlformats.org/officeDocument/2006/relationships/slide" Target="slide18.xml"/><Relationship Id="rId4" Type="http://schemas.openxmlformats.org/officeDocument/2006/relationships/slide" Target="slide17.xml"/></Relationships>
</file>

<file path=ppt/slides/_rels/slide2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3" Type="http://schemas.openxmlformats.org/officeDocument/2006/relationships/slide" Target="slide25.xml"/><Relationship Id="rId2" Type="http://schemas.openxmlformats.org/officeDocument/2006/relationships/image" Target="../media/image10.png"/><Relationship Id="rId1" Type="http://schemas.openxmlformats.org/officeDocument/2006/relationships/slideLayout" Target="../slideLayouts/slideLayout6.xml"/><Relationship Id="rId6" Type="http://schemas.openxmlformats.org/officeDocument/2006/relationships/slide" Target="slide31.xml"/><Relationship Id="rId5" Type="http://schemas.openxmlformats.org/officeDocument/2006/relationships/slide" Target="slide30.xml"/><Relationship Id="rId4" Type="http://schemas.openxmlformats.org/officeDocument/2006/relationships/slide" Target="slide28.xml"/></Relationships>
</file>

<file path=ppt/slides/_rels/slide26.xml.rels><?xml version="1.0" encoding="UTF-8" standalone="yes"?>
<Relationships xmlns="http://schemas.openxmlformats.org/package/2006/relationships"><Relationship Id="rId8" Type="http://schemas.openxmlformats.org/officeDocument/2006/relationships/slide" Target="slide31.xml"/><Relationship Id="rId3" Type="http://schemas.openxmlformats.org/officeDocument/2006/relationships/slide" Target="slide27.xml"/><Relationship Id="rId7" Type="http://schemas.openxmlformats.org/officeDocument/2006/relationships/slide" Target="slide30.xml"/><Relationship Id="rId2" Type="http://schemas.openxmlformats.org/officeDocument/2006/relationships/image" Target="../media/image4.png"/><Relationship Id="rId1" Type="http://schemas.openxmlformats.org/officeDocument/2006/relationships/slideLayout" Target="../slideLayouts/slideLayout6.xml"/><Relationship Id="rId6" Type="http://schemas.openxmlformats.org/officeDocument/2006/relationships/slide" Target="slide28.xml"/><Relationship Id="rId5" Type="http://schemas.openxmlformats.org/officeDocument/2006/relationships/slide" Target="slide25.xml"/><Relationship Id="rId4" Type="http://schemas.openxmlformats.org/officeDocument/2006/relationships/image" Target="../media/image10.png"/></Relationships>
</file>

<file path=ppt/slides/_rels/slide27.xml.rels><?xml version="1.0" encoding="UTF-8" standalone="yes"?>
<Relationships xmlns="http://schemas.openxmlformats.org/package/2006/relationships"><Relationship Id="rId3" Type="http://schemas.openxmlformats.org/officeDocument/2006/relationships/slide" Target="slide28.xml"/><Relationship Id="rId2" Type="http://schemas.openxmlformats.org/officeDocument/2006/relationships/slide" Target="slide25.xml"/><Relationship Id="rId1" Type="http://schemas.openxmlformats.org/officeDocument/2006/relationships/slideLayout" Target="../slideLayouts/slideLayout6.xml"/><Relationship Id="rId5" Type="http://schemas.openxmlformats.org/officeDocument/2006/relationships/slide" Target="slide31.xml"/><Relationship Id="rId4" Type="http://schemas.openxmlformats.org/officeDocument/2006/relationships/slide" Target="slide30.xml"/></Relationships>
</file>

<file path=ppt/slides/_rels/slide28.xml.rels><?xml version="1.0" encoding="UTF-8" standalone="yes"?>
<Relationships xmlns="http://schemas.openxmlformats.org/package/2006/relationships"><Relationship Id="rId8" Type="http://schemas.openxmlformats.org/officeDocument/2006/relationships/slide" Target="slide31.xml"/><Relationship Id="rId3" Type="http://schemas.openxmlformats.org/officeDocument/2006/relationships/slide" Target="slide29.xml"/><Relationship Id="rId7" Type="http://schemas.openxmlformats.org/officeDocument/2006/relationships/slide" Target="slide30.xml"/><Relationship Id="rId2" Type="http://schemas.openxmlformats.org/officeDocument/2006/relationships/image" Target="../media/image4.png"/><Relationship Id="rId1" Type="http://schemas.openxmlformats.org/officeDocument/2006/relationships/slideLayout" Target="../slideLayouts/slideLayout6.xml"/><Relationship Id="rId6" Type="http://schemas.openxmlformats.org/officeDocument/2006/relationships/slide" Target="slide28.xml"/><Relationship Id="rId5" Type="http://schemas.openxmlformats.org/officeDocument/2006/relationships/slide" Target="slide25.xml"/><Relationship Id="rId4" Type="http://schemas.openxmlformats.org/officeDocument/2006/relationships/image" Target="../media/image10.png"/></Relationships>
</file>

<file path=ppt/slides/_rels/slide29.xml.rels><?xml version="1.0" encoding="UTF-8" standalone="yes"?>
<Relationships xmlns="http://schemas.openxmlformats.org/package/2006/relationships"><Relationship Id="rId3" Type="http://schemas.openxmlformats.org/officeDocument/2006/relationships/slide" Target="slide28.xml"/><Relationship Id="rId2" Type="http://schemas.openxmlformats.org/officeDocument/2006/relationships/slide" Target="slide25.xml"/><Relationship Id="rId1" Type="http://schemas.openxmlformats.org/officeDocument/2006/relationships/slideLayout" Target="../slideLayouts/slideLayout6.xml"/><Relationship Id="rId5" Type="http://schemas.openxmlformats.org/officeDocument/2006/relationships/slide" Target="slide31.xml"/><Relationship Id="rId4" Type="http://schemas.openxmlformats.org/officeDocument/2006/relationships/slide" Target="slide30.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3" Type="http://schemas.openxmlformats.org/officeDocument/2006/relationships/image" Target="../media/image11.png"/><Relationship Id="rId7" Type="http://schemas.openxmlformats.org/officeDocument/2006/relationships/slide" Target="slide31.xml"/><Relationship Id="rId2" Type="http://schemas.openxmlformats.org/officeDocument/2006/relationships/image" Target="../media/image4.png"/><Relationship Id="rId1" Type="http://schemas.openxmlformats.org/officeDocument/2006/relationships/slideLayout" Target="../slideLayouts/slideLayout6.xml"/><Relationship Id="rId6" Type="http://schemas.openxmlformats.org/officeDocument/2006/relationships/slide" Target="slide30.xml"/><Relationship Id="rId5" Type="http://schemas.openxmlformats.org/officeDocument/2006/relationships/slide" Target="slide28.xml"/><Relationship Id="rId4" Type="http://schemas.openxmlformats.org/officeDocument/2006/relationships/slide" Target="slide25.xml"/></Relationships>
</file>

<file path=ppt/slides/_rels/slide31.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4.png"/><Relationship Id="rId7" Type="http://schemas.openxmlformats.org/officeDocument/2006/relationships/slide" Target="slide31.xml"/><Relationship Id="rId2" Type="http://schemas.openxmlformats.org/officeDocument/2006/relationships/slide" Target="slide2.xml"/><Relationship Id="rId1" Type="http://schemas.openxmlformats.org/officeDocument/2006/relationships/slideLayout" Target="../slideLayouts/slideLayout6.xml"/><Relationship Id="rId6" Type="http://schemas.openxmlformats.org/officeDocument/2006/relationships/slide" Target="slide30.xml"/><Relationship Id="rId5" Type="http://schemas.openxmlformats.org/officeDocument/2006/relationships/slide" Target="slide28.xml"/><Relationship Id="rId4" Type="http://schemas.openxmlformats.org/officeDocument/2006/relationships/slide" Target="slide2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8" Type="http://schemas.openxmlformats.org/officeDocument/2006/relationships/slide" Target="slide11.xml"/><Relationship Id="rId3" Type="http://schemas.openxmlformats.org/officeDocument/2006/relationships/slide" Target="slide7.xml"/><Relationship Id="rId7" Type="http://schemas.openxmlformats.org/officeDocument/2006/relationships/slide" Target="slide9.xml"/><Relationship Id="rId2" Type="http://schemas.openxmlformats.org/officeDocument/2006/relationships/image" Target="../media/image4.png"/><Relationship Id="rId1" Type="http://schemas.openxmlformats.org/officeDocument/2006/relationships/slideLayout" Target="../slideLayouts/slideLayout6.xml"/><Relationship Id="rId6" Type="http://schemas.openxmlformats.org/officeDocument/2006/relationships/slide" Target="slide8.xml"/><Relationship Id="rId5" Type="http://schemas.openxmlformats.org/officeDocument/2006/relationships/slide" Target="slide6.xml"/><Relationship Id="rId4" Type="http://schemas.openxmlformats.org/officeDocument/2006/relationships/image" Target="../media/image5.png"/><Relationship Id="rId9" Type="http://schemas.openxmlformats.org/officeDocument/2006/relationships/slide" Target="slide12.xml"/></Relationships>
</file>

<file path=ppt/slides/_rels/slide7.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slide" Target="slide6.xml"/><Relationship Id="rId1" Type="http://schemas.openxmlformats.org/officeDocument/2006/relationships/slideLayout" Target="../slideLayouts/slideLayout6.xml"/><Relationship Id="rId6" Type="http://schemas.openxmlformats.org/officeDocument/2006/relationships/slide" Target="slide12.xml"/><Relationship Id="rId5" Type="http://schemas.openxmlformats.org/officeDocument/2006/relationships/slide" Target="slide11.xml"/><Relationship Id="rId4" Type="http://schemas.openxmlformats.org/officeDocument/2006/relationships/slide" Target="slide9.xml"/></Relationships>
</file>

<file path=ppt/slides/_rels/slide8.xml.rels><?xml version="1.0" encoding="UTF-8" standalone="yes"?>
<Relationships xmlns="http://schemas.openxmlformats.org/package/2006/relationships"><Relationship Id="rId8" Type="http://schemas.openxmlformats.org/officeDocument/2006/relationships/slide" Target="slide12.xml"/><Relationship Id="rId3" Type="http://schemas.openxmlformats.org/officeDocument/2006/relationships/image" Target="../media/image5.png"/><Relationship Id="rId7" Type="http://schemas.openxmlformats.org/officeDocument/2006/relationships/slide" Target="slide11.xml"/><Relationship Id="rId2" Type="http://schemas.openxmlformats.org/officeDocument/2006/relationships/image" Target="../media/image4.png"/><Relationship Id="rId1" Type="http://schemas.openxmlformats.org/officeDocument/2006/relationships/slideLayout" Target="../slideLayouts/slideLayout6.xml"/><Relationship Id="rId6" Type="http://schemas.openxmlformats.org/officeDocument/2006/relationships/slide" Target="slide9.xml"/><Relationship Id="rId5" Type="http://schemas.openxmlformats.org/officeDocument/2006/relationships/slide" Target="slide8.xml"/><Relationship Id="rId4" Type="http://schemas.openxmlformats.org/officeDocument/2006/relationships/slide" Target="slide6.xml"/></Relationships>
</file>

<file path=ppt/slides/_rels/slide9.xml.rels><?xml version="1.0" encoding="UTF-8" standalone="yes"?>
<Relationships xmlns="http://schemas.openxmlformats.org/package/2006/relationships"><Relationship Id="rId8" Type="http://schemas.openxmlformats.org/officeDocument/2006/relationships/slide" Target="slide12.xml"/><Relationship Id="rId3" Type="http://schemas.openxmlformats.org/officeDocument/2006/relationships/slide" Target="slide10.xml"/><Relationship Id="rId7" Type="http://schemas.openxmlformats.org/officeDocument/2006/relationships/slide" Target="slide11.xml"/><Relationship Id="rId2" Type="http://schemas.openxmlformats.org/officeDocument/2006/relationships/image" Target="../media/image4.png"/><Relationship Id="rId1" Type="http://schemas.openxmlformats.org/officeDocument/2006/relationships/slideLayout" Target="../slideLayouts/slideLayout6.xml"/><Relationship Id="rId6" Type="http://schemas.openxmlformats.org/officeDocument/2006/relationships/slide" Target="slide9.xml"/><Relationship Id="rId5" Type="http://schemas.openxmlformats.org/officeDocument/2006/relationships/slide" Target="slide8.xml"/><Relationship Id="rId4" Type="http://schemas.openxmlformats.org/officeDocument/2006/relationships/slide" Target="slide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E:\贾文2016\同步\创新设计\创新 地理 鲁教 必修3\创新鲁教3图片\0FU232E95.jpg"/>
          <p:cNvPicPr>
            <a:picLocks noChangeAspect="1" noChangeArrowheads="1"/>
          </p:cNvPicPr>
          <p:nvPr/>
        </p:nvPicPr>
        <p:blipFill rotWithShape="1">
          <a:blip r:embed="rId2" cstate="print">
            <a:extLst>
              <a:ext uri="{28A0092B-C50C-407E-A947-70E740481C1C}">
                <a14:useLocalDpi xmlns:a14="http://schemas.microsoft.com/office/drawing/2010/main" xmlns="" val="0"/>
              </a:ext>
            </a:extLst>
          </a:blip>
          <a:srcRect t="42913" b="4755"/>
          <a:stretch/>
        </p:blipFill>
        <p:spPr bwMode="auto">
          <a:xfrm>
            <a:off x="-437314" y="4221882"/>
            <a:ext cx="13065041" cy="2872335"/>
          </a:xfrm>
          <a:prstGeom prst="rect">
            <a:avLst/>
          </a:prstGeom>
          <a:ln>
            <a:noFill/>
          </a:ln>
          <a:effectLst>
            <a:softEdge rad="317500"/>
          </a:effectLst>
          <a:extLst>
            <a:ext uri="{909E8E84-426E-40DD-AFC4-6F175D3DCCD1}">
              <a14:hiddenFill xmlns:a14="http://schemas.microsoft.com/office/drawing/2010/main" xmlns="">
                <a:solidFill>
                  <a:srgbClr val="FFFFFF"/>
                </a:solidFill>
              </a14:hiddenFill>
            </a:ext>
          </a:extLst>
        </p:spPr>
      </p:pic>
      <p:sp>
        <p:nvSpPr>
          <p:cNvPr id="6" name="TextBox 5"/>
          <p:cNvSpPr txBox="1"/>
          <p:nvPr/>
        </p:nvSpPr>
        <p:spPr>
          <a:xfrm>
            <a:off x="838622" y="2135972"/>
            <a:ext cx="7128792" cy="861774"/>
          </a:xfrm>
          <a:prstGeom prst="rect">
            <a:avLst/>
          </a:prstGeom>
          <a:noFill/>
        </p:spPr>
        <p:txBody>
          <a:bodyPr wrap="square" rtlCol="0">
            <a:spAutoFit/>
          </a:bodyPr>
          <a:lstStyle/>
          <a:p>
            <a:r>
              <a:rPr lang="zh-CN" altLang="en-US" sz="5000" b="1" dirty="0" smtClean="0">
                <a:solidFill>
                  <a:schemeClr val="accent6">
                    <a:lumMod val="75000"/>
                  </a:schemeClr>
                </a:solidFill>
                <a:effectLst>
                  <a:reflection blurRad="6350" stA="55000" endA="300" endPos="45500" dir="5400000" sy="-100000" algn="bl" rotWithShape="0"/>
                </a:effectLst>
                <a:latin typeface="Times New Roman" pitchFamily="18" charset="0"/>
                <a:ea typeface="微软雅黑" pitchFamily="34" charset="-122"/>
                <a:cs typeface="Times New Roman" pitchFamily="18" charset="0"/>
              </a:rPr>
              <a:t>微专题</a:t>
            </a:r>
            <a:r>
              <a:rPr lang="en-US" altLang="zh-CN" sz="5000" b="1" dirty="0" smtClean="0">
                <a:solidFill>
                  <a:schemeClr val="accent6">
                    <a:lumMod val="75000"/>
                  </a:schemeClr>
                </a:solidFill>
                <a:effectLst>
                  <a:reflection blurRad="6350" stA="55000" endA="300" endPos="45500" dir="5400000" sy="-100000" algn="bl" rotWithShape="0"/>
                </a:effectLst>
                <a:latin typeface="Times New Roman" pitchFamily="18" charset="0"/>
                <a:ea typeface="微软雅黑" pitchFamily="34" charset="-122"/>
                <a:cs typeface="Times New Roman" pitchFamily="18" charset="0"/>
              </a:rPr>
              <a:t>3</a:t>
            </a:r>
            <a:r>
              <a:rPr lang="zh-CN" altLang="zh-CN" sz="5000" b="1" dirty="0">
                <a:solidFill>
                  <a:schemeClr val="accent6">
                    <a:lumMod val="75000"/>
                  </a:schemeClr>
                </a:solidFill>
                <a:effectLst>
                  <a:reflection blurRad="6350" stA="55000" endA="300" endPos="45500" dir="5400000" sy="-100000" algn="bl" rotWithShape="0"/>
                </a:effectLst>
                <a:latin typeface="Times New Roman" pitchFamily="18" charset="0"/>
                <a:ea typeface="微软雅黑" pitchFamily="34" charset="-122"/>
                <a:cs typeface="Times New Roman" pitchFamily="18" charset="0"/>
              </a:rPr>
              <a:t>　</a:t>
            </a:r>
            <a:r>
              <a:rPr lang="zh-CN" altLang="en-US" sz="5000" b="1" dirty="0" smtClean="0">
                <a:solidFill>
                  <a:schemeClr val="accent6">
                    <a:lumMod val="75000"/>
                  </a:schemeClr>
                </a:solidFill>
                <a:effectLst>
                  <a:reflection blurRad="6350" stA="55000" endA="300" endPos="45500" dir="5400000" sy="-100000" algn="bl" rotWithShape="0"/>
                </a:effectLst>
                <a:latin typeface="Times New Roman" pitchFamily="18" charset="0"/>
                <a:ea typeface="微软雅黑" pitchFamily="34" charset="-122"/>
                <a:cs typeface="Times New Roman" pitchFamily="18" charset="0"/>
              </a:rPr>
              <a:t>地球运动规律</a:t>
            </a:r>
            <a:endParaRPr lang="zh-CN" altLang="zh-CN" sz="5000" b="1" dirty="0">
              <a:solidFill>
                <a:schemeClr val="accent6">
                  <a:lumMod val="75000"/>
                </a:schemeClr>
              </a:solidFill>
              <a:effectLst>
                <a:reflection blurRad="6350" stA="55000" endA="300" endPos="45500" dir="5400000" sy="-100000" algn="bl" rotWithShape="0"/>
              </a:effectLst>
              <a:latin typeface="Times New Roman" pitchFamily="18" charset="0"/>
              <a:ea typeface="微软雅黑" pitchFamily="34" charset="-122"/>
              <a:cs typeface="Times New Roman" pitchFamily="18" charset="0"/>
            </a:endParaRPr>
          </a:p>
        </p:txBody>
      </p:sp>
    </p:spTree>
    <p:extLst>
      <p:ext uri="{BB962C8B-B14F-4D97-AF65-F5344CB8AC3E}">
        <p14:creationId xmlns:p14="http://schemas.microsoft.com/office/powerpoint/2010/main" xmlns="" val="318940166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矩形 1"/>
          <p:cNvSpPr/>
          <p:nvPr/>
        </p:nvSpPr>
        <p:spPr>
          <a:xfrm>
            <a:off x="334566" y="588472"/>
            <a:ext cx="11524006" cy="3618939"/>
          </a:xfrm>
          <a:prstGeom prst="rect">
            <a:avLst/>
          </a:prstGeom>
        </p:spPr>
        <p:txBody>
          <a:bodyPr>
            <a:spAutoFit/>
          </a:bodyPr>
          <a:lstStyle/>
          <a:p>
            <a:pPr algn="just">
              <a:lnSpc>
                <a:spcPts val="5500"/>
              </a:lnSpc>
              <a:spcAft>
                <a:spcPts val="0"/>
              </a:spcAft>
              <a:tabLst>
                <a:tab pos="2430780" algn="l"/>
              </a:tabLst>
            </a:pPr>
            <a:r>
              <a:rPr lang="zh-CN" altLang="zh-CN" sz="2800" b="1" kern="100" dirty="0">
                <a:solidFill>
                  <a:srgbClr val="0000FF"/>
                </a:solidFill>
                <a:latin typeface="Times New Roman"/>
                <a:ea typeface="华文细黑"/>
                <a:cs typeface="Times New Roman"/>
              </a:rPr>
              <a:t>解析　</a:t>
            </a:r>
            <a:r>
              <a:rPr lang="zh-CN" altLang="zh-CN" sz="2800" kern="100" dirty="0" smtClean="0">
                <a:latin typeface="Times New Roman"/>
                <a:ea typeface="华文细黑"/>
                <a:cs typeface="Times New Roman"/>
              </a:rPr>
              <a:t>遥感</a:t>
            </a:r>
            <a:r>
              <a:rPr lang="zh-CN" altLang="zh-CN" sz="2800" kern="100" dirty="0">
                <a:latin typeface="Times New Roman"/>
                <a:ea typeface="华文细黑"/>
                <a:cs typeface="Times New Roman"/>
              </a:rPr>
              <a:t>二十九号卫星发射升空时，是北京时间</a:t>
            </a:r>
            <a:r>
              <a:rPr lang="en-US" altLang="zh-CN" sz="2800" kern="100" dirty="0">
                <a:latin typeface="Times New Roman"/>
                <a:ea typeface="华文细黑"/>
                <a:cs typeface="Courier New"/>
              </a:rPr>
              <a:t>27</a:t>
            </a:r>
            <a:r>
              <a:rPr lang="zh-CN" altLang="zh-CN" sz="2800" kern="100" dirty="0">
                <a:latin typeface="Times New Roman"/>
                <a:ea typeface="华文细黑"/>
                <a:cs typeface="Times New Roman"/>
              </a:rPr>
              <a:t>日</a:t>
            </a:r>
            <a:r>
              <a:rPr lang="en-US" altLang="zh-CN" sz="2800" kern="100" dirty="0">
                <a:latin typeface="Times New Roman"/>
                <a:ea typeface="华文细黑"/>
                <a:cs typeface="Courier New"/>
              </a:rPr>
              <a:t>5</a:t>
            </a:r>
            <a:r>
              <a:rPr lang="zh-CN" altLang="zh-CN" sz="2800" kern="100" dirty="0">
                <a:latin typeface="Times New Roman"/>
                <a:ea typeface="华文细黑"/>
                <a:cs typeface="Times New Roman"/>
              </a:rPr>
              <a:t>时</a:t>
            </a:r>
            <a:r>
              <a:rPr lang="en-US" altLang="zh-CN" sz="2800" kern="100" dirty="0">
                <a:latin typeface="Times New Roman"/>
                <a:ea typeface="华文细黑"/>
                <a:cs typeface="Courier New"/>
              </a:rPr>
              <a:t>24</a:t>
            </a:r>
            <a:r>
              <a:rPr lang="zh-CN" altLang="zh-CN" sz="2800" kern="100" dirty="0">
                <a:latin typeface="Times New Roman"/>
                <a:ea typeface="华文细黑"/>
                <a:cs typeface="Times New Roman"/>
              </a:rPr>
              <a:t>分，伦敦位于中时区，所以伦敦时间＝</a:t>
            </a:r>
            <a:r>
              <a:rPr lang="en-US" altLang="zh-CN" sz="2800" kern="100" dirty="0">
                <a:latin typeface="Times New Roman"/>
                <a:ea typeface="华文细黑"/>
                <a:cs typeface="Courier New"/>
              </a:rPr>
              <a:t>27</a:t>
            </a:r>
            <a:r>
              <a:rPr lang="zh-CN" altLang="zh-CN" sz="2800" kern="100" dirty="0">
                <a:latin typeface="Times New Roman"/>
                <a:ea typeface="华文细黑"/>
                <a:cs typeface="Times New Roman"/>
              </a:rPr>
              <a:t>日</a:t>
            </a:r>
            <a:r>
              <a:rPr lang="en-US" altLang="zh-CN" sz="2800" kern="100" dirty="0">
                <a:latin typeface="Times New Roman"/>
                <a:ea typeface="华文细黑"/>
                <a:cs typeface="Courier New"/>
              </a:rPr>
              <a:t>5</a:t>
            </a:r>
            <a:r>
              <a:rPr lang="zh-CN" altLang="zh-CN" sz="2800" kern="100" dirty="0">
                <a:latin typeface="Times New Roman"/>
                <a:ea typeface="华文细黑"/>
                <a:cs typeface="Times New Roman"/>
              </a:rPr>
              <a:t>时</a:t>
            </a:r>
            <a:r>
              <a:rPr lang="en-US" altLang="zh-CN" sz="2800" kern="100" dirty="0">
                <a:latin typeface="Times New Roman"/>
                <a:ea typeface="华文细黑"/>
                <a:cs typeface="Courier New"/>
              </a:rPr>
              <a:t>24</a:t>
            </a:r>
            <a:r>
              <a:rPr lang="zh-CN" altLang="zh-CN" sz="2800" kern="100" dirty="0">
                <a:latin typeface="Times New Roman"/>
                <a:ea typeface="华文细黑"/>
                <a:cs typeface="Times New Roman"/>
              </a:rPr>
              <a:t>分－</a:t>
            </a:r>
            <a:r>
              <a:rPr lang="en-US" altLang="zh-CN" sz="2800" kern="100" dirty="0">
                <a:latin typeface="Times New Roman"/>
                <a:ea typeface="华文细黑"/>
                <a:cs typeface="Courier New"/>
              </a:rPr>
              <a:t>8</a:t>
            </a:r>
            <a:r>
              <a:rPr lang="zh-CN" altLang="zh-CN" sz="2800" kern="100" dirty="0">
                <a:latin typeface="Times New Roman"/>
                <a:ea typeface="华文细黑"/>
                <a:cs typeface="Times New Roman"/>
              </a:rPr>
              <a:t>小时＝</a:t>
            </a:r>
            <a:r>
              <a:rPr lang="en-US" altLang="zh-CN" sz="2800" kern="100" dirty="0">
                <a:latin typeface="Times New Roman"/>
                <a:ea typeface="华文细黑"/>
                <a:cs typeface="Courier New"/>
              </a:rPr>
              <a:t>26</a:t>
            </a:r>
            <a:r>
              <a:rPr lang="zh-CN" altLang="zh-CN" sz="2800" kern="100" dirty="0">
                <a:latin typeface="Times New Roman"/>
                <a:ea typeface="华文细黑"/>
                <a:cs typeface="Times New Roman"/>
              </a:rPr>
              <a:t>日</a:t>
            </a:r>
            <a:r>
              <a:rPr lang="en-US" altLang="zh-CN" sz="2800" kern="100" dirty="0">
                <a:latin typeface="Times New Roman"/>
                <a:ea typeface="华文细黑"/>
                <a:cs typeface="Courier New"/>
              </a:rPr>
              <a:t>21</a:t>
            </a:r>
            <a:r>
              <a:rPr lang="zh-CN" altLang="zh-CN" sz="2800" kern="100" dirty="0">
                <a:latin typeface="Times New Roman"/>
                <a:ea typeface="华文细黑"/>
                <a:cs typeface="Times New Roman"/>
              </a:rPr>
              <a:t>时</a:t>
            </a:r>
            <a:r>
              <a:rPr lang="en-US" altLang="zh-CN" sz="2800" kern="100" dirty="0">
                <a:latin typeface="Times New Roman"/>
                <a:ea typeface="华文细黑"/>
                <a:cs typeface="Courier New"/>
              </a:rPr>
              <a:t>24</a:t>
            </a:r>
            <a:r>
              <a:rPr lang="zh-CN" altLang="zh-CN" sz="2800" kern="100" dirty="0">
                <a:latin typeface="Times New Roman"/>
                <a:ea typeface="华文细黑"/>
                <a:cs typeface="Times New Roman"/>
              </a:rPr>
              <a:t>分，纽约</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西五区</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时间＝</a:t>
            </a:r>
            <a:r>
              <a:rPr lang="en-US" altLang="zh-CN" sz="2800" kern="100" dirty="0">
                <a:latin typeface="Times New Roman"/>
                <a:ea typeface="华文细黑"/>
                <a:cs typeface="Courier New"/>
              </a:rPr>
              <a:t>27</a:t>
            </a:r>
            <a:r>
              <a:rPr lang="zh-CN" altLang="zh-CN" sz="2800" kern="100" dirty="0">
                <a:latin typeface="Times New Roman"/>
                <a:ea typeface="华文细黑"/>
                <a:cs typeface="Times New Roman"/>
              </a:rPr>
              <a:t>日</a:t>
            </a:r>
            <a:r>
              <a:rPr lang="en-US" altLang="zh-CN" sz="2800" kern="100" dirty="0">
                <a:latin typeface="Times New Roman"/>
                <a:ea typeface="华文细黑"/>
                <a:cs typeface="Courier New"/>
              </a:rPr>
              <a:t>5</a:t>
            </a:r>
            <a:r>
              <a:rPr lang="zh-CN" altLang="zh-CN" sz="2800" kern="100" dirty="0">
                <a:latin typeface="Times New Roman"/>
                <a:ea typeface="华文细黑"/>
                <a:cs typeface="Times New Roman"/>
              </a:rPr>
              <a:t>时</a:t>
            </a:r>
            <a:r>
              <a:rPr lang="en-US" altLang="zh-CN" sz="2800" kern="100" dirty="0">
                <a:latin typeface="Times New Roman"/>
                <a:ea typeface="华文细黑"/>
                <a:cs typeface="Courier New"/>
              </a:rPr>
              <a:t>24</a:t>
            </a:r>
            <a:r>
              <a:rPr lang="zh-CN" altLang="zh-CN" sz="2800" kern="100" dirty="0">
                <a:latin typeface="Times New Roman"/>
                <a:ea typeface="华文细黑"/>
                <a:cs typeface="Times New Roman"/>
              </a:rPr>
              <a:t>分－</a:t>
            </a:r>
            <a:r>
              <a:rPr lang="en-US" altLang="zh-CN" sz="2800" kern="100" dirty="0">
                <a:latin typeface="Times New Roman"/>
                <a:ea typeface="华文细黑"/>
                <a:cs typeface="Courier New"/>
              </a:rPr>
              <a:t>13</a:t>
            </a:r>
            <a:r>
              <a:rPr lang="zh-CN" altLang="zh-CN" sz="2800" kern="100" dirty="0">
                <a:latin typeface="Times New Roman"/>
                <a:ea typeface="华文细黑"/>
                <a:cs typeface="Times New Roman"/>
              </a:rPr>
              <a:t>小时＝</a:t>
            </a:r>
            <a:r>
              <a:rPr lang="en-US" altLang="zh-CN" sz="2800" kern="100" dirty="0">
                <a:latin typeface="Times New Roman"/>
                <a:ea typeface="华文细黑"/>
                <a:cs typeface="Courier New"/>
              </a:rPr>
              <a:t>26</a:t>
            </a:r>
            <a:r>
              <a:rPr lang="zh-CN" altLang="zh-CN" sz="2800" kern="100" dirty="0">
                <a:latin typeface="Times New Roman"/>
                <a:ea typeface="华文细黑"/>
                <a:cs typeface="Times New Roman"/>
              </a:rPr>
              <a:t>日</a:t>
            </a:r>
            <a:r>
              <a:rPr lang="en-US" altLang="zh-CN" sz="2800" kern="100" dirty="0">
                <a:latin typeface="Times New Roman"/>
                <a:ea typeface="华文细黑"/>
                <a:cs typeface="Courier New"/>
              </a:rPr>
              <a:t>16</a:t>
            </a:r>
            <a:r>
              <a:rPr lang="zh-CN" altLang="zh-CN" sz="2800" kern="100" dirty="0">
                <a:latin typeface="Times New Roman"/>
                <a:ea typeface="华文细黑"/>
                <a:cs typeface="Times New Roman"/>
              </a:rPr>
              <a:t>时</a:t>
            </a:r>
            <a:r>
              <a:rPr lang="en-US" altLang="zh-CN" sz="2800" kern="100" dirty="0">
                <a:latin typeface="Times New Roman"/>
                <a:ea typeface="华文细黑"/>
                <a:cs typeface="Courier New"/>
              </a:rPr>
              <a:t>24</a:t>
            </a:r>
            <a:r>
              <a:rPr lang="zh-CN" altLang="zh-CN" sz="2800" kern="100" dirty="0">
                <a:latin typeface="Times New Roman"/>
                <a:ea typeface="华文细黑"/>
                <a:cs typeface="Times New Roman"/>
              </a:rPr>
              <a:t>分，悉尼</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东十区</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时间</a:t>
            </a:r>
            <a:r>
              <a:rPr lang="zh-CN" altLang="zh-CN" sz="2800" kern="100" spc="-100" dirty="0">
                <a:latin typeface="Times New Roman"/>
                <a:ea typeface="华文细黑"/>
                <a:cs typeface="Times New Roman"/>
              </a:rPr>
              <a:t>＝</a:t>
            </a:r>
            <a:r>
              <a:rPr lang="en-US" altLang="zh-CN" sz="2800" kern="100" spc="-100" dirty="0">
                <a:latin typeface="Times New Roman"/>
                <a:ea typeface="华文细黑"/>
                <a:cs typeface="Courier New"/>
              </a:rPr>
              <a:t>27</a:t>
            </a:r>
            <a:r>
              <a:rPr lang="zh-CN" altLang="zh-CN" sz="2800" kern="100" spc="-100" dirty="0">
                <a:latin typeface="Times New Roman"/>
                <a:ea typeface="华文细黑"/>
                <a:cs typeface="Times New Roman"/>
              </a:rPr>
              <a:t>日</a:t>
            </a:r>
            <a:r>
              <a:rPr lang="en-US" altLang="zh-CN" sz="2800" kern="100" spc="-100" dirty="0">
                <a:latin typeface="Times New Roman"/>
                <a:ea typeface="华文细黑"/>
                <a:cs typeface="Courier New"/>
              </a:rPr>
              <a:t>5</a:t>
            </a:r>
            <a:r>
              <a:rPr lang="zh-CN" altLang="zh-CN" sz="2800" kern="100" spc="-100" dirty="0">
                <a:latin typeface="Times New Roman"/>
                <a:ea typeface="华文细黑"/>
                <a:cs typeface="Times New Roman"/>
              </a:rPr>
              <a:t>时</a:t>
            </a:r>
            <a:r>
              <a:rPr lang="en-US" altLang="zh-CN" sz="2800" kern="100" spc="-100" dirty="0">
                <a:latin typeface="Times New Roman"/>
                <a:ea typeface="华文细黑"/>
                <a:cs typeface="Courier New"/>
              </a:rPr>
              <a:t>24</a:t>
            </a:r>
            <a:r>
              <a:rPr lang="zh-CN" altLang="zh-CN" sz="2800" kern="100" spc="-100" dirty="0">
                <a:latin typeface="Times New Roman"/>
                <a:ea typeface="华文细黑"/>
                <a:cs typeface="Times New Roman"/>
              </a:rPr>
              <a:t>分＋</a:t>
            </a:r>
            <a:r>
              <a:rPr lang="en-US" altLang="zh-CN" sz="2800" kern="100" spc="-100" dirty="0">
                <a:latin typeface="Times New Roman"/>
                <a:ea typeface="华文细黑"/>
                <a:cs typeface="Courier New"/>
              </a:rPr>
              <a:t>2</a:t>
            </a:r>
            <a:r>
              <a:rPr lang="zh-CN" altLang="zh-CN" sz="2800" kern="100" spc="-100" dirty="0">
                <a:latin typeface="Times New Roman"/>
                <a:ea typeface="华文细黑"/>
                <a:cs typeface="Times New Roman"/>
              </a:rPr>
              <a:t>小时＝</a:t>
            </a:r>
            <a:r>
              <a:rPr lang="en-US" altLang="zh-CN" sz="2800" kern="100" spc="-100" dirty="0">
                <a:latin typeface="Times New Roman"/>
                <a:ea typeface="华文细黑"/>
                <a:cs typeface="Courier New"/>
              </a:rPr>
              <a:t>27</a:t>
            </a:r>
            <a:r>
              <a:rPr lang="zh-CN" altLang="zh-CN" sz="2800" kern="100" spc="-100" dirty="0">
                <a:latin typeface="Times New Roman"/>
                <a:ea typeface="华文细黑"/>
                <a:cs typeface="Times New Roman"/>
              </a:rPr>
              <a:t>日</a:t>
            </a:r>
            <a:r>
              <a:rPr lang="en-US" altLang="zh-CN" sz="2800" kern="100" spc="-100" dirty="0">
                <a:latin typeface="Times New Roman"/>
                <a:ea typeface="华文细黑"/>
                <a:cs typeface="Courier New"/>
              </a:rPr>
              <a:t>7</a:t>
            </a:r>
            <a:r>
              <a:rPr lang="zh-CN" altLang="zh-CN" sz="2800" kern="100" spc="-100" dirty="0">
                <a:latin typeface="Times New Roman"/>
                <a:ea typeface="华文细黑"/>
                <a:cs typeface="Times New Roman"/>
              </a:rPr>
              <a:t>时</a:t>
            </a:r>
            <a:r>
              <a:rPr lang="en-US" altLang="zh-CN" sz="2800" kern="100" spc="-100" dirty="0">
                <a:latin typeface="Times New Roman"/>
                <a:ea typeface="华文细黑"/>
                <a:cs typeface="Courier New"/>
              </a:rPr>
              <a:t>24</a:t>
            </a:r>
            <a:r>
              <a:rPr lang="zh-CN" altLang="zh-CN" sz="2800" kern="100" spc="-100" dirty="0">
                <a:latin typeface="Times New Roman"/>
                <a:ea typeface="华文细黑"/>
                <a:cs typeface="Times New Roman"/>
              </a:rPr>
              <a:t>分，旧金山</a:t>
            </a:r>
            <a:r>
              <a:rPr lang="en-US" altLang="zh-CN" sz="2800" kern="100" spc="-100" dirty="0">
                <a:latin typeface="Times New Roman"/>
                <a:ea typeface="华文细黑"/>
                <a:cs typeface="Courier New"/>
              </a:rPr>
              <a:t>(</a:t>
            </a:r>
            <a:r>
              <a:rPr lang="zh-CN" altLang="zh-CN" sz="2800" kern="100" spc="-100" dirty="0">
                <a:latin typeface="Times New Roman"/>
                <a:ea typeface="华文细黑"/>
                <a:cs typeface="Times New Roman"/>
              </a:rPr>
              <a:t>西八区</a:t>
            </a:r>
            <a:r>
              <a:rPr lang="en-US" altLang="zh-CN" sz="2800" kern="100" spc="-100" dirty="0">
                <a:latin typeface="Times New Roman"/>
                <a:ea typeface="华文细黑"/>
                <a:cs typeface="Courier New"/>
              </a:rPr>
              <a:t>)</a:t>
            </a:r>
            <a:r>
              <a:rPr lang="zh-CN" altLang="zh-CN" sz="2800" kern="100" spc="-100" dirty="0">
                <a:latin typeface="Times New Roman"/>
                <a:ea typeface="华文细黑"/>
                <a:cs typeface="Times New Roman"/>
              </a:rPr>
              <a:t>时间＝</a:t>
            </a:r>
            <a:r>
              <a:rPr lang="en-US" altLang="zh-CN" sz="2800" kern="100" spc="-100" dirty="0">
                <a:latin typeface="Times New Roman"/>
                <a:ea typeface="华文细黑"/>
                <a:cs typeface="Courier New"/>
              </a:rPr>
              <a:t>27</a:t>
            </a:r>
            <a:r>
              <a:rPr lang="zh-CN" altLang="zh-CN" sz="2800" kern="100" spc="-100" dirty="0">
                <a:latin typeface="Times New Roman"/>
                <a:ea typeface="华文细黑"/>
                <a:cs typeface="Times New Roman"/>
              </a:rPr>
              <a:t>日</a:t>
            </a:r>
            <a:r>
              <a:rPr lang="en-US" altLang="zh-CN" sz="2800" kern="100" spc="-100" dirty="0">
                <a:latin typeface="Times New Roman"/>
                <a:ea typeface="华文细黑"/>
                <a:cs typeface="Courier New"/>
              </a:rPr>
              <a:t>5</a:t>
            </a:r>
            <a:r>
              <a:rPr lang="zh-CN" altLang="zh-CN" sz="2800" kern="100" spc="-100" dirty="0">
                <a:latin typeface="Times New Roman"/>
                <a:ea typeface="华文细黑"/>
                <a:cs typeface="Times New Roman"/>
              </a:rPr>
              <a:t>时</a:t>
            </a:r>
            <a:r>
              <a:rPr lang="en-US" altLang="zh-CN" sz="2800" kern="100" spc="-100" dirty="0">
                <a:latin typeface="Times New Roman"/>
                <a:ea typeface="华文细黑"/>
                <a:cs typeface="Courier New"/>
              </a:rPr>
              <a:t>24</a:t>
            </a:r>
            <a:r>
              <a:rPr lang="zh-CN" altLang="zh-CN" sz="2800" kern="100" spc="-100" dirty="0">
                <a:latin typeface="Times New Roman"/>
                <a:ea typeface="华文细黑"/>
                <a:cs typeface="Times New Roman"/>
              </a:rPr>
              <a:t>分</a:t>
            </a:r>
            <a:r>
              <a:rPr lang="zh-CN" altLang="zh-CN" sz="2800" kern="100" dirty="0">
                <a:latin typeface="Times New Roman"/>
                <a:ea typeface="华文细黑"/>
                <a:cs typeface="Times New Roman"/>
              </a:rPr>
              <a:t>－</a:t>
            </a:r>
            <a:r>
              <a:rPr lang="en-US" altLang="zh-CN" sz="2800" kern="100" dirty="0">
                <a:latin typeface="Times New Roman"/>
                <a:ea typeface="华文细黑"/>
                <a:cs typeface="Courier New"/>
              </a:rPr>
              <a:t>16</a:t>
            </a:r>
            <a:r>
              <a:rPr lang="zh-CN" altLang="zh-CN" sz="2800" kern="100" dirty="0">
                <a:latin typeface="Times New Roman"/>
                <a:ea typeface="华文细黑"/>
                <a:cs typeface="Times New Roman"/>
              </a:rPr>
              <a:t>小时＝</a:t>
            </a:r>
            <a:r>
              <a:rPr lang="en-US" altLang="zh-CN" sz="2800" kern="100" dirty="0">
                <a:latin typeface="Times New Roman"/>
                <a:ea typeface="华文细黑"/>
                <a:cs typeface="Courier New"/>
              </a:rPr>
              <a:t>26</a:t>
            </a:r>
            <a:r>
              <a:rPr lang="zh-CN" altLang="zh-CN" sz="2800" kern="100" dirty="0">
                <a:latin typeface="Times New Roman"/>
                <a:ea typeface="华文细黑"/>
                <a:cs typeface="Times New Roman"/>
              </a:rPr>
              <a:t>日</a:t>
            </a:r>
            <a:r>
              <a:rPr lang="en-US" altLang="zh-CN" sz="2800" kern="100" dirty="0">
                <a:latin typeface="Times New Roman"/>
                <a:ea typeface="华文细黑"/>
                <a:cs typeface="Courier New"/>
              </a:rPr>
              <a:t>13</a:t>
            </a:r>
            <a:r>
              <a:rPr lang="zh-CN" altLang="zh-CN" sz="2800" kern="100" dirty="0">
                <a:latin typeface="Times New Roman"/>
                <a:ea typeface="华文细黑"/>
                <a:cs typeface="Times New Roman"/>
              </a:rPr>
              <a:t>时</a:t>
            </a:r>
            <a:r>
              <a:rPr lang="en-US" altLang="zh-CN" sz="2800" kern="100" dirty="0">
                <a:latin typeface="Times New Roman"/>
                <a:ea typeface="华文细黑"/>
                <a:cs typeface="Courier New"/>
              </a:rPr>
              <a:t>24</a:t>
            </a:r>
            <a:r>
              <a:rPr lang="zh-CN" altLang="zh-CN" sz="2800" kern="100" dirty="0">
                <a:latin typeface="Times New Roman"/>
                <a:ea typeface="华文细黑"/>
                <a:cs typeface="Times New Roman"/>
              </a:rPr>
              <a:t>分。</a:t>
            </a:r>
            <a:endParaRPr lang="zh-CN" altLang="zh-CN" sz="2800" kern="100" dirty="0">
              <a:effectLst/>
              <a:latin typeface="宋体"/>
              <a:cs typeface="Courier New"/>
            </a:endParaRPr>
          </a:p>
        </p:txBody>
      </p:sp>
      <p:sp>
        <p:nvSpPr>
          <p:cNvPr id="3" name="Rectangle 21">
            <a:hlinkClick r:id="rId2" action="ppaction://hlinksldjump"/>
          </p:cNvPr>
          <p:cNvSpPr>
            <a:spLocks noChangeArrowheads="1"/>
          </p:cNvSpPr>
          <p:nvPr/>
        </p:nvSpPr>
        <p:spPr bwMode="auto">
          <a:xfrm>
            <a:off x="9839622"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rPr>
              <a:t>1</a:t>
            </a:r>
          </a:p>
        </p:txBody>
      </p:sp>
      <p:sp>
        <p:nvSpPr>
          <p:cNvPr id="4" name="Rectangle 21">
            <a:hlinkClick r:id="rId3" action="ppaction://hlinksldjump"/>
          </p:cNvPr>
          <p:cNvSpPr>
            <a:spLocks noChangeArrowheads="1"/>
          </p:cNvSpPr>
          <p:nvPr/>
        </p:nvSpPr>
        <p:spPr bwMode="auto">
          <a:xfrm>
            <a:off x="10279483"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rPr>
              <a:t>2</a:t>
            </a:r>
          </a:p>
        </p:txBody>
      </p:sp>
      <p:sp>
        <p:nvSpPr>
          <p:cNvPr id="5" name="Rectangle 21">
            <a:hlinkClick r:id="rId4" action="ppaction://hlinksldjump"/>
          </p:cNvPr>
          <p:cNvSpPr>
            <a:spLocks noChangeArrowheads="1"/>
          </p:cNvSpPr>
          <p:nvPr/>
        </p:nvSpPr>
        <p:spPr bwMode="auto">
          <a:xfrm>
            <a:off x="10719344"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solidFill>
                  <a:srgbClr val="0000FF"/>
                </a:solidFill>
                <a:effectLst>
                  <a:reflection blurRad="6350" stA="55000" endA="300" endPos="45500" dir="5400000" sy="-100000" algn="bl" rotWithShape="0"/>
                </a:effectLst>
                <a:latin typeface="Broadway" pitchFamily="82" charset="0"/>
                <a:ea typeface="楷体" pitchFamily="49" charset="-122"/>
                <a:cs typeface="经典繁仿黑" pitchFamily="49" charset="-122"/>
              </a:rPr>
              <a:t>3</a:t>
            </a:r>
          </a:p>
        </p:txBody>
      </p:sp>
      <p:sp>
        <p:nvSpPr>
          <p:cNvPr id="6" name="Rectangle 21">
            <a:hlinkClick r:id="rId5" action="ppaction://hlinksldjump"/>
          </p:cNvPr>
          <p:cNvSpPr>
            <a:spLocks noChangeArrowheads="1"/>
          </p:cNvSpPr>
          <p:nvPr/>
        </p:nvSpPr>
        <p:spPr bwMode="auto">
          <a:xfrm>
            <a:off x="11159206"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smtClean="0">
                <a:effectLst>
                  <a:reflection blurRad="6350" stA="55000" endA="300" endPos="45500" dir="5400000" sy="-100000" algn="bl" rotWithShape="0"/>
                </a:effectLst>
                <a:latin typeface="Broadway" pitchFamily="82" charset="0"/>
                <a:ea typeface="楷体" pitchFamily="49" charset="-122"/>
                <a:cs typeface="经典繁仿黑" pitchFamily="49" charset="-122"/>
              </a:rPr>
              <a:t>4</a:t>
            </a:r>
            <a:endPar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endParaRPr>
          </a:p>
        </p:txBody>
      </p:sp>
      <p:sp>
        <p:nvSpPr>
          <p:cNvPr id="7" name="Rectangle 21">
            <a:hlinkClick r:id="rId6" action="ppaction://hlinksldjump"/>
          </p:cNvPr>
          <p:cNvSpPr>
            <a:spLocks noChangeArrowheads="1"/>
          </p:cNvSpPr>
          <p:nvPr/>
        </p:nvSpPr>
        <p:spPr bwMode="auto">
          <a:xfrm>
            <a:off x="11599068"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smtClean="0">
                <a:effectLst>
                  <a:reflection blurRad="6350" stA="55000" endA="300" endPos="45500" dir="5400000" sy="-100000" algn="bl" rotWithShape="0"/>
                </a:effectLst>
                <a:latin typeface="Broadway" pitchFamily="82" charset="0"/>
                <a:ea typeface="楷体" pitchFamily="49" charset="-122"/>
                <a:cs typeface="经典繁仿黑" pitchFamily="49" charset="-122"/>
              </a:rPr>
              <a:t>5</a:t>
            </a:r>
            <a:endPar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endParaRPr>
          </a:p>
        </p:txBody>
      </p:sp>
    </p:spTree>
    <p:extLst>
      <p:ext uri="{BB962C8B-B14F-4D97-AF65-F5344CB8AC3E}">
        <p14:creationId xmlns:p14="http://schemas.microsoft.com/office/powerpoint/2010/main" xmlns="" val="390656035"/>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75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412684" y="607662"/>
            <a:ext cx="11344407" cy="3839769"/>
          </a:xfrm>
          <a:prstGeom prst="rect">
            <a:avLst/>
          </a:prstGeom>
        </p:spPr>
        <p:txBody>
          <a:bodyPr>
            <a:spAutoFit/>
          </a:bodyPr>
          <a:lstStyle/>
          <a:p>
            <a:pPr algn="just">
              <a:lnSpc>
                <a:spcPts val="5300"/>
              </a:lnSpc>
              <a:spcAft>
                <a:spcPts val="0"/>
              </a:spcAft>
              <a:tabLst>
                <a:tab pos="2430780" algn="l"/>
              </a:tabLst>
            </a:pPr>
            <a:r>
              <a:rPr lang="en-US" altLang="zh-CN" sz="2800" kern="100" dirty="0">
                <a:latin typeface="Times New Roman"/>
                <a:ea typeface="华文细黑"/>
                <a:cs typeface="Courier New"/>
              </a:rPr>
              <a:t>4.</a:t>
            </a:r>
            <a:r>
              <a:rPr lang="zh-CN" altLang="zh-CN" sz="2800" kern="100" dirty="0">
                <a:latin typeface="Times New Roman"/>
                <a:ea typeface="华文细黑"/>
                <a:cs typeface="Times New Roman"/>
              </a:rPr>
              <a:t>遥感二十九号卫星发射升空时，世界上新旧一天范围之比约为</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　　</a:t>
            </a:r>
            <a:r>
              <a:rPr lang="en-US" altLang="zh-CN" sz="2800" kern="100" dirty="0">
                <a:latin typeface="Times New Roman"/>
                <a:ea typeface="华文细黑"/>
                <a:cs typeface="Courier New"/>
              </a:rPr>
              <a:t>)</a:t>
            </a:r>
            <a:endParaRPr lang="zh-CN" altLang="zh-CN" sz="2800" kern="100" dirty="0">
              <a:latin typeface="宋体"/>
              <a:cs typeface="Courier New"/>
            </a:endParaRPr>
          </a:p>
          <a:p>
            <a:pPr algn="just">
              <a:lnSpc>
                <a:spcPts val="5300"/>
              </a:lnSpc>
              <a:spcAft>
                <a:spcPts val="0"/>
              </a:spcAft>
              <a:tabLst>
                <a:tab pos="2430780" algn="l"/>
              </a:tabLst>
            </a:pPr>
            <a:r>
              <a:rPr lang="en-US" altLang="zh-CN" sz="2800" kern="100" dirty="0">
                <a:latin typeface="Times New Roman"/>
                <a:ea typeface="华文细黑"/>
                <a:cs typeface="Courier New"/>
              </a:rPr>
              <a:t>A.2</a:t>
            </a:r>
            <a:r>
              <a:rPr lang="en-US" altLang="zh-CN" sz="2800" kern="100" dirty="0">
                <a:latin typeface="宋体"/>
                <a:ea typeface="华文细黑"/>
                <a:cs typeface="Times New Roman"/>
              </a:rPr>
              <a:t>∶</a:t>
            </a:r>
            <a:r>
              <a:rPr lang="en-US" altLang="zh-CN" sz="2800" kern="100" dirty="0">
                <a:latin typeface="Times New Roman"/>
                <a:ea typeface="华文细黑"/>
                <a:cs typeface="Courier New"/>
              </a:rPr>
              <a:t>3  	</a:t>
            </a:r>
            <a:r>
              <a:rPr lang="en-US" altLang="zh-CN" sz="2800" kern="100" dirty="0" smtClean="0">
                <a:latin typeface="Times New Roman"/>
                <a:ea typeface="华文细黑"/>
                <a:cs typeface="Courier New"/>
              </a:rPr>
              <a:t>		B.4</a:t>
            </a:r>
            <a:r>
              <a:rPr lang="en-US" altLang="zh-CN" sz="2800" kern="100" dirty="0">
                <a:latin typeface="宋体"/>
                <a:ea typeface="华文细黑"/>
                <a:cs typeface="Times New Roman"/>
              </a:rPr>
              <a:t>∶</a:t>
            </a:r>
            <a:r>
              <a:rPr lang="en-US" altLang="zh-CN" sz="2800" kern="100" dirty="0">
                <a:latin typeface="Times New Roman"/>
                <a:ea typeface="华文细黑"/>
                <a:cs typeface="Courier New"/>
              </a:rPr>
              <a:t>9</a:t>
            </a:r>
            <a:endParaRPr lang="zh-CN" altLang="zh-CN" sz="2800" kern="100" dirty="0">
              <a:latin typeface="宋体"/>
              <a:cs typeface="Courier New"/>
            </a:endParaRPr>
          </a:p>
          <a:p>
            <a:pPr algn="just">
              <a:lnSpc>
                <a:spcPts val="5300"/>
              </a:lnSpc>
              <a:spcAft>
                <a:spcPts val="0"/>
              </a:spcAft>
              <a:tabLst>
                <a:tab pos="2430780" algn="l"/>
              </a:tabLst>
            </a:pPr>
            <a:r>
              <a:rPr lang="en-US" altLang="zh-CN" sz="2800" kern="100" dirty="0">
                <a:latin typeface="Times New Roman"/>
                <a:ea typeface="华文细黑"/>
                <a:cs typeface="Courier New"/>
              </a:rPr>
              <a:t>C.5</a:t>
            </a:r>
            <a:r>
              <a:rPr lang="en-US" altLang="zh-CN" sz="2800" kern="100" dirty="0">
                <a:latin typeface="宋体"/>
                <a:ea typeface="华文细黑"/>
                <a:cs typeface="Times New Roman"/>
              </a:rPr>
              <a:t>∶</a:t>
            </a:r>
            <a:r>
              <a:rPr lang="en-US" altLang="zh-CN" sz="2800" kern="100" dirty="0">
                <a:latin typeface="Times New Roman"/>
                <a:ea typeface="华文细黑"/>
                <a:cs typeface="Courier New"/>
              </a:rPr>
              <a:t>11  	</a:t>
            </a:r>
            <a:r>
              <a:rPr lang="en-US" altLang="zh-CN" sz="2800" kern="100" dirty="0" smtClean="0">
                <a:latin typeface="Times New Roman"/>
                <a:ea typeface="华文细黑"/>
                <a:cs typeface="Courier New"/>
              </a:rPr>
              <a:t>		D.3</a:t>
            </a:r>
            <a:r>
              <a:rPr lang="en-US" altLang="zh-CN" sz="2800" kern="100" dirty="0">
                <a:latin typeface="宋体"/>
                <a:ea typeface="华文细黑"/>
                <a:cs typeface="Times New Roman"/>
              </a:rPr>
              <a:t>∶</a:t>
            </a:r>
            <a:r>
              <a:rPr lang="en-US" altLang="zh-CN" sz="2800" kern="100" dirty="0" smtClean="0">
                <a:latin typeface="Times New Roman"/>
                <a:ea typeface="华文细黑"/>
                <a:cs typeface="Courier New"/>
              </a:rPr>
              <a:t>7</a:t>
            </a:r>
          </a:p>
          <a:p>
            <a:pPr algn="just">
              <a:lnSpc>
                <a:spcPts val="5300"/>
              </a:lnSpc>
              <a:spcAft>
                <a:spcPts val="0"/>
              </a:spcAft>
              <a:tabLst>
                <a:tab pos="2430780" algn="l"/>
              </a:tabLst>
            </a:pPr>
            <a:r>
              <a:rPr lang="zh-CN" altLang="zh-CN" sz="2800" b="1" kern="100" dirty="0">
                <a:solidFill>
                  <a:srgbClr val="0000FF"/>
                </a:solidFill>
                <a:latin typeface="Times New Roman"/>
                <a:ea typeface="华文细黑"/>
                <a:cs typeface="Times New Roman"/>
              </a:rPr>
              <a:t>解析　</a:t>
            </a:r>
            <a:r>
              <a:rPr lang="zh-CN" altLang="zh-CN" sz="2800" kern="100" dirty="0" smtClean="0">
                <a:latin typeface="Times New Roman"/>
                <a:ea typeface="华文细黑"/>
                <a:cs typeface="Times New Roman"/>
              </a:rPr>
              <a:t>此时</a:t>
            </a:r>
            <a:r>
              <a:rPr lang="zh-CN" altLang="zh-CN" sz="2800" kern="100" dirty="0">
                <a:latin typeface="Times New Roman"/>
                <a:ea typeface="华文细黑"/>
                <a:cs typeface="Times New Roman"/>
              </a:rPr>
              <a:t>，东</a:t>
            </a:r>
            <a:r>
              <a:rPr lang="en-US" altLang="zh-CN" sz="2800" kern="100" dirty="0">
                <a:latin typeface="Times New Roman"/>
                <a:ea typeface="华文细黑"/>
                <a:cs typeface="Courier New"/>
              </a:rPr>
              <a:t>12</a:t>
            </a:r>
            <a:r>
              <a:rPr lang="zh-CN" altLang="zh-CN" sz="2800" kern="100" dirty="0">
                <a:latin typeface="Times New Roman"/>
                <a:ea typeface="华文细黑"/>
                <a:cs typeface="Times New Roman"/>
              </a:rPr>
              <a:t>区为</a:t>
            </a:r>
            <a:r>
              <a:rPr lang="en-US" altLang="zh-CN" sz="2800" kern="100" dirty="0">
                <a:latin typeface="Times New Roman"/>
                <a:ea typeface="华文细黑"/>
                <a:cs typeface="Courier New"/>
              </a:rPr>
              <a:t>9</a:t>
            </a:r>
            <a:r>
              <a:rPr lang="zh-CN" altLang="zh-CN" sz="2800" kern="100" dirty="0">
                <a:latin typeface="Times New Roman"/>
                <a:ea typeface="华文细黑"/>
                <a:cs typeface="Times New Roman"/>
              </a:rPr>
              <a:t>时</a:t>
            </a:r>
            <a:r>
              <a:rPr lang="en-US" altLang="zh-CN" sz="2800" kern="100" dirty="0">
                <a:latin typeface="Times New Roman"/>
                <a:ea typeface="华文细黑"/>
                <a:cs typeface="Courier New"/>
              </a:rPr>
              <a:t>24</a:t>
            </a:r>
            <a:r>
              <a:rPr lang="zh-CN" altLang="zh-CN" sz="2800" kern="100" dirty="0">
                <a:latin typeface="Times New Roman"/>
                <a:ea typeface="华文细黑"/>
                <a:cs typeface="Times New Roman"/>
              </a:rPr>
              <a:t>分，所以新一天跨度为</a:t>
            </a:r>
            <a:r>
              <a:rPr lang="en-US" altLang="zh-CN" sz="2800" kern="100" dirty="0">
                <a:latin typeface="Times New Roman"/>
                <a:ea typeface="华文细黑"/>
                <a:cs typeface="Courier New"/>
              </a:rPr>
              <a:t>9</a:t>
            </a:r>
            <a:r>
              <a:rPr lang="zh-CN" altLang="zh-CN" sz="2800" kern="100" dirty="0">
                <a:latin typeface="Times New Roman"/>
                <a:ea typeface="华文细黑"/>
                <a:cs typeface="Times New Roman"/>
              </a:rPr>
              <a:t>小时</a:t>
            </a:r>
            <a:r>
              <a:rPr lang="en-US" altLang="zh-CN" sz="2800" kern="100" dirty="0">
                <a:latin typeface="Times New Roman"/>
                <a:ea typeface="华文细黑"/>
                <a:cs typeface="Courier New"/>
              </a:rPr>
              <a:t>24</a:t>
            </a:r>
            <a:r>
              <a:rPr lang="zh-CN" altLang="zh-CN" sz="2800" kern="100" dirty="0">
                <a:latin typeface="Times New Roman"/>
                <a:ea typeface="华文细黑"/>
                <a:cs typeface="Times New Roman"/>
              </a:rPr>
              <a:t>分钟</a:t>
            </a:r>
            <a:r>
              <a:rPr lang="en-US" altLang="zh-CN" sz="2800" kern="100" dirty="0">
                <a:latin typeface="宋体"/>
                <a:ea typeface="华文细黑"/>
                <a:cs typeface="Times New Roman"/>
              </a:rPr>
              <a:t>×</a:t>
            </a:r>
            <a:r>
              <a:rPr lang="en-US" altLang="zh-CN" sz="2800" kern="100" dirty="0">
                <a:latin typeface="Times New Roman"/>
                <a:ea typeface="华文细黑"/>
                <a:cs typeface="Courier New"/>
              </a:rPr>
              <a:t>15°/h</a:t>
            </a:r>
            <a:r>
              <a:rPr lang="zh-CN" altLang="zh-CN" sz="2800" kern="100" dirty="0">
                <a:latin typeface="Times New Roman"/>
                <a:ea typeface="华文细黑"/>
                <a:cs typeface="Times New Roman"/>
              </a:rPr>
              <a:t>＝</a:t>
            </a:r>
            <a:r>
              <a:rPr lang="en-US" altLang="zh-CN" sz="2800" kern="100" dirty="0">
                <a:latin typeface="Times New Roman"/>
                <a:ea typeface="华文细黑"/>
                <a:cs typeface="Courier New"/>
              </a:rPr>
              <a:t>141°</a:t>
            </a:r>
            <a:r>
              <a:rPr lang="zh-CN" altLang="zh-CN" sz="2800" kern="100" dirty="0" smtClean="0">
                <a:latin typeface="Times New Roman"/>
                <a:ea typeface="华文细黑"/>
                <a:cs typeface="Times New Roman"/>
              </a:rPr>
              <a:t>。</a:t>
            </a:r>
            <a:endParaRPr lang="zh-CN" altLang="zh-CN" sz="2800" kern="100" dirty="0">
              <a:latin typeface="宋体"/>
              <a:cs typeface="Courier New"/>
            </a:endParaRPr>
          </a:p>
        </p:txBody>
      </p:sp>
      <p:sp>
        <p:nvSpPr>
          <p:cNvPr id="5" name="矩形 4"/>
          <p:cNvSpPr/>
          <p:nvPr/>
        </p:nvSpPr>
        <p:spPr>
          <a:xfrm>
            <a:off x="0" y="6663993"/>
            <a:ext cx="12194933" cy="194007"/>
          </a:xfrm>
          <a:prstGeom prst="rect">
            <a:avLst/>
          </a:prstGeom>
          <a:solidFill>
            <a:schemeClr val="accent6">
              <a:lumMod val="40000"/>
              <a:lumOff val="60000"/>
            </a:schemeClr>
          </a:solidFill>
          <a:ln>
            <a:noFill/>
          </a:ln>
        </p:spPr>
        <p:style>
          <a:lnRef idx="1">
            <a:schemeClr val="accent5"/>
          </a:lnRef>
          <a:fillRef idx="2">
            <a:schemeClr val="accent5"/>
          </a:fillRef>
          <a:effectRef idx="1">
            <a:schemeClr val="accent5"/>
          </a:effectRef>
          <a:fontRef idx="minor">
            <a:schemeClr val="dk1"/>
          </a:fontRef>
        </p:style>
        <p:txBody>
          <a:bodyPr rtlCol="0" anchor="ctr"/>
          <a:lstStyle/>
          <a:p>
            <a:pPr algn="ctr">
              <a:lnSpc>
                <a:spcPct val="150000"/>
              </a:lnSpc>
            </a:pPr>
            <a:endParaRPr lang="zh-CN" altLang="en-US" kern="100" dirty="0">
              <a:solidFill>
                <a:srgbClr val="0000CC"/>
              </a:solidFill>
              <a:latin typeface="Times New Roman" panose="02020603050405020304" pitchFamily="18" charset="0"/>
              <a:ea typeface="华文细黑" panose="02010600040101010101" pitchFamily="2" charset="-122"/>
              <a:cs typeface="Times New Roman" panose="02020603050405020304" pitchFamily="18" charset="0"/>
            </a:endParaRPr>
          </a:p>
        </p:txBody>
      </p:sp>
      <p:sp>
        <p:nvSpPr>
          <p:cNvPr id="2" name="TextBox 1"/>
          <p:cNvSpPr txBox="1"/>
          <p:nvPr/>
        </p:nvSpPr>
        <p:spPr>
          <a:xfrm>
            <a:off x="253033" y="1351087"/>
            <a:ext cx="814663" cy="784830"/>
          </a:xfrm>
          <a:prstGeom prst="rect">
            <a:avLst/>
          </a:prstGeom>
          <a:noFill/>
        </p:spPr>
        <p:txBody>
          <a:bodyPr wrap="square" rtlCol="0">
            <a:spAutoFit/>
          </a:bodyPr>
          <a:lstStyle/>
          <a:p>
            <a:r>
              <a:rPr lang="zh-CN" altLang="en-US" sz="4500" b="1" dirty="0" smtClean="0">
                <a:solidFill>
                  <a:srgbClr val="C00000"/>
                </a:solidFill>
                <a:latin typeface="华文细黑" pitchFamily="2" charset="-122"/>
                <a:ea typeface="华文细黑" pitchFamily="2" charset="-122"/>
              </a:rPr>
              <a:t>√</a:t>
            </a:r>
            <a:endParaRPr lang="zh-CN" altLang="en-US" sz="4500" b="1" dirty="0">
              <a:solidFill>
                <a:srgbClr val="C00000"/>
              </a:solidFill>
              <a:latin typeface="华文细黑" pitchFamily="2" charset="-122"/>
              <a:ea typeface="华文细黑" pitchFamily="2" charset="-122"/>
            </a:endParaRPr>
          </a:p>
        </p:txBody>
      </p:sp>
      <p:pic>
        <p:nvPicPr>
          <p:cNvPr id="3"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0563056" y="866081"/>
            <a:ext cx="616143" cy="43032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4" name="圆角矩形 3"/>
          <p:cNvSpPr/>
          <p:nvPr/>
        </p:nvSpPr>
        <p:spPr>
          <a:xfrm>
            <a:off x="11398413" y="6658746"/>
            <a:ext cx="792000" cy="200842"/>
          </a:xfrm>
          <a:prstGeom prst="roundRect">
            <a:avLst/>
          </a:prstGeom>
          <a:ln>
            <a:noFill/>
          </a:ln>
        </p:spPr>
        <p:style>
          <a:lnRef idx="1">
            <a:schemeClr val="dk1"/>
          </a:lnRef>
          <a:fillRef idx="2">
            <a:schemeClr val="dk1"/>
          </a:fillRef>
          <a:effectRef idx="1">
            <a:schemeClr val="dk1"/>
          </a:effectRef>
          <a:fontRef idx="minor">
            <a:schemeClr val="dk1"/>
          </a:fontRef>
        </p:style>
        <p:txBody>
          <a:bodyPr rtlCol="0" anchor="ctr"/>
          <a:lstStyle/>
          <a:p>
            <a:pPr algn="ctr"/>
            <a:r>
              <a:rPr lang="zh-CN" altLang="en-US" sz="1400" dirty="0" smtClean="0">
                <a:solidFill>
                  <a:srgbClr val="C00000"/>
                </a:solidFill>
                <a:latin typeface="黑体" pitchFamily="49" charset="-122"/>
                <a:ea typeface="黑体" pitchFamily="49" charset="-122"/>
              </a:rPr>
              <a:t>解析</a:t>
            </a:r>
            <a:endParaRPr lang="zh-CN" altLang="en-US" sz="1400" dirty="0">
              <a:solidFill>
                <a:srgbClr val="C00000"/>
              </a:solidFill>
              <a:latin typeface="黑体" pitchFamily="49" charset="-122"/>
              <a:ea typeface="黑体" pitchFamily="49" charset="-122"/>
            </a:endParaRPr>
          </a:p>
        </p:txBody>
      </p:sp>
      <p:sp>
        <p:nvSpPr>
          <p:cNvPr id="8" name="Rectangle 21">
            <a:hlinkClick r:id="rId3" action="ppaction://hlinksldjump"/>
          </p:cNvPr>
          <p:cNvSpPr>
            <a:spLocks noChangeArrowheads="1"/>
          </p:cNvSpPr>
          <p:nvPr/>
        </p:nvSpPr>
        <p:spPr bwMode="auto">
          <a:xfrm>
            <a:off x="9839622"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rPr>
              <a:t>1</a:t>
            </a:r>
          </a:p>
        </p:txBody>
      </p:sp>
      <p:sp>
        <p:nvSpPr>
          <p:cNvPr id="9" name="Rectangle 21">
            <a:hlinkClick r:id="rId4" action="ppaction://hlinksldjump"/>
          </p:cNvPr>
          <p:cNvSpPr>
            <a:spLocks noChangeArrowheads="1"/>
          </p:cNvSpPr>
          <p:nvPr/>
        </p:nvSpPr>
        <p:spPr bwMode="auto">
          <a:xfrm>
            <a:off x="10279483"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rPr>
              <a:t>2</a:t>
            </a:r>
          </a:p>
        </p:txBody>
      </p:sp>
      <p:sp>
        <p:nvSpPr>
          <p:cNvPr id="10" name="Rectangle 21">
            <a:hlinkClick r:id="rId5" action="ppaction://hlinksldjump"/>
          </p:cNvPr>
          <p:cNvSpPr>
            <a:spLocks noChangeArrowheads="1"/>
          </p:cNvSpPr>
          <p:nvPr/>
        </p:nvSpPr>
        <p:spPr bwMode="auto">
          <a:xfrm>
            <a:off x="10719344"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rPr>
              <a:t>3</a:t>
            </a:r>
          </a:p>
        </p:txBody>
      </p:sp>
      <p:sp>
        <p:nvSpPr>
          <p:cNvPr id="11" name="Rectangle 21">
            <a:hlinkClick r:id="rId6" action="ppaction://hlinksldjump"/>
          </p:cNvPr>
          <p:cNvSpPr>
            <a:spLocks noChangeArrowheads="1"/>
          </p:cNvSpPr>
          <p:nvPr/>
        </p:nvSpPr>
        <p:spPr bwMode="auto">
          <a:xfrm>
            <a:off x="11159206"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solidFill>
                  <a:srgbClr val="0000FF"/>
                </a:solidFill>
                <a:effectLst>
                  <a:reflection blurRad="6350" stA="55000" endA="300" endPos="45500" dir="5400000" sy="-100000" algn="bl" rotWithShape="0"/>
                </a:effectLst>
                <a:latin typeface="Broadway" pitchFamily="82" charset="0"/>
                <a:ea typeface="楷体" pitchFamily="49" charset="-122"/>
                <a:cs typeface="经典繁仿黑" pitchFamily="49" charset="-122"/>
              </a:rPr>
              <a:t>4</a:t>
            </a:r>
          </a:p>
        </p:txBody>
      </p:sp>
      <p:sp>
        <p:nvSpPr>
          <p:cNvPr id="12" name="Rectangle 21">
            <a:hlinkClick r:id="rId7" action="ppaction://hlinksldjump"/>
          </p:cNvPr>
          <p:cNvSpPr>
            <a:spLocks noChangeArrowheads="1"/>
          </p:cNvSpPr>
          <p:nvPr/>
        </p:nvSpPr>
        <p:spPr bwMode="auto">
          <a:xfrm>
            <a:off x="11599068"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smtClean="0">
                <a:effectLst>
                  <a:reflection blurRad="6350" stA="55000" endA="300" endPos="45500" dir="5400000" sy="-100000" algn="bl" rotWithShape="0"/>
                </a:effectLst>
                <a:latin typeface="Broadway" pitchFamily="82" charset="0"/>
                <a:ea typeface="楷体" pitchFamily="49" charset="-122"/>
                <a:cs typeface="经典繁仿黑" pitchFamily="49" charset="-122"/>
              </a:rPr>
              <a:t>5</a:t>
            </a:r>
            <a:endPar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endParaRPr>
          </a:p>
        </p:txBody>
      </p:sp>
    </p:spTree>
    <p:extLst>
      <p:ext uri="{BB962C8B-B14F-4D97-AF65-F5344CB8AC3E}">
        <p14:creationId xmlns:p14="http://schemas.microsoft.com/office/powerpoint/2010/main" xmlns="" val="1106700769"/>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3"/>
                    </p:tgtEl>
                  </p:cond>
                </p:stCondLst>
                <p:endSync evt="end" delay="0">
                  <p:rtn val="all"/>
                </p:endSync>
                <p:childTnLst>
                  <p:par>
                    <p:cTn id="3" fill="hold">
                      <p:stCondLst>
                        <p:cond delay="0"/>
                      </p:stCondLst>
                      <p:childTnLst>
                        <p:par>
                          <p:cTn id="4" fill="hold">
                            <p:stCondLst>
                              <p:cond delay="0"/>
                            </p:stCondLst>
                            <p:childTnLst>
                              <p:par>
                                <p:cTn id="5" presetID="3" presetClass="entr" presetSubtype="10" fill="hold" grpId="1"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0" nodeType="clickEffect">
                                  <p:stCondLst>
                                    <p:cond delay="0"/>
                                  </p:stCondLst>
                                  <p:childTnLst>
                                    <p:animEffect transition="out" filter="fade">
                                      <p:cBhvr>
                                        <p:cTn id="11" dur="500"/>
                                        <p:tgtEl>
                                          <p:spTgt spid="2"/>
                                        </p:tgtEl>
                                      </p:cBhvr>
                                    </p:animEffect>
                                    <p:set>
                                      <p:cBhvr>
                                        <p:cTn id="12" dur="1" fill="hold">
                                          <p:stCondLst>
                                            <p:cond delay="499"/>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13" restart="whenNotActive" fill="hold" evtFilter="cancelBubble" nodeType="interactiveSeq">
                <p:stCondLst>
                  <p:cond evt="onClick" delay="0">
                    <p:tgtEl>
                      <p:spTgt spid="4"/>
                    </p:tgtEl>
                  </p:cond>
                </p:stCondLst>
                <p:endSync evt="end" delay="0">
                  <p:rtn val="all"/>
                </p:endSync>
                <p:childTnLst>
                  <p:par>
                    <p:cTn id="14" fill="hold">
                      <p:stCondLst>
                        <p:cond delay="0"/>
                      </p:stCondLst>
                      <p:childTnLst>
                        <p:par>
                          <p:cTn id="15" fill="hold">
                            <p:stCondLst>
                              <p:cond delay="0"/>
                            </p:stCondLst>
                            <p:childTnLst>
                              <p:par>
                                <p:cTn id="16" presetID="3" presetClass="entr" presetSubtype="10" fill="hold" nodeType="clickEffect">
                                  <p:stCondLst>
                                    <p:cond delay="0"/>
                                  </p:stCondLst>
                                  <p:childTnLst>
                                    <p:set>
                                      <p:cBhvr>
                                        <p:cTn id="17" dur="1" fill="hold">
                                          <p:stCondLst>
                                            <p:cond delay="0"/>
                                          </p:stCondLst>
                                        </p:cTn>
                                        <p:tgtEl>
                                          <p:spTgt spid="7">
                                            <p:txEl>
                                              <p:pRg st="3" end="3"/>
                                            </p:txEl>
                                          </p:spTgt>
                                        </p:tgtEl>
                                        <p:attrNameLst>
                                          <p:attrName>style.visibility</p:attrName>
                                        </p:attrNameLst>
                                      </p:cBhvr>
                                      <p:to>
                                        <p:strVal val="visible"/>
                                      </p:to>
                                    </p:set>
                                    <p:animEffect transition="in" filter="blinds(horizontal)">
                                      <p:cBhvr>
                                        <p:cTn id="18" dur="500"/>
                                        <p:tgtEl>
                                          <p:spTgt spid="7">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xit" presetSubtype="0" fill="hold" nodeType="clickEffect">
                                  <p:stCondLst>
                                    <p:cond delay="0"/>
                                  </p:stCondLst>
                                  <p:childTnLst>
                                    <p:animEffect transition="out" filter="fade">
                                      <p:cBhvr>
                                        <p:cTn id="22" dur="500"/>
                                        <p:tgtEl>
                                          <p:spTgt spid="7">
                                            <p:txEl>
                                              <p:pRg st="3" end="3"/>
                                            </p:txEl>
                                          </p:spTgt>
                                        </p:tgtEl>
                                      </p:cBhvr>
                                    </p:animEffect>
                                    <p:set>
                                      <p:cBhvr>
                                        <p:cTn id="23" dur="1" fill="hold">
                                          <p:stCondLst>
                                            <p:cond delay="499"/>
                                          </p:stCondLst>
                                        </p:cTn>
                                        <p:tgtEl>
                                          <p:spTgt spid="7">
                                            <p:txEl>
                                              <p:pRg st="3" end="3"/>
                                            </p:txEl>
                                          </p:spTgt>
                                        </p:tgtEl>
                                        <p:attrNameLst>
                                          <p:attrName>style.visibility</p:attrName>
                                        </p:attrNameLst>
                                      </p:cBhvr>
                                      <p:to>
                                        <p:strVal val="hidden"/>
                                      </p:to>
                                    </p:set>
                                  </p:childTnLst>
                                </p:cTn>
                              </p:par>
                            </p:childTnLst>
                          </p:cTn>
                        </p:par>
                      </p:childTnLst>
                    </p:cTn>
                  </p:par>
                </p:childTnLst>
              </p:cTn>
              <p:nextCondLst>
                <p:cond evt="onClick" delay="0">
                  <p:tgtEl>
                    <p:spTgt spid="4"/>
                  </p:tgtEl>
                </p:cond>
              </p:nextCondLst>
            </p:seq>
          </p:childTnLst>
        </p:cTn>
      </p:par>
    </p:tnLst>
    <p:bldLst>
      <p:bldP spid="2" grpId="0"/>
      <p:bldP spid="2" grpId="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290579" y="558999"/>
            <a:ext cx="11457851" cy="5717039"/>
          </a:xfrm>
          <a:prstGeom prst="rect">
            <a:avLst/>
          </a:prstGeom>
        </p:spPr>
        <p:txBody>
          <a:bodyPr>
            <a:spAutoFit/>
          </a:bodyPr>
          <a:lstStyle/>
          <a:p>
            <a:pPr algn="just">
              <a:lnSpc>
                <a:spcPts val="5300"/>
              </a:lnSpc>
              <a:spcAft>
                <a:spcPts val="0"/>
              </a:spcAft>
              <a:tabLst>
                <a:tab pos="2430780" algn="l"/>
              </a:tabLst>
            </a:pPr>
            <a:r>
              <a:rPr lang="en-US" altLang="zh-CN" sz="2800" kern="100" dirty="0">
                <a:latin typeface="Times New Roman"/>
                <a:ea typeface="华文细黑"/>
                <a:cs typeface="Courier New"/>
              </a:rPr>
              <a:t>5.</a:t>
            </a:r>
            <a:r>
              <a:rPr lang="zh-CN" altLang="zh-CN" sz="2800" kern="100" dirty="0">
                <a:latin typeface="Times New Roman"/>
                <a:ea typeface="华文细黑"/>
                <a:cs typeface="Times New Roman"/>
              </a:rPr>
              <a:t>遥感二十九号卫星发射升空后的</a:t>
            </a:r>
            <a:r>
              <a:rPr lang="en-US" altLang="zh-CN" sz="2800" kern="100" dirty="0">
                <a:latin typeface="Times New Roman"/>
                <a:ea typeface="华文细黑"/>
                <a:cs typeface="Courier New"/>
              </a:rPr>
              <a:t>20</a:t>
            </a:r>
            <a:r>
              <a:rPr lang="zh-CN" altLang="zh-CN" sz="2800" kern="100" dirty="0">
                <a:latin typeface="Times New Roman"/>
                <a:ea typeface="华文细黑"/>
                <a:cs typeface="Times New Roman"/>
              </a:rPr>
              <a:t>天内</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　　</a:t>
            </a:r>
            <a:r>
              <a:rPr lang="en-US" altLang="zh-CN" sz="2800" kern="100" dirty="0">
                <a:latin typeface="Times New Roman"/>
                <a:ea typeface="华文细黑"/>
                <a:cs typeface="Courier New"/>
              </a:rPr>
              <a:t>)</a:t>
            </a:r>
            <a:endParaRPr lang="zh-CN" altLang="zh-CN" sz="2800" kern="100" dirty="0">
              <a:latin typeface="宋体"/>
              <a:cs typeface="Courier New"/>
            </a:endParaRPr>
          </a:p>
          <a:p>
            <a:pPr algn="just">
              <a:lnSpc>
                <a:spcPts val="5300"/>
              </a:lnSpc>
              <a:spcAft>
                <a:spcPts val="0"/>
              </a:spcAft>
              <a:tabLst>
                <a:tab pos="2430780" algn="l"/>
              </a:tabLst>
            </a:pPr>
            <a:r>
              <a:rPr lang="en-US" altLang="zh-CN" sz="2800" kern="100" dirty="0">
                <a:latin typeface="Times New Roman"/>
                <a:ea typeface="华文细黑"/>
                <a:cs typeface="Courier New"/>
              </a:rPr>
              <a:t>A.</a:t>
            </a:r>
            <a:r>
              <a:rPr lang="zh-CN" altLang="zh-CN" sz="2800" kern="100" dirty="0">
                <a:latin typeface="Times New Roman"/>
                <a:ea typeface="华文细黑"/>
                <a:cs typeface="Times New Roman"/>
              </a:rPr>
              <a:t>地球公转速度渐慢</a:t>
            </a:r>
            <a:r>
              <a:rPr lang="en-US" altLang="zh-CN" sz="2800" kern="100" dirty="0">
                <a:latin typeface="Times New Roman"/>
                <a:ea typeface="华文细黑"/>
                <a:cs typeface="Courier New"/>
              </a:rPr>
              <a:t>  	B.</a:t>
            </a:r>
            <a:r>
              <a:rPr lang="zh-CN" altLang="zh-CN" sz="2800" kern="100" dirty="0">
                <a:latin typeface="Times New Roman"/>
                <a:ea typeface="华文细黑"/>
                <a:cs typeface="Times New Roman"/>
              </a:rPr>
              <a:t>上海正午太阳高度渐增</a:t>
            </a:r>
            <a:endParaRPr lang="zh-CN" altLang="zh-CN" sz="2800" kern="100" dirty="0">
              <a:latin typeface="宋体"/>
              <a:cs typeface="Courier New"/>
            </a:endParaRPr>
          </a:p>
          <a:p>
            <a:pPr algn="just">
              <a:lnSpc>
                <a:spcPts val="5300"/>
              </a:lnSpc>
              <a:spcAft>
                <a:spcPts val="0"/>
              </a:spcAft>
              <a:tabLst>
                <a:tab pos="2430780" algn="l"/>
              </a:tabLst>
            </a:pPr>
            <a:r>
              <a:rPr lang="en-US" altLang="zh-CN" sz="2800" kern="100" dirty="0">
                <a:latin typeface="Times New Roman"/>
                <a:ea typeface="华文细黑"/>
                <a:cs typeface="Courier New"/>
              </a:rPr>
              <a:t>C.</a:t>
            </a:r>
            <a:r>
              <a:rPr lang="zh-CN" altLang="zh-CN" sz="2800" kern="100" dirty="0">
                <a:latin typeface="Times New Roman"/>
                <a:ea typeface="华文细黑"/>
                <a:cs typeface="Times New Roman"/>
              </a:rPr>
              <a:t>南京白昼时间渐长</a:t>
            </a:r>
            <a:r>
              <a:rPr lang="en-US" altLang="zh-CN" sz="2800" kern="100" dirty="0">
                <a:latin typeface="Times New Roman"/>
                <a:ea typeface="华文细黑"/>
                <a:cs typeface="Courier New"/>
              </a:rPr>
              <a:t>  	D.</a:t>
            </a:r>
            <a:r>
              <a:rPr lang="zh-CN" altLang="zh-CN" sz="2800" kern="100" dirty="0">
                <a:latin typeface="Times New Roman"/>
                <a:ea typeface="华文细黑"/>
                <a:cs typeface="Times New Roman"/>
              </a:rPr>
              <a:t>北极圈内极夜范围渐</a:t>
            </a:r>
            <a:r>
              <a:rPr lang="zh-CN" altLang="zh-CN" sz="2800" kern="100" dirty="0" smtClean="0">
                <a:latin typeface="Times New Roman"/>
                <a:ea typeface="华文细黑"/>
                <a:cs typeface="Times New Roman"/>
              </a:rPr>
              <a:t>大</a:t>
            </a:r>
            <a:endParaRPr lang="en-US" altLang="zh-CN" sz="2800" kern="100" dirty="0" smtClean="0">
              <a:latin typeface="Times New Roman"/>
              <a:ea typeface="华文细黑"/>
              <a:cs typeface="Times New Roman"/>
            </a:endParaRPr>
          </a:p>
          <a:p>
            <a:pPr algn="just">
              <a:lnSpc>
                <a:spcPts val="5300"/>
              </a:lnSpc>
              <a:spcAft>
                <a:spcPts val="0"/>
              </a:spcAft>
              <a:tabLst>
                <a:tab pos="2430780" algn="l"/>
              </a:tabLst>
            </a:pPr>
            <a:r>
              <a:rPr lang="zh-CN" altLang="zh-CN" sz="2800" b="1" kern="100" dirty="0">
                <a:solidFill>
                  <a:srgbClr val="0000FF"/>
                </a:solidFill>
                <a:latin typeface="Times New Roman"/>
                <a:ea typeface="华文细黑"/>
                <a:cs typeface="Times New Roman"/>
              </a:rPr>
              <a:t>解析　</a:t>
            </a:r>
            <a:r>
              <a:rPr lang="zh-CN" altLang="zh-CN" sz="2800" kern="100" dirty="0" smtClean="0">
                <a:latin typeface="Times New Roman"/>
                <a:ea typeface="华文细黑"/>
                <a:cs typeface="Times New Roman"/>
              </a:rPr>
              <a:t>遥感</a:t>
            </a:r>
            <a:r>
              <a:rPr lang="zh-CN" altLang="zh-CN" sz="2800" kern="100" dirty="0">
                <a:latin typeface="Times New Roman"/>
                <a:ea typeface="华文细黑"/>
                <a:cs typeface="Times New Roman"/>
              </a:rPr>
              <a:t>二十九号卫星发射升空后的</a:t>
            </a:r>
            <a:r>
              <a:rPr lang="en-US" altLang="zh-CN" sz="2800" kern="100" dirty="0">
                <a:latin typeface="Times New Roman"/>
                <a:ea typeface="华文细黑"/>
                <a:cs typeface="Courier New"/>
              </a:rPr>
              <a:t>20</a:t>
            </a:r>
            <a:r>
              <a:rPr lang="zh-CN" altLang="zh-CN" sz="2800" kern="100" dirty="0">
                <a:latin typeface="Times New Roman"/>
                <a:ea typeface="华文细黑"/>
                <a:cs typeface="Times New Roman"/>
              </a:rPr>
              <a:t>天内，太阳直射点位于南半球且继续往南移动。地球公转速度渐快，</a:t>
            </a:r>
            <a:r>
              <a:rPr lang="en-US" altLang="zh-CN" sz="2800" kern="100" dirty="0">
                <a:latin typeface="Times New Roman"/>
                <a:ea typeface="华文细黑"/>
                <a:cs typeface="Courier New"/>
              </a:rPr>
              <a:t>A</a:t>
            </a:r>
            <a:r>
              <a:rPr lang="zh-CN" altLang="zh-CN" sz="2800" kern="100" dirty="0">
                <a:latin typeface="Times New Roman"/>
                <a:ea typeface="华文细黑"/>
                <a:cs typeface="Times New Roman"/>
              </a:rPr>
              <a:t>项错</a:t>
            </a:r>
            <a:r>
              <a:rPr lang="zh-CN" altLang="zh-CN" sz="2800" kern="100" dirty="0" smtClean="0">
                <a:latin typeface="Times New Roman"/>
                <a:ea typeface="华文细黑"/>
                <a:cs typeface="Times New Roman"/>
              </a:rPr>
              <a:t>；</a:t>
            </a:r>
            <a:endParaRPr lang="en-US" altLang="zh-CN" sz="2800" kern="100" dirty="0" smtClean="0">
              <a:latin typeface="Times New Roman"/>
              <a:ea typeface="华文细黑"/>
              <a:cs typeface="Times New Roman"/>
            </a:endParaRPr>
          </a:p>
          <a:p>
            <a:pPr algn="just">
              <a:lnSpc>
                <a:spcPts val="5300"/>
              </a:lnSpc>
              <a:spcAft>
                <a:spcPts val="0"/>
              </a:spcAft>
              <a:tabLst>
                <a:tab pos="2430780" algn="l"/>
              </a:tabLst>
            </a:pPr>
            <a:r>
              <a:rPr lang="zh-CN" altLang="zh-CN" sz="2800" kern="100" dirty="0" smtClean="0">
                <a:latin typeface="Times New Roman"/>
                <a:ea typeface="华文细黑"/>
                <a:cs typeface="Times New Roman"/>
              </a:rPr>
              <a:t>上海</a:t>
            </a:r>
            <a:r>
              <a:rPr lang="zh-CN" altLang="zh-CN" sz="2800" kern="100" dirty="0">
                <a:latin typeface="Times New Roman"/>
                <a:ea typeface="华文细黑"/>
                <a:cs typeface="Times New Roman"/>
              </a:rPr>
              <a:t>正午太阳高度逐渐减小，</a:t>
            </a:r>
            <a:r>
              <a:rPr lang="en-US" altLang="zh-CN" sz="2800" kern="100" dirty="0">
                <a:latin typeface="Times New Roman"/>
                <a:ea typeface="华文细黑"/>
                <a:cs typeface="Courier New"/>
              </a:rPr>
              <a:t>B</a:t>
            </a:r>
            <a:r>
              <a:rPr lang="zh-CN" altLang="zh-CN" sz="2800" kern="100" dirty="0">
                <a:latin typeface="Times New Roman"/>
                <a:ea typeface="华文细黑"/>
                <a:cs typeface="Times New Roman"/>
              </a:rPr>
              <a:t>项错</a:t>
            </a:r>
            <a:r>
              <a:rPr lang="zh-CN" altLang="zh-CN" sz="2800" kern="100" dirty="0" smtClean="0">
                <a:latin typeface="Times New Roman"/>
                <a:ea typeface="华文细黑"/>
                <a:cs typeface="Times New Roman"/>
              </a:rPr>
              <a:t>；</a:t>
            </a:r>
            <a:endParaRPr lang="en-US" altLang="zh-CN" sz="2800" kern="100" dirty="0" smtClean="0">
              <a:latin typeface="Times New Roman"/>
              <a:ea typeface="华文细黑"/>
              <a:cs typeface="Times New Roman"/>
            </a:endParaRPr>
          </a:p>
          <a:p>
            <a:pPr algn="just">
              <a:lnSpc>
                <a:spcPts val="5300"/>
              </a:lnSpc>
              <a:spcAft>
                <a:spcPts val="0"/>
              </a:spcAft>
              <a:tabLst>
                <a:tab pos="2430780" algn="l"/>
              </a:tabLst>
            </a:pPr>
            <a:r>
              <a:rPr lang="zh-CN" altLang="zh-CN" sz="2800" kern="100" dirty="0" smtClean="0">
                <a:latin typeface="Times New Roman"/>
                <a:ea typeface="华文细黑"/>
                <a:cs typeface="Times New Roman"/>
              </a:rPr>
              <a:t>南京</a:t>
            </a:r>
            <a:r>
              <a:rPr lang="zh-CN" altLang="zh-CN" sz="2800" kern="100" dirty="0">
                <a:latin typeface="Times New Roman"/>
                <a:ea typeface="华文细黑"/>
                <a:cs typeface="Times New Roman"/>
              </a:rPr>
              <a:t>白昼时间渐短，</a:t>
            </a:r>
            <a:r>
              <a:rPr lang="en-US" altLang="zh-CN" sz="2800" kern="100" dirty="0">
                <a:latin typeface="Times New Roman"/>
                <a:ea typeface="华文细黑"/>
                <a:cs typeface="Courier New"/>
              </a:rPr>
              <a:t>C</a:t>
            </a:r>
            <a:r>
              <a:rPr lang="zh-CN" altLang="zh-CN" sz="2800" kern="100" dirty="0">
                <a:latin typeface="Times New Roman"/>
                <a:ea typeface="华文细黑"/>
                <a:cs typeface="Times New Roman"/>
              </a:rPr>
              <a:t>项错</a:t>
            </a:r>
            <a:r>
              <a:rPr lang="zh-CN" altLang="zh-CN" sz="2800" kern="100" dirty="0" smtClean="0">
                <a:latin typeface="Times New Roman"/>
                <a:ea typeface="华文细黑"/>
                <a:cs typeface="Times New Roman"/>
              </a:rPr>
              <a:t>；</a:t>
            </a:r>
            <a:endParaRPr lang="en-US" altLang="zh-CN" sz="2800" kern="100" dirty="0" smtClean="0">
              <a:latin typeface="Times New Roman"/>
              <a:ea typeface="华文细黑"/>
              <a:cs typeface="Times New Roman"/>
            </a:endParaRPr>
          </a:p>
          <a:p>
            <a:pPr algn="just">
              <a:lnSpc>
                <a:spcPts val="5300"/>
              </a:lnSpc>
              <a:spcAft>
                <a:spcPts val="0"/>
              </a:spcAft>
              <a:tabLst>
                <a:tab pos="2430780" algn="l"/>
              </a:tabLst>
            </a:pPr>
            <a:r>
              <a:rPr lang="zh-CN" altLang="zh-CN" sz="2800" kern="100" dirty="0" smtClean="0">
                <a:latin typeface="Times New Roman"/>
                <a:ea typeface="华文细黑"/>
                <a:cs typeface="Times New Roman"/>
              </a:rPr>
              <a:t>北极圈</a:t>
            </a:r>
            <a:r>
              <a:rPr lang="zh-CN" altLang="zh-CN" sz="2800" kern="100" dirty="0">
                <a:latin typeface="Times New Roman"/>
                <a:ea typeface="华文细黑"/>
                <a:cs typeface="Times New Roman"/>
              </a:rPr>
              <a:t>内极夜范围渐大，</a:t>
            </a:r>
            <a:r>
              <a:rPr lang="en-US" altLang="zh-CN" sz="2800" kern="100" dirty="0">
                <a:latin typeface="Times New Roman"/>
                <a:ea typeface="华文细黑"/>
                <a:cs typeface="Courier New"/>
              </a:rPr>
              <a:t>D</a:t>
            </a:r>
            <a:r>
              <a:rPr lang="zh-CN" altLang="zh-CN" sz="2800" kern="100" dirty="0">
                <a:latin typeface="Times New Roman"/>
                <a:ea typeface="华文细黑"/>
                <a:cs typeface="Times New Roman"/>
              </a:rPr>
              <a:t>项正确</a:t>
            </a:r>
            <a:r>
              <a:rPr lang="zh-CN" altLang="zh-CN" sz="2800" kern="100" dirty="0" smtClean="0">
                <a:latin typeface="Times New Roman"/>
                <a:ea typeface="华文细黑"/>
                <a:cs typeface="Times New Roman"/>
              </a:rPr>
              <a:t>。</a:t>
            </a:r>
            <a:endParaRPr lang="zh-CN" altLang="zh-CN" sz="2800" kern="100" dirty="0">
              <a:latin typeface="宋体"/>
              <a:cs typeface="Courier New"/>
            </a:endParaRPr>
          </a:p>
        </p:txBody>
      </p:sp>
      <p:sp>
        <p:nvSpPr>
          <p:cNvPr id="5" name="矩形 4"/>
          <p:cNvSpPr/>
          <p:nvPr/>
        </p:nvSpPr>
        <p:spPr>
          <a:xfrm>
            <a:off x="0" y="6663993"/>
            <a:ext cx="12194933" cy="194007"/>
          </a:xfrm>
          <a:prstGeom prst="rect">
            <a:avLst/>
          </a:prstGeom>
          <a:solidFill>
            <a:schemeClr val="accent6">
              <a:lumMod val="40000"/>
              <a:lumOff val="60000"/>
            </a:schemeClr>
          </a:solidFill>
          <a:ln>
            <a:noFill/>
          </a:ln>
        </p:spPr>
        <p:style>
          <a:lnRef idx="1">
            <a:schemeClr val="accent5"/>
          </a:lnRef>
          <a:fillRef idx="2">
            <a:schemeClr val="accent5"/>
          </a:fillRef>
          <a:effectRef idx="1">
            <a:schemeClr val="accent5"/>
          </a:effectRef>
          <a:fontRef idx="minor">
            <a:schemeClr val="dk1"/>
          </a:fontRef>
        </p:style>
        <p:txBody>
          <a:bodyPr rtlCol="0" anchor="ctr"/>
          <a:lstStyle/>
          <a:p>
            <a:pPr algn="ctr">
              <a:lnSpc>
                <a:spcPct val="150000"/>
              </a:lnSpc>
            </a:pPr>
            <a:endParaRPr lang="zh-CN" altLang="en-US" kern="100" dirty="0">
              <a:solidFill>
                <a:srgbClr val="0000CC"/>
              </a:solidFill>
              <a:latin typeface="Times New Roman" panose="02020603050405020304" pitchFamily="18" charset="0"/>
              <a:ea typeface="华文细黑" panose="02010600040101010101" pitchFamily="2" charset="-122"/>
              <a:cs typeface="Times New Roman" panose="02020603050405020304" pitchFamily="18" charset="0"/>
            </a:endParaRPr>
          </a:p>
        </p:txBody>
      </p:sp>
      <p:sp>
        <p:nvSpPr>
          <p:cNvPr id="2" name="TextBox 1"/>
          <p:cNvSpPr txBox="1"/>
          <p:nvPr/>
        </p:nvSpPr>
        <p:spPr>
          <a:xfrm>
            <a:off x="5002036" y="1970584"/>
            <a:ext cx="814663" cy="784830"/>
          </a:xfrm>
          <a:prstGeom prst="rect">
            <a:avLst/>
          </a:prstGeom>
          <a:noFill/>
        </p:spPr>
        <p:txBody>
          <a:bodyPr wrap="square" rtlCol="0">
            <a:spAutoFit/>
          </a:bodyPr>
          <a:lstStyle/>
          <a:p>
            <a:r>
              <a:rPr lang="zh-CN" altLang="en-US" sz="4500" b="1" dirty="0" smtClean="0">
                <a:solidFill>
                  <a:srgbClr val="C00000"/>
                </a:solidFill>
                <a:latin typeface="华文细黑" pitchFamily="2" charset="-122"/>
                <a:ea typeface="华文细黑" pitchFamily="2" charset="-122"/>
              </a:rPr>
              <a:t>√</a:t>
            </a:r>
            <a:endParaRPr lang="zh-CN" altLang="en-US" sz="4500" b="1" dirty="0">
              <a:solidFill>
                <a:srgbClr val="C00000"/>
              </a:solidFill>
              <a:latin typeface="华文细黑" pitchFamily="2" charset="-122"/>
              <a:ea typeface="华文细黑" pitchFamily="2" charset="-122"/>
            </a:endParaRPr>
          </a:p>
        </p:txBody>
      </p:sp>
      <p:pic>
        <p:nvPicPr>
          <p:cNvPr id="3"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875790" y="828512"/>
            <a:ext cx="616143" cy="43032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8" name="圆角矩形 7">
            <a:hlinkClick r:id="rId3" action="ppaction://hlinksldjump"/>
          </p:cNvPr>
          <p:cNvSpPr/>
          <p:nvPr/>
        </p:nvSpPr>
        <p:spPr>
          <a:xfrm>
            <a:off x="11398413" y="6655296"/>
            <a:ext cx="792000" cy="200842"/>
          </a:xfrm>
          <a:prstGeom prst="roundRect">
            <a:avLst/>
          </a:prstGeom>
          <a:ln>
            <a:noFill/>
          </a:ln>
        </p:spPr>
        <p:style>
          <a:lnRef idx="1">
            <a:schemeClr val="dk1"/>
          </a:lnRef>
          <a:fillRef idx="2">
            <a:schemeClr val="dk1"/>
          </a:fillRef>
          <a:effectRef idx="1">
            <a:schemeClr val="dk1"/>
          </a:effectRef>
          <a:fontRef idx="minor">
            <a:schemeClr val="dk1"/>
          </a:fontRef>
        </p:style>
        <p:txBody>
          <a:bodyPr rtlCol="0" anchor="ctr"/>
          <a:lstStyle/>
          <a:p>
            <a:pPr algn="ctr"/>
            <a:r>
              <a:rPr lang="zh-CN" altLang="en-US" sz="1400" dirty="0" smtClean="0">
                <a:solidFill>
                  <a:srgbClr val="0000CC"/>
                </a:solidFill>
                <a:latin typeface="黑体" pitchFamily="49" charset="-122"/>
                <a:ea typeface="黑体" pitchFamily="49" charset="-122"/>
              </a:rPr>
              <a:t>返回</a:t>
            </a:r>
            <a:endParaRPr lang="zh-CN" altLang="en-US" sz="1400" dirty="0">
              <a:solidFill>
                <a:srgbClr val="0000CC"/>
              </a:solidFill>
              <a:latin typeface="黑体" pitchFamily="49" charset="-122"/>
              <a:ea typeface="黑体" pitchFamily="49" charset="-122"/>
            </a:endParaRPr>
          </a:p>
        </p:txBody>
      </p:sp>
      <p:sp>
        <p:nvSpPr>
          <p:cNvPr id="9" name="圆角矩形 8"/>
          <p:cNvSpPr/>
          <p:nvPr/>
        </p:nvSpPr>
        <p:spPr>
          <a:xfrm>
            <a:off x="10343678" y="6658746"/>
            <a:ext cx="792000" cy="200842"/>
          </a:xfrm>
          <a:prstGeom prst="roundRect">
            <a:avLst/>
          </a:prstGeom>
          <a:ln>
            <a:noFill/>
          </a:ln>
        </p:spPr>
        <p:style>
          <a:lnRef idx="1">
            <a:schemeClr val="dk1"/>
          </a:lnRef>
          <a:fillRef idx="2">
            <a:schemeClr val="dk1"/>
          </a:fillRef>
          <a:effectRef idx="1">
            <a:schemeClr val="dk1"/>
          </a:effectRef>
          <a:fontRef idx="minor">
            <a:schemeClr val="dk1"/>
          </a:fontRef>
        </p:style>
        <p:txBody>
          <a:bodyPr rtlCol="0" anchor="ctr"/>
          <a:lstStyle/>
          <a:p>
            <a:pPr algn="ctr"/>
            <a:r>
              <a:rPr lang="zh-CN" altLang="en-US" sz="1400" dirty="0" smtClean="0">
                <a:solidFill>
                  <a:srgbClr val="C00000"/>
                </a:solidFill>
                <a:latin typeface="黑体" pitchFamily="49" charset="-122"/>
                <a:ea typeface="黑体" pitchFamily="49" charset="-122"/>
              </a:rPr>
              <a:t>解析</a:t>
            </a:r>
            <a:endParaRPr lang="zh-CN" altLang="en-US" sz="1400" dirty="0">
              <a:solidFill>
                <a:srgbClr val="C00000"/>
              </a:solidFill>
              <a:latin typeface="黑体" pitchFamily="49" charset="-122"/>
              <a:ea typeface="黑体" pitchFamily="49" charset="-122"/>
            </a:endParaRPr>
          </a:p>
        </p:txBody>
      </p:sp>
      <p:sp>
        <p:nvSpPr>
          <p:cNvPr id="10" name="Rectangle 21">
            <a:hlinkClick r:id="rId4" action="ppaction://hlinksldjump"/>
          </p:cNvPr>
          <p:cNvSpPr>
            <a:spLocks noChangeArrowheads="1"/>
          </p:cNvSpPr>
          <p:nvPr/>
        </p:nvSpPr>
        <p:spPr bwMode="auto">
          <a:xfrm>
            <a:off x="9839622"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rPr>
              <a:t>1</a:t>
            </a:r>
          </a:p>
        </p:txBody>
      </p:sp>
      <p:sp>
        <p:nvSpPr>
          <p:cNvPr id="11" name="Rectangle 21">
            <a:hlinkClick r:id="rId5" action="ppaction://hlinksldjump"/>
          </p:cNvPr>
          <p:cNvSpPr>
            <a:spLocks noChangeArrowheads="1"/>
          </p:cNvSpPr>
          <p:nvPr/>
        </p:nvSpPr>
        <p:spPr bwMode="auto">
          <a:xfrm>
            <a:off x="10279483"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rPr>
              <a:t>2</a:t>
            </a:r>
          </a:p>
        </p:txBody>
      </p:sp>
      <p:sp>
        <p:nvSpPr>
          <p:cNvPr id="12" name="Rectangle 21">
            <a:hlinkClick r:id="rId6" action="ppaction://hlinksldjump"/>
          </p:cNvPr>
          <p:cNvSpPr>
            <a:spLocks noChangeArrowheads="1"/>
          </p:cNvSpPr>
          <p:nvPr/>
        </p:nvSpPr>
        <p:spPr bwMode="auto">
          <a:xfrm>
            <a:off x="10719344"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rPr>
              <a:t>3</a:t>
            </a:r>
          </a:p>
        </p:txBody>
      </p:sp>
      <p:sp>
        <p:nvSpPr>
          <p:cNvPr id="13" name="Rectangle 21">
            <a:hlinkClick r:id="rId7" action="ppaction://hlinksldjump"/>
          </p:cNvPr>
          <p:cNvSpPr>
            <a:spLocks noChangeArrowheads="1"/>
          </p:cNvSpPr>
          <p:nvPr/>
        </p:nvSpPr>
        <p:spPr bwMode="auto">
          <a:xfrm>
            <a:off x="11159206"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rPr>
              <a:t>4</a:t>
            </a:r>
          </a:p>
        </p:txBody>
      </p:sp>
      <p:sp>
        <p:nvSpPr>
          <p:cNvPr id="14" name="Rectangle 21">
            <a:hlinkClick r:id="rId8" action="ppaction://hlinksldjump"/>
          </p:cNvPr>
          <p:cNvSpPr>
            <a:spLocks noChangeArrowheads="1"/>
          </p:cNvSpPr>
          <p:nvPr/>
        </p:nvSpPr>
        <p:spPr bwMode="auto">
          <a:xfrm>
            <a:off x="11599068"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solidFill>
                  <a:srgbClr val="0000FF"/>
                </a:solidFill>
                <a:effectLst>
                  <a:reflection blurRad="6350" stA="55000" endA="300" endPos="45500" dir="5400000" sy="-100000" algn="bl" rotWithShape="0"/>
                </a:effectLst>
                <a:latin typeface="Broadway" pitchFamily="82" charset="0"/>
                <a:ea typeface="楷体" pitchFamily="49" charset="-122"/>
                <a:cs typeface="经典繁仿黑" pitchFamily="49" charset="-122"/>
              </a:rPr>
              <a:t>5</a:t>
            </a:r>
          </a:p>
        </p:txBody>
      </p:sp>
    </p:spTree>
    <p:extLst>
      <p:ext uri="{BB962C8B-B14F-4D97-AF65-F5344CB8AC3E}">
        <p14:creationId xmlns:p14="http://schemas.microsoft.com/office/powerpoint/2010/main" xmlns="" val="3978359812"/>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3"/>
                    </p:tgtEl>
                  </p:cond>
                </p:stCondLst>
                <p:endSync evt="end" delay="0">
                  <p:rtn val="all"/>
                </p:endSync>
                <p:childTnLst>
                  <p:par>
                    <p:cTn id="3" fill="hold">
                      <p:stCondLst>
                        <p:cond delay="0"/>
                      </p:stCondLst>
                      <p:childTnLst>
                        <p:par>
                          <p:cTn id="4" fill="hold">
                            <p:stCondLst>
                              <p:cond delay="0"/>
                            </p:stCondLst>
                            <p:childTnLst>
                              <p:par>
                                <p:cTn id="5" presetID="3" presetClass="entr" presetSubtype="10" fill="hold" grpId="1"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0" nodeType="clickEffect">
                                  <p:stCondLst>
                                    <p:cond delay="0"/>
                                  </p:stCondLst>
                                  <p:childTnLst>
                                    <p:animEffect transition="out" filter="fade">
                                      <p:cBhvr>
                                        <p:cTn id="11" dur="500"/>
                                        <p:tgtEl>
                                          <p:spTgt spid="2"/>
                                        </p:tgtEl>
                                      </p:cBhvr>
                                    </p:animEffect>
                                    <p:set>
                                      <p:cBhvr>
                                        <p:cTn id="12" dur="1" fill="hold">
                                          <p:stCondLst>
                                            <p:cond delay="499"/>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13" restart="whenNotActive" fill="hold" evtFilter="cancelBubble" nodeType="interactiveSeq">
                <p:stCondLst>
                  <p:cond evt="onClick" delay="0">
                    <p:tgtEl>
                      <p:spTgt spid="9"/>
                    </p:tgtEl>
                  </p:cond>
                </p:stCondLst>
                <p:endSync evt="end" delay="0">
                  <p:rtn val="all"/>
                </p:endSync>
                <p:childTnLst>
                  <p:par>
                    <p:cTn id="14" fill="hold">
                      <p:stCondLst>
                        <p:cond delay="0"/>
                      </p:stCondLst>
                      <p:childTnLst>
                        <p:par>
                          <p:cTn id="15" fill="hold">
                            <p:stCondLst>
                              <p:cond delay="0"/>
                            </p:stCondLst>
                            <p:childTnLst>
                              <p:par>
                                <p:cTn id="16" presetID="3" presetClass="entr" presetSubtype="10" fill="hold" nodeType="clickEffect">
                                  <p:stCondLst>
                                    <p:cond delay="0"/>
                                  </p:stCondLst>
                                  <p:childTnLst>
                                    <p:set>
                                      <p:cBhvr>
                                        <p:cTn id="17" dur="1" fill="hold">
                                          <p:stCondLst>
                                            <p:cond delay="0"/>
                                          </p:stCondLst>
                                        </p:cTn>
                                        <p:tgtEl>
                                          <p:spTgt spid="7">
                                            <p:txEl>
                                              <p:pRg st="3" end="3"/>
                                            </p:txEl>
                                          </p:spTgt>
                                        </p:tgtEl>
                                        <p:attrNameLst>
                                          <p:attrName>style.visibility</p:attrName>
                                        </p:attrNameLst>
                                      </p:cBhvr>
                                      <p:to>
                                        <p:strVal val="visible"/>
                                      </p:to>
                                    </p:set>
                                    <p:animEffect transition="in" filter="blinds(horizontal)">
                                      <p:cBhvr>
                                        <p:cTn id="18" dur="500"/>
                                        <p:tgtEl>
                                          <p:spTgt spid="7">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nodeType="clickEffect">
                                  <p:stCondLst>
                                    <p:cond delay="0"/>
                                  </p:stCondLst>
                                  <p:childTnLst>
                                    <p:set>
                                      <p:cBhvr>
                                        <p:cTn id="22" dur="1" fill="hold">
                                          <p:stCondLst>
                                            <p:cond delay="0"/>
                                          </p:stCondLst>
                                        </p:cTn>
                                        <p:tgtEl>
                                          <p:spTgt spid="7">
                                            <p:txEl>
                                              <p:pRg st="4" end="4"/>
                                            </p:txEl>
                                          </p:spTgt>
                                        </p:tgtEl>
                                        <p:attrNameLst>
                                          <p:attrName>style.visibility</p:attrName>
                                        </p:attrNameLst>
                                      </p:cBhvr>
                                      <p:to>
                                        <p:strVal val="visible"/>
                                      </p:to>
                                    </p:set>
                                    <p:animEffect transition="in" filter="blinds(horizontal)">
                                      <p:cBhvr>
                                        <p:cTn id="23" dur="500"/>
                                        <p:tgtEl>
                                          <p:spTgt spid="7">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nodeType="clickEffect">
                                  <p:stCondLst>
                                    <p:cond delay="0"/>
                                  </p:stCondLst>
                                  <p:childTnLst>
                                    <p:set>
                                      <p:cBhvr>
                                        <p:cTn id="27" dur="1" fill="hold">
                                          <p:stCondLst>
                                            <p:cond delay="0"/>
                                          </p:stCondLst>
                                        </p:cTn>
                                        <p:tgtEl>
                                          <p:spTgt spid="7">
                                            <p:txEl>
                                              <p:pRg st="5" end="5"/>
                                            </p:txEl>
                                          </p:spTgt>
                                        </p:tgtEl>
                                        <p:attrNameLst>
                                          <p:attrName>style.visibility</p:attrName>
                                        </p:attrNameLst>
                                      </p:cBhvr>
                                      <p:to>
                                        <p:strVal val="visible"/>
                                      </p:to>
                                    </p:set>
                                    <p:animEffect transition="in" filter="blinds(horizontal)">
                                      <p:cBhvr>
                                        <p:cTn id="28" dur="500"/>
                                        <p:tgtEl>
                                          <p:spTgt spid="7">
                                            <p:txEl>
                                              <p:pRg st="5" end="5"/>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nodeType="clickEffect">
                                  <p:stCondLst>
                                    <p:cond delay="0"/>
                                  </p:stCondLst>
                                  <p:childTnLst>
                                    <p:set>
                                      <p:cBhvr>
                                        <p:cTn id="32" dur="1" fill="hold">
                                          <p:stCondLst>
                                            <p:cond delay="0"/>
                                          </p:stCondLst>
                                        </p:cTn>
                                        <p:tgtEl>
                                          <p:spTgt spid="7">
                                            <p:txEl>
                                              <p:pRg st="6" end="6"/>
                                            </p:txEl>
                                          </p:spTgt>
                                        </p:tgtEl>
                                        <p:attrNameLst>
                                          <p:attrName>style.visibility</p:attrName>
                                        </p:attrNameLst>
                                      </p:cBhvr>
                                      <p:to>
                                        <p:strVal val="visible"/>
                                      </p:to>
                                    </p:set>
                                    <p:animEffect transition="in" filter="blinds(horizontal)">
                                      <p:cBhvr>
                                        <p:cTn id="33" dur="500"/>
                                        <p:tgtEl>
                                          <p:spTgt spid="7">
                                            <p:txEl>
                                              <p:pRg st="6" end="6"/>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xit" presetSubtype="0" fill="hold" nodeType="clickEffect">
                                  <p:stCondLst>
                                    <p:cond delay="0"/>
                                  </p:stCondLst>
                                  <p:childTnLst>
                                    <p:animEffect transition="out" filter="fade">
                                      <p:cBhvr>
                                        <p:cTn id="37" dur="500"/>
                                        <p:tgtEl>
                                          <p:spTgt spid="7">
                                            <p:txEl>
                                              <p:pRg st="3" end="3"/>
                                            </p:txEl>
                                          </p:spTgt>
                                        </p:tgtEl>
                                      </p:cBhvr>
                                    </p:animEffect>
                                    <p:set>
                                      <p:cBhvr>
                                        <p:cTn id="38" dur="1" fill="hold">
                                          <p:stCondLst>
                                            <p:cond delay="499"/>
                                          </p:stCondLst>
                                        </p:cTn>
                                        <p:tgtEl>
                                          <p:spTgt spid="7">
                                            <p:txEl>
                                              <p:pRg st="3" end="3"/>
                                            </p:txEl>
                                          </p:spTgt>
                                        </p:tgtEl>
                                        <p:attrNameLst>
                                          <p:attrName>style.visibility</p:attrName>
                                        </p:attrNameLst>
                                      </p:cBhvr>
                                      <p:to>
                                        <p:strVal val="hidden"/>
                                      </p:to>
                                    </p:set>
                                  </p:childTnLst>
                                </p:cTn>
                              </p:par>
                              <p:par>
                                <p:cTn id="39" presetID="10" presetClass="exit" presetSubtype="0" fill="hold" nodeType="withEffect">
                                  <p:stCondLst>
                                    <p:cond delay="0"/>
                                  </p:stCondLst>
                                  <p:childTnLst>
                                    <p:animEffect transition="out" filter="fade">
                                      <p:cBhvr>
                                        <p:cTn id="40" dur="500"/>
                                        <p:tgtEl>
                                          <p:spTgt spid="7">
                                            <p:txEl>
                                              <p:pRg st="4" end="4"/>
                                            </p:txEl>
                                          </p:spTgt>
                                        </p:tgtEl>
                                      </p:cBhvr>
                                    </p:animEffect>
                                    <p:set>
                                      <p:cBhvr>
                                        <p:cTn id="41" dur="1" fill="hold">
                                          <p:stCondLst>
                                            <p:cond delay="499"/>
                                          </p:stCondLst>
                                        </p:cTn>
                                        <p:tgtEl>
                                          <p:spTgt spid="7">
                                            <p:txEl>
                                              <p:pRg st="4" end="4"/>
                                            </p:txEl>
                                          </p:spTgt>
                                        </p:tgtEl>
                                        <p:attrNameLst>
                                          <p:attrName>style.visibility</p:attrName>
                                        </p:attrNameLst>
                                      </p:cBhvr>
                                      <p:to>
                                        <p:strVal val="hidden"/>
                                      </p:to>
                                    </p:set>
                                  </p:childTnLst>
                                </p:cTn>
                              </p:par>
                              <p:par>
                                <p:cTn id="42" presetID="10" presetClass="exit" presetSubtype="0" fill="hold" nodeType="withEffect">
                                  <p:stCondLst>
                                    <p:cond delay="0"/>
                                  </p:stCondLst>
                                  <p:childTnLst>
                                    <p:animEffect transition="out" filter="fade">
                                      <p:cBhvr>
                                        <p:cTn id="43" dur="500"/>
                                        <p:tgtEl>
                                          <p:spTgt spid="7">
                                            <p:txEl>
                                              <p:pRg st="5" end="5"/>
                                            </p:txEl>
                                          </p:spTgt>
                                        </p:tgtEl>
                                      </p:cBhvr>
                                    </p:animEffect>
                                    <p:set>
                                      <p:cBhvr>
                                        <p:cTn id="44" dur="1" fill="hold">
                                          <p:stCondLst>
                                            <p:cond delay="499"/>
                                          </p:stCondLst>
                                        </p:cTn>
                                        <p:tgtEl>
                                          <p:spTgt spid="7">
                                            <p:txEl>
                                              <p:pRg st="5" end="5"/>
                                            </p:txEl>
                                          </p:spTgt>
                                        </p:tgtEl>
                                        <p:attrNameLst>
                                          <p:attrName>style.visibility</p:attrName>
                                        </p:attrNameLst>
                                      </p:cBhvr>
                                      <p:to>
                                        <p:strVal val="hidden"/>
                                      </p:to>
                                    </p:set>
                                  </p:childTnLst>
                                </p:cTn>
                              </p:par>
                              <p:par>
                                <p:cTn id="45" presetID="10" presetClass="exit" presetSubtype="0" fill="hold" nodeType="withEffect">
                                  <p:stCondLst>
                                    <p:cond delay="0"/>
                                  </p:stCondLst>
                                  <p:childTnLst>
                                    <p:animEffect transition="out" filter="fade">
                                      <p:cBhvr>
                                        <p:cTn id="46" dur="500"/>
                                        <p:tgtEl>
                                          <p:spTgt spid="7">
                                            <p:txEl>
                                              <p:pRg st="6" end="6"/>
                                            </p:txEl>
                                          </p:spTgt>
                                        </p:tgtEl>
                                      </p:cBhvr>
                                    </p:animEffect>
                                    <p:set>
                                      <p:cBhvr>
                                        <p:cTn id="47" dur="1" fill="hold">
                                          <p:stCondLst>
                                            <p:cond delay="499"/>
                                          </p:stCondLst>
                                        </p:cTn>
                                        <p:tgtEl>
                                          <p:spTgt spid="7">
                                            <p:txEl>
                                              <p:pRg st="6" end="6"/>
                                            </p:txEl>
                                          </p:spTgt>
                                        </p:tgtEl>
                                        <p:attrNameLst>
                                          <p:attrName>style.visibility</p:attrName>
                                        </p:attrNameLst>
                                      </p:cBhvr>
                                      <p:to>
                                        <p:strVal val="hidden"/>
                                      </p:to>
                                    </p:set>
                                  </p:childTnLst>
                                </p:cTn>
                              </p:par>
                            </p:childTnLst>
                          </p:cTn>
                        </p:par>
                      </p:childTnLst>
                    </p:cTn>
                  </p:par>
                </p:childTnLst>
              </p:cTn>
              <p:nextCondLst>
                <p:cond evt="onClick" delay="0">
                  <p:tgtEl>
                    <p:spTgt spid="9"/>
                  </p:tgtEl>
                </p:cond>
              </p:nextCondLst>
            </p:seq>
          </p:childTnLst>
        </p:cTn>
      </p:par>
    </p:tnLst>
    <p:bldLst>
      <p:bldP spid="2" grpId="0"/>
      <p:bldP spid="2" grpId="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矩形 10"/>
          <p:cNvSpPr/>
          <p:nvPr/>
        </p:nvSpPr>
        <p:spPr>
          <a:xfrm>
            <a:off x="-1" y="-2177"/>
            <a:ext cx="12190414" cy="551330"/>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1219170"/>
            <a:r>
              <a:rPr lang="zh-CN" altLang="en-US" sz="2400" b="1" kern="0" dirty="0" smtClean="0">
                <a:solidFill>
                  <a:schemeClr val="bg1"/>
                </a:solidFill>
                <a:latin typeface="Times New Roman" pitchFamily="18" charset="0"/>
                <a:ea typeface="微软雅黑" pitchFamily="34" charset="-122"/>
                <a:cs typeface="Times New Roman" pitchFamily="18" charset="0"/>
              </a:rPr>
              <a:t> 考</a:t>
            </a:r>
            <a:r>
              <a:rPr lang="zh-CN" altLang="en-US" sz="2400" b="1" kern="0" dirty="0">
                <a:solidFill>
                  <a:schemeClr val="bg1"/>
                </a:solidFill>
                <a:latin typeface="Times New Roman" pitchFamily="18" charset="0"/>
                <a:ea typeface="微软雅黑" pitchFamily="34" charset="-122"/>
                <a:cs typeface="Times New Roman" pitchFamily="18" charset="0"/>
              </a:rPr>
              <a:t>向</a:t>
            </a:r>
            <a:r>
              <a:rPr lang="en-US" altLang="zh-CN" sz="2400" b="1" kern="0" dirty="0">
                <a:solidFill>
                  <a:schemeClr val="bg1"/>
                </a:solidFill>
                <a:latin typeface="Times New Roman" pitchFamily="18" charset="0"/>
                <a:ea typeface="Times New Roman" pitchFamily="18" charset="0"/>
                <a:cs typeface="Times New Roman" pitchFamily="18" charset="0"/>
              </a:rPr>
              <a:t>2  </a:t>
            </a:r>
            <a:r>
              <a:rPr lang="zh-CN" altLang="en-US" sz="2400" b="1" kern="0" dirty="0">
                <a:solidFill>
                  <a:schemeClr val="bg1"/>
                </a:solidFill>
                <a:latin typeface="Times New Roman" pitchFamily="18" charset="0"/>
                <a:ea typeface="微软雅黑" pitchFamily="34" charset="-122"/>
                <a:cs typeface="Times New Roman" pitchFamily="18" charset="0"/>
              </a:rPr>
              <a:t>正午太阳高度的变化及计算</a:t>
            </a:r>
          </a:p>
        </p:txBody>
      </p:sp>
      <p:pic>
        <p:nvPicPr>
          <p:cNvPr id="3074" name="Picture 2" descr="K333"/>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2301577" y="2061642"/>
            <a:ext cx="7587258" cy="300782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3" name="矩形 2"/>
          <p:cNvSpPr/>
          <p:nvPr/>
        </p:nvSpPr>
        <p:spPr>
          <a:xfrm>
            <a:off x="225777" y="890350"/>
            <a:ext cx="1620957" cy="523220"/>
          </a:xfrm>
          <a:prstGeom prst="rect">
            <a:avLst/>
          </a:prstGeom>
        </p:spPr>
        <p:txBody>
          <a:bodyPr wrap="none">
            <a:spAutoFit/>
          </a:bodyPr>
          <a:lstStyle/>
          <a:p>
            <a:r>
              <a:rPr lang="zh-CN" altLang="zh-CN" sz="2800" b="1" kern="100" dirty="0">
                <a:solidFill>
                  <a:srgbClr val="0000FF"/>
                </a:solidFill>
                <a:latin typeface="Times New Roman"/>
                <a:ea typeface="微软雅黑"/>
                <a:cs typeface="Times New Roman"/>
              </a:rPr>
              <a:t>回扣导图</a:t>
            </a:r>
            <a:endParaRPr lang="zh-CN" altLang="en-US" sz="2800" dirty="0"/>
          </a:p>
        </p:txBody>
      </p:sp>
    </p:spTree>
    <p:extLst>
      <p:ext uri="{BB962C8B-B14F-4D97-AF65-F5344CB8AC3E}">
        <p14:creationId xmlns:p14="http://schemas.microsoft.com/office/powerpoint/2010/main" xmlns="" val="389621356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171634" y="221481"/>
            <a:ext cx="11873194" cy="6304657"/>
          </a:xfrm>
          <a:prstGeom prst="rect">
            <a:avLst/>
          </a:prstGeom>
        </p:spPr>
        <p:txBody>
          <a:bodyPr>
            <a:spAutoFit/>
          </a:bodyPr>
          <a:lstStyle/>
          <a:p>
            <a:pPr algn="just">
              <a:lnSpc>
                <a:spcPts val="5300"/>
              </a:lnSpc>
              <a:spcAft>
                <a:spcPts val="0"/>
              </a:spcAft>
              <a:tabLst>
                <a:tab pos="2430780" algn="l"/>
              </a:tabLst>
            </a:pPr>
            <a:r>
              <a:rPr lang="zh-CN" altLang="zh-CN" sz="2800" b="1" kern="100" dirty="0">
                <a:solidFill>
                  <a:srgbClr val="0000FF"/>
                </a:solidFill>
                <a:latin typeface="Times New Roman"/>
                <a:ea typeface="微软雅黑"/>
                <a:cs typeface="Times New Roman"/>
              </a:rPr>
              <a:t>知能梳理</a:t>
            </a:r>
            <a:endParaRPr lang="zh-CN" altLang="zh-CN" sz="2800" kern="100" dirty="0">
              <a:latin typeface="宋体"/>
              <a:cs typeface="Courier New"/>
            </a:endParaRPr>
          </a:p>
          <a:p>
            <a:pPr algn="just">
              <a:lnSpc>
                <a:spcPts val="5300"/>
              </a:lnSpc>
              <a:spcAft>
                <a:spcPts val="0"/>
              </a:spcAft>
              <a:tabLst>
                <a:tab pos="2430780" algn="l"/>
              </a:tabLst>
            </a:pPr>
            <a:r>
              <a:rPr lang="en-US" altLang="zh-CN" sz="2800" kern="100" dirty="0">
                <a:latin typeface="Times New Roman"/>
                <a:ea typeface="华文细黑"/>
                <a:cs typeface="Courier New"/>
              </a:rPr>
              <a:t>1.</a:t>
            </a:r>
            <a:r>
              <a:rPr lang="zh-CN" altLang="zh-CN" sz="2800" kern="100" dirty="0">
                <a:latin typeface="Times New Roman"/>
                <a:ea typeface="华文细黑"/>
                <a:cs typeface="Times New Roman"/>
              </a:rPr>
              <a:t>正午太阳高度是指某地地方时</a:t>
            </a:r>
            <a:r>
              <a:rPr lang="zh-CN" altLang="zh-CN" sz="2800" kern="100" dirty="0" smtClean="0">
                <a:latin typeface="Times New Roman"/>
                <a:ea typeface="华文细黑"/>
                <a:cs typeface="Times New Roman"/>
              </a:rPr>
              <a:t>为</a:t>
            </a:r>
            <a:r>
              <a:rPr lang="en-US" altLang="zh-CN" sz="2800" u="sng" kern="100" dirty="0" smtClean="0">
                <a:latin typeface="Times New Roman"/>
                <a:ea typeface="华文细黑"/>
                <a:cs typeface="Times New Roman"/>
              </a:rPr>
              <a:t>         </a:t>
            </a:r>
            <a:r>
              <a:rPr lang="zh-CN" altLang="zh-CN" sz="2800" kern="100" dirty="0" smtClean="0">
                <a:latin typeface="Times New Roman"/>
                <a:ea typeface="华文细黑"/>
                <a:cs typeface="Times New Roman"/>
              </a:rPr>
              <a:t>的</a:t>
            </a:r>
            <a:r>
              <a:rPr lang="zh-CN" altLang="zh-CN" sz="2800" kern="100" dirty="0">
                <a:latin typeface="Times New Roman"/>
                <a:ea typeface="华文细黑"/>
                <a:cs typeface="Times New Roman"/>
              </a:rPr>
              <a:t>太阳高度。</a:t>
            </a:r>
            <a:endParaRPr lang="zh-CN" altLang="zh-CN" sz="2800" kern="100" dirty="0">
              <a:latin typeface="宋体"/>
              <a:cs typeface="Courier New"/>
            </a:endParaRPr>
          </a:p>
          <a:p>
            <a:pPr algn="just">
              <a:lnSpc>
                <a:spcPts val="5300"/>
              </a:lnSpc>
              <a:spcAft>
                <a:spcPts val="0"/>
              </a:spcAft>
              <a:tabLst>
                <a:tab pos="2430780" algn="l"/>
              </a:tabLst>
            </a:pPr>
            <a:r>
              <a:rPr lang="en-US" altLang="zh-CN" sz="2800" kern="100" dirty="0">
                <a:latin typeface="Times New Roman"/>
                <a:ea typeface="华文细黑"/>
                <a:cs typeface="Courier New"/>
              </a:rPr>
              <a:t>2.</a:t>
            </a:r>
            <a:r>
              <a:rPr lang="zh-CN" altLang="zh-CN" sz="2800" kern="100" dirty="0">
                <a:latin typeface="Times New Roman"/>
                <a:ea typeface="华文细黑"/>
                <a:cs typeface="Times New Roman"/>
              </a:rPr>
              <a:t>正午太阳高度变化的原因</a:t>
            </a:r>
            <a:r>
              <a:rPr lang="zh-CN" altLang="zh-CN" sz="2800" kern="100" dirty="0" smtClean="0">
                <a:latin typeface="Times New Roman"/>
                <a:ea typeface="华文细黑"/>
                <a:cs typeface="Times New Roman"/>
              </a:rPr>
              <a:t>是</a:t>
            </a:r>
            <a:r>
              <a:rPr lang="en-US" altLang="zh-CN" sz="2800" u="sng" kern="100" dirty="0" smtClean="0">
                <a:latin typeface="Times New Roman"/>
                <a:ea typeface="华文细黑"/>
                <a:cs typeface="Times New Roman"/>
              </a:rPr>
              <a:t>	                 </a:t>
            </a:r>
            <a:r>
              <a:rPr lang="zh-CN" altLang="zh-CN" sz="2800" kern="100" dirty="0" smtClean="0">
                <a:latin typeface="Times New Roman"/>
                <a:ea typeface="华文细黑"/>
                <a:cs typeface="Times New Roman"/>
              </a:rPr>
              <a:t>的</a:t>
            </a:r>
            <a:r>
              <a:rPr lang="zh-CN" altLang="zh-CN" sz="2800" kern="100" dirty="0">
                <a:latin typeface="Times New Roman"/>
                <a:ea typeface="华文细黑"/>
                <a:cs typeface="Times New Roman"/>
              </a:rPr>
              <a:t>南北回归运动。</a:t>
            </a:r>
            <a:endParaRPr lang="zh-CN" altLang="zh-CN" sz="2800" kern="100" dirty="0">
              <a:latin typeface="宋体"/>
              <a:cs typeface="Courier New"/>
            </a:endParaRPr>
          </a:p>
          <a:p>
            <a:pPr algn="just">
              <a:lnSpc>
                <a:spcPts val="5300"/>
              </a:lnSpc>
              <a:spcAft>
                <a:spcPts val="0"/>
              </a:spcAft>
              <a:tabLst>
                <a:tab pos="2430780" algn="l"/>
              </a:tabLst>
            </a:pPr>
            <a:r>
              <a:rPr lang="en-US" altLang="zh-CN" sz="2800" kern="100" dirty="0">
                <a:latin typeface="Times New Roman"/>
                <a:ea typeface="华文细黑"/>
                <a:cs typeface="Courier New"/>
              </a:rPr>
              <a:t>3.</a:t>
            </a:r>
            <a:r>
              <a:rPr lang="zh-CN" altLang="zh-CN" sz="2800" kern="100" dirty="0">
                <a:latin typeface="Times New Roman"/>
                <a:ea typeface="华文细黑"/>
                <a:cs typeface="Times New Roman"/>
              </a:rPr>
              <a:t>正午太阳高度</a:t>
            </a:r>
            <a:r>
              <a:rPr lang="zh-CN" altLang="zh-CN" sz="2800" kern="100" dirty="0" smtClean="0">
                <a:latin typeface="Times New Roman"/>
                <a:ea typeface="华文细黑"/>
                <a:cs typeface="Times New Roman"/>
              </a:rPr>
              <a:t>从</a:t>
            </a:r>
            <a:r>
              <a:rPr lang="en-US" altLang="zh-CN" sz="2800" u="sng" kern="100" dirty="0" smtClean="0">
                <a:latin typeface="Times New Roman"/>
                <a:ea typeface="华文细黑"/>
                <a:cs typeface="Times New Roman"/>
              </a:rPr>
              <a:t>             </a:t>
            </a:r>
            <a:r>
              <a:rPr lang="zh-CN" altLang="zh-CN" sz="2800" kern="100" dirty="0" smtClean="0">
                <a:latin typeface="Times New Roman"/>
                <a:ea typeface="华文细黑"/>
                <a:cs typeface="Times New Roman"/>
              </a:rPr>
              <a:t>向</a:t>
            </a:r>
            <a:r>
              <a:rPr lang="zh-CN" altLang="zh-CN" sz="2800" kern="100" dirty="0">
                <a:latin typeface="Times New Roman"/>
                <a:ea typeface="华文细黑"/>
                <a:cs typeface="Times New Roman"/>
              </a:rPr>
              <a:t>南北两侧递减。北半球夏至日</a:t>
            </a:r>
            <a:r>
              <a:rPr lang="zh-CN" altLang="zh-CN" sz="2800" kern="100" dirty="0" smtClean="0">
                <a:latin typeface="Times New Roman"/>
                <a:ea typeface="华文细黑"/>
                <a:cs typeface="Times New Roman"/>
              </a:rPr>
              <a:t>，</a:t>
            </a:r>
            <a:r>
              <a:rPr lang="en-US" altLang="zh-CN" sz="2800" u="sng" kern="100" dirty="0" smtClean="0">
                <a:latin typeface="Times New Roman"/>
                <a:ea typeface="华文细黑"/>
                <a:cs typeface="Times New Roman"/>
              </a:rPr>
              <a:t>                    </a:t>
            </a:r>
            <a:r>
              <a:rPr lang="zh-CN" altLang="zh-CN" sz="2800" kern="100" dirty="0" smtClean="0">
                <a:latin typeface="Times New Roman"/>
                <a:ea typeface="华文细黑"/>
                <a:cs typeface="Times New Roman"/>
              </a:rPr>
              <a:t>正午</a:t>
            </a:r>
            <a:r>
              <a:rPr lang="zh-CN" altLang="zh-CN" sz="2800" kern="100" dirty="0">
                <a:latin typeface="Times New Roman"/>
                <a:ea typeface="华文细黑"/>
                <a:cs typeface="Times New Roman"/>
              </a:rPr>
              <a:t>太阳高度最大；北回归线及其以北地区达</a:t>
            </a:r>
            <a:r>
              <a:rPr lang="zh-CN" altLang="zh-CN" sz="2800" kern="100" dirty="0" smtClean="0">
                <a:latin typeface="Times New Roman"/>
                <a:ea typeface="华文细黑"/>
                <a:cs typeface="Times New Roman"/>
              </a:rPr>
              <a:t>一年中</a:t>
            </a:r>
            <a:r>
              <a:rPr lang="en-US" altLang="zh-CN" sz="2800" u="sng" kern="100" dirty="0" smtClean="0">
                <a:latin typeface="Times New Roman"/>
                <a:ea typeface="华文细黑"/>
                <a:cs typeface="Times New Roman"/>
              </a:rPr>
              <a:t>             </a:t>
            </a:r>
            <a:r>
              <a:rPr lang="zh-CN" altLang="zh-CN" sz="2800" kern="100" dirty="0" smtClean="0">
                <a:latin typeface="Times New Roman"/>
                <a:ea typeface="华文细黑"/>
                <a:cs typeface="Times New Roman"/>
              </a:rPr>
              <a:t>；</a:t>
            </a:r>
            <a:r>
              <a:rPr lang="en-US" altLang="zh-CN" sz="2800" u="sng" kern="100" dirty="0" smtClean="0">
                <a:latin typeface="Times New Roman"/>
                <a:ea typeface="华文细黑"/>
                <a:cs typeface="Times New Roman"/>
              </a:rPr>
              <a:t>             </a:t>
            </a:r>
            <a:r>
              <a:rPr lang="zh-CN" altLang="zh-CN" sz="2800" kern="100" dirty="0" smtClean="0">
                <a:latin typeface="Times New Roman"/>
                <a:ea typeface="华文细黑"/>
                <a:cs typeface="Times New Roman"/>
              </a:rPr>
              <a:t>达</a:t>
            </a:r>
            <a:r>
              <a:rPr lang="zh-CN" altLang="zh-CN" sz="2800" kern="100" dirty="0">
                <a:latin typeface="Times New Roman"/>
                <a:ea typeface="华文细黑"/>
                <a:cs typeface="Times New Roman"/>
              </a:rPr>
              <a:t>一年中最小值。北半球冬至日</a:t>
            </a:r>
            <a:r>
              <a:rPr lang="zh-CN" altLang="zh-CN" sz="2800" kern="100" dirty="0" smtClean="0">
                <a:latin typeface="Times New Roman"/>
                <a:ea typeface="华文细黑"/>
                <a:cs typeface="Times New Roman"/>
              </a:rPr>
              <a:t>，</a:t>
            </a:r>
            <a:r>
              <a:rPr lang="en-US" altLang="zh-CN" sz="2800" u="sng" kern="100" dirty="0" smtClean="0">
                <a:latin typeface="Times New Roman"/>
                <a:ea typeface="华文细黑"/>
                <a:cs typeface="Times New Roman"/>
              </a:rPr>
              <a:t>                     </a:t>
            </a:r>
            <a:r>
              <a:rPr lang="zh-CN" altLang="zh-CN" sz="2800" kern="100" dirty="0" smtClean="0">
                <a:latin typeface="Times New Roman"/>
                <a:ea typeface="华文细黑"/>
                <a:cs typeface="Times New Roman"/>
              </a:rPr>
              <a:t>正午</a:t>
            </a:r>
            <a:r>
              <a:rPr lang="zh-CN" altLang="zh-CN" sz="2800" kern="100" dirty="0">
                <a:latin typeface="Times New Roman"/>
                <a:ea typeface="华文细黑"/>
                <a:cs typeface="Times New Roman"/>
              </a:rPr>
              <a:t>太阳高度最大；南回归线及其以南地区达</a:t>
            </a:r>
            <a:r>
              <a:rPr lang="zh-CN" altLang="zh-CN" sz="2800" kern="100" dirty="0" smtClean="0">
                <a:latin typeface="Times New Roman"/>
                <a:ea typeface="华文细黑"/>
                <a:cs typeface="Times New Roman"/>
              </a:rPr>
              <a:t>一年中</a:t>
            </a:r>
            <a:r>
              <a:rPr lang="en-US" altLang="zh-CN" sz="2800" u="sng" kern="100" dirty="0" smtClean="0">
                <a:latin typeface="Times New Roman"/>
                <a:ea typeface="华文细黑"/>
                <a:cs typeface="Times New Roman"/>
              </a:rPr>
              <a:t>             </a:t>
            </a:r>
            <a:r>
              <a:rPr lang="zh-CN" altLang="zh-CN" sz="2800" kern="100" dirty="0" smtClean="0">
                <a:latin typeface="Times New Roman"/>
                <a:ea typeface="华文细黑"/>
                <a:cs typeface="Times New Roman"/>
              </a:rPr>
              <a:t>；</a:t>
            </a:r>
            <a:r>
              <a:rPr lang="en-US" altLang="zh-CN" sz="2800" u="sng" kern="100" dirty="0" smtClean="0">
                <a:latin typeface="Times New Roman"/>
                <a:ea typeface="华文细黑"/>
                <a:cs typeface="Times New Roman"/>
              </a:rPr>
              <a:t>               </a:t>
            </a:r>
            <a:r>
              <a:rPr lang="zh-CN" altLang="zh-CN" sz="2800" kern="100" dirty="0" smtClean="0">
                <a:latin typeface="Times New Roman"/>
                <a:ea typeface="华文细黑"/>
                <a:cs typeface="Times New Roman"/>
              </a:rPr>
              <a:t>达</a:t>
            </a:r>
            <a:r>
              <a:rPr lang="zh-CN" altLang="zh-CN" sz="2800" kern="100" dirty="0">
                <a:latin typeface="Times New Roman"/>
                <a:ea typeface="华文细黑"/>
                <a:cs typeface="Times New Roman"/>
              </a:rPr>
              <a:t>一年中最小值。南北回归线之间</a:t>
            </a:r>
            <a:r>
              <a:rPr lang="zh-CN" altLang="zh-CN" sz="2800" kern="100" dirty="0" smtClean="0">
                <a:latin typeface="Times New Roman"/>
                <a:ea typeface="华文细黑"/>
                <a:cs typeface="Times New Roman"/>
              </a:rPr>
              <a:t>，</a:t>
            </a:r>
            <a:r>
              <a:rPr lang="en-US" altLang="zh-CN" sz="2800" u="sng" kern="100" dirty="0">
                <a:latin typeface="Times New Roman"/>
                <a:ea typeface="华文细黑"/>
                <a:cs typeface="Times New Roman"/>
              </a:rPr>
              <a:t> </a:t>
            </a:r>
            <a:r>
              <a:rPr lang="en-US" altLang="zh-CN" sz="2800" u="sng" kern="100" dirty="0" smtClean="0">
                <a:latin typeface="Times New Roman"/>
                <a:ea typeface="华文细黑"/>
                <a:cs typeface="Times New Roman"/>
              </a:rPr>
              <a:t>   </a:t>
            </a:r>
          </a:p>
          <a:p>
            <a:pPr algn="just">
              <a:lnSpc>
                <a:spcPts val="5300"/>
              </a:lnSpc>
              <a:spcAft>
                <a:spcPts val="0"/>
              </a:spcAft>
              <a:tabLst>
                <a:tab pos="2430780" algn="l"/>
              </a:tabLst>
            </a:pPr>
            <a:r>
              <a:rPr lang="en-US" altLang="zh-CN" sz="2800" u="sng" kern="100" dirty="0">
                <a:latin typeface="Times New Roman"/>
                <a:ea typeface="华文细黑"/>
                <a:cs typeface="Times New Roman"/>
              </a:rPr>
              <a:t> </a:t>
            </a:r>
            <a:r>
              <a:rPr lang="en-US" altLang="zh-CN" sz="2800" u="sng" kern="100" dirty="0" smtClean="0">
                <a:latin typeface="Times New Roman"/>
                <a:ea typeface="华文细黑"/>
                <a:cs typeface="Times New Roman"/>
              </a:rPr>
              <a:t>                    </a:t>
            </a:r>
            <a:r>
              <a:rPr lang="zh-CN" altLang="zh-CN" sz="2800" kern="100" dirty="0" smtClean="0">
                <a:latin typeface="Times New Roman"/>
                <a:ea typeface="华文细黑"/>
                <a:cs typeface="Times New Roman"/>
              </a:rPr>
              <a:t>达</a:t>
            </a:r>
            <a:r>
              <a:rPr lang="zh-CN" altLang="zh-CN" sz="2800" kern="100" dirty="0">
                <a:latin typeface="Times New Roman"/>
                <a:ea typeface="华文细黑"/>
                <a:cs typeface="Times New Roman"/>
              </a:rPr>
              <a:t>一年中最大值。</a:t>
            </a:r>
            <a:endParaRPr lang="zh-CN" altLang="zh-CN" sz="2800" kern="100" dirty="0">
              <a:latin typeface="宋体"/>
              <a:cs typeface="Courier New"/>
            </a:endParaRPr>
          </a:p>
          <a:p>
            <a:pPr algn="just">
              <a:lnSpc>
                <a:spcPts val="5300"/>
              </a:lnSpc>
              <a:spcAft>
                <a:spcPts val="0"/>
              </a:spcAft>
              <a:tabLst>
                <a:tab pos="2430780" algn="l"/>
              </a:tabLst>
            </a:pPr>
            <a:r>
              <a:rPr lang="en-US" altLang="zh-CN" sz="2800" kern="100" dirty="0">
                <a:latin typeface="Times New Roman"/>
                <a:ea typeface="华文细黑"/>
                <a:cs typeface="Courier New"/>
              </a:rPr>
              <a:t>4.</a:t>
            </a:r>
            <a:r>
              <a:rPr lang="zh-CN" altLang="zh-CN" sz="2800" kern="100" dirty="0">
                <a:latin typeface="Times New Roman"/>
                <a:ea typeface="华文细黑"/>
                <a:cs typeface="Times New Roman"/>
              </a:rPr>
              <a:t>正午太阳高度等于</a:t>
            </a:r>
            <a:r>
              <a:rPr lang="en-US" altLang="zh-CN" sz="2800" kern="100" dirty="0">
                <a:latin typeface="Times New Roman"/>
                <a:ea typeface="华文细黑"/>
                <a:cs typeface="Courier New"/>
              </a:rPr>
              <a:t>90°</a:t>
            </a:r>
            <a:r>
              <a:rPr lang="zh-CN" altLang="zh-CN" sz="2800" kern="100" dirty="0">
                <a:latin typeface="Times New Roman"/>
                <a:ea typeface="华文细黑"/>
                <a:cs typeface="Times New Roman"/>
              </a:rPr>
              <a:t>减去直射点与所求点之间</a:t>
            </a:r>
            <a:r>
              <a:rPr lang="zh-CN" altLang="zh-CN" sz="2800" kern="100" dirty="0" smtClean="0">
                <a:latin typeface="Times New Roman"/>
                <a:ea typeface="华文细黑"/>
                <a:cs typeface="Times New Roman"/>
              </a:rPr>
              <a:t>的</a:t>
            </a:r>
            <a:r>
              <a:rPr lang="en-US" altLang="zh-CN" sz="2800" u="sng" kern="100" dirty="0" smtClean="0">
                <a:latin typeface="Times New Roman"/>
                <a:ea typeface="华文细黑"/>
                <a:cs typeface="Times New Roman"/>
              </a:rPr>
              <a:t>             </a:t>
            </a:r>
            <a:r>
              <a:rPr lang="zh-CN" altLang="zh-CN" sz="2800" kern="100" dirty="0" smtClean="0">
                <a:latin typeface="Times New Roman"/>
                <a:ea typeface="华文细黑"/>
                <a:cs typeface="Times New Roman"/>
              </a:rPr>
              <a:t>。</a:t>
            </a:r>
            <a:endParaRPr lang="zh-CN" altLang="zh-CN" sz="2800" kern="100" dirty="0">
              <a:effectLst/>
              <a:latin typeface="宋体"/>
              <a:cs typeface="Courier New"/>
            </a:endParaRPr>
          </a:p>
        </p:txBody>
      </p:sp>
      <p:sp>
        <p:nvSpPr>
          <p:cNvPr id="6" name="矩形 5"/>
          <p:cNvSpPr/>
          <p:nvPr/>
        </p:nvSpPr>
        <p:spPr>
          <a:xfrm>
            <a:off x="0" y="6663993"/>
            <a:ext cx="12194933" cy="194007"/>
          </a:xfrm>
          <a:prstGeom prst="rect">
            <a:avLst/>
          </a:prstGeom>
          <a:solidFill>
            <a:schemeClr val="accent5">
              <a:lumMod val="40000"/>
              <a:lumOff val="60000"/>
            </a:schemeClr>
          </a:solidFill>
          <a:ln>
            <a:noFill/>
          </a:ln>
        </p:spPr>
        <p:style>
          <a:lnRef idx="1">
            <a:schemeClr val="accent5"/>
          </a:lnRef>
          <a:fillRef idx="2">
            <a:schemeClr val="accent5"/>
          </a:fillRef>
          <a:effectRef idx="1">
            <a:schemeClr val="accent5"/>
          </a:effectRef>
          <a:fontRef idx="minor">
            <a:schemeClr val="dk1"/>
          </a:fontRef>
        </p:style>
        <p:txBody>
          <a:bodyPr rtlCol="0" anchor="ctr"/>
          <a:lstStyle/>
          <a:p>
            <a:pPr algn="ctr" defTabSz="1219170">
              <a:lnSpc>
                <a:spcPct val="150000"/>
              </a:lnSpc>
            </a:pPr>
            <a:endParaRPr lang="zh-CN" altLang="en-US" sz="2400" kern="100" dirty="0">
              <a:solidFill>
                <a:srgbClr val="0000CC"/>
              </a:solidFill>
              <a:latin typeface="Times New Roman" panose="02020603050405020304" pitchFamily="18" charset="0"/>
              <a:ea typeface="华文细黑" panose="02010600040101010101" pitchFamily="2" charset="-122"/>
              <a:cs typeface="Times New Roman" panose="02020603050405020304" pitchFamily="18" charset="0"/>
            </a:endParaRPr>
          </a:p>
        </p:txBody>
      </p:sp>
      <p:sp>
        <p:nvSpPr>
          <p:cNvPr id="7" name="圆角矩形 6"/>
          <p:cNvSpPr/>
          <p:nvPr/>
        </p:nvSpPr>
        <p:spPr>
          <a:xfrm>
            <a:off x="11398413" y="6658746"/>
            <a:ext cx="792000" cy="200842"/>
          </a:xfrm>
          <a:prstGeom prst="roundRect">
            <a:avLst/>
          </a:prstGeom>
          <a:ln>
            <a:noFill/>
          </a:ln>
        </p:spPr>
        <p:style>
          <a:lnRef idx="1">
            <a:schemeClr val="dk1"/>
          </a:lnRef>
          <a:fillRef idx="2">
            <a:schemeClr val="dk1"/>
          </a:fillRef>
          <a:effectRef idx="1">
            <a:schemeClr val="dk1"/>
          </a:effectRef>
          <a:fontRef idx="minor">
            <a:schemeClr val="dk1"/>
          </a:fontRef>
        </p:style>
        <p:txBody>
          <a:bodyPr rtlCol="0" anchor="ctr"/>
          <a:lstStyle/>
          <a:p>
            <a:pPr algn="ctr"/>
            <a:r>
              <a:rPr lang="zh-CN" altLang="en-US" sz="1400" dirty="0" smtClean="0">
                <a:solidFill>
                  <a:srgbClr val="C00000"/>
                </a:solidFill>
                <a:latin typeface="黑体" pitchFamily="49" charset="-122"/>
                <a:ea typeface="黑体" pitchFamily="49" charset="-122"/>
              </a:rPr>
              <a:t>答案</a:t>
            </a:r>
            <a:endParaRPr lang="zh-CN" altLang="en-US" sz="1400" dirty="0">
              <a:solidFill>
                <a:srgbClr val="C00000"/>
              </a:solidFill>
              <a:latin typeface="黑体" pitchFamily="49" charset="-122"/>
              <a:ea typeface="黑体" pitchFamily="49" charset="-122"/>
            </a:endParaRPr>
          </a:p>
        </p:txBody>
      </p:sp>
      <p:sp>
        <p:nvSpPr>
          <p:cNvPr id="2" name="矩形 1"/>
          <p:cNvSpPr/>
          <p:nvPr/>
        </p:nvSpPr>
        <p:spPr>
          <a:xfrm>
            <a:off x="5437609" y="1015430"/>
            <a:ext cx="902811" cy="523220"/>
          </a:xfrm>
          <a:prstGeom prst="rect">
            <a:avLst/>
          </a:prstGeom>
        </p:spPr>
        <p:txBody>
          <a:bodyPr wrap="none">
            <a:spAutoFit/>
          </a:bodyPr>
          <a:lstStyle/>
          <a:p>
            <a:r>
              <a:rPr lang="en-US" altLang="zh-CN" sz="2800" kern="100" dirty="0">
                <a:solidFill>
                  <a:srgbClr val="C00000"/>
                </a:solidFill>
                <a:latin typeface="Times New Roman"/>
                <a:ea typeface="华文细黑"/>
                <a:cs typeface="Times New Roman"/>
              </a:rPr>
              <a:t>12</a:t>
            </a:r>
            <a:r>
              <a:rPr lang="zh-CN" altLang="zh-CN" sz="2800" kern="100" dirty="0">
                <a:solidFill>
                  <a:srgbClr val="C00000"/>
                </a:solidFill>
                <a:latin typeface="Times New Roman"/>
                <a:ea typeface="华文细黑"/>
                <a:cs typeface="Times New Roman"/>
              </a:rPr>
              <a:t>时</a:t>
            </a:r>
            <a:endParaRPr lang="zh-CN" altLang="en-US" sz="2800" kern="100" dirty="0">
              <a:solidFill>
                <a:srgbClr val="C00000"/>
              </a:solidFill>
              <a:latin typeface="Times New Roman"/>
              <a:ea typeface="华文细黑"/>
              <a:cs typeface="Times New Roman"/>
            </a:endParaRPr>
          </a:p>
        </p:txBody>
      </p:sp>
      <p:sp>
        <p:nvSpPr>
          <p:cNvPr id="8" name="矩形 7"/>
          <p:cNvSpPr/>
          <p:nvPr/>
        </p:nvSpPr>
        <p:spPr>
          <a:xfrm>
            <a:off x="4736579" y="1673027"/>
            <a:ext cx="1980029" cy="523220"/>
          </a:xfrm>
          <a:prstGeom prst="rect">
            <a:avLst/>
          </a:prstGeom>
        </p:spPr>
        <p:txBody>
          <a:bodyPr wrap="none">
            <a:spAutoFit/>
          </a:bodyPr>
          <a:lstStyle/>
          <a:p>
            <a:r>
              <a:rPr lang="zh-CN" altLang="zh-CN" sz="2800" kern="100" dirty="0">
                <a:solidFill>
                  <a:srgbClr val="C00000"/>
                </a:solidFill>
                <a:latin typeface="Times New Roman"/>
                <a:ea typeface="华文细黑"/>
                <a:cs typeface="Times New Roman"/>
              </a:rPr>
              <a:t>太阳直射点</a:t>
            </a:r>
            <a:endParaRPr lang="zh-CN" altLang="en-US" sz="2800" kern="100" dirty="0">
              <a:solidFill>
                <a:srgbClr val="C00000"/>
              </a:solidFill>
              <a:latin typeface="Times New Roman"/>
              <a:ea typeface="华文细黑"/>
              <a:cs typeface="Times New Roman"/>
            </a:endParaRPr>
          </a:p>
        </p:txBody>
      </p:sp>
      <p:sp>
        <p:nvSpPr>
          <p:cNvPr id="9" name="矩形 8"/>
          <p:cNvSpPr/>
          <p:nvPr/>
        </p:nvSpPr>
        <p:spPr>
          <a:xfrm>
            <a:off x="3017912" y="2340149"/>
            <a:ext cx="1261884" cy="523220"/>
          </a:xfrm>
          <a:prstGeom prst="rect">
            <a:avLst/>
          </a:prstGeom>
        </p:spPr>
        <p:txBody>
          <a:bodyPr wrap="none">
            <a:spAutoFit/>
          </a:bodyPr>
          <a:lstStyle/>
          <a:p>
            <a:r>
              <a:rPr lang="zh-CN" altLang="zh-CN" sz="2800" kern="100" dirty="0">
                <a:solidFill>
                  <a:srgbClr val="C00000"/>
                </a:solidFill>
                <a:latin typeface="Times New Roman"/>
                <a:ea typeface="华文细黑"/>
                <a:cs typeface="Times New Roman"/>
              </a:rPr>
              <a:t>直射点</a:t>
            </a:r>
            <a:endParaRPr lang="zh-CN" altLang="en-US" sz="2800" kern="100" dirty="0">
              <a:solidFill>
                <a:srgbClr val="C00000"/>
              </a:solidFill>
              <a:latin typeface="Times New Roman"/>
              <a:ea typeface="华文细黑"/>
              <a:cs typeface="Times New Roman"/>
            </a:endParaRPr>
          </a:p>
        </p:txBody>
      </p:sp>
      <p:sp>
        <p:nvSpPr>
          <p:cNvPr id="10" name="矩形 9"/>
          <p:cNvSpPr/>
          <p:nvPr/>
        </p:nvSpPr>
        <p:spPr>
          <a:xfrm>
            <a:off x="9659793" y="2340149"/>
            <a:ext cx="1980029" cy="523220"/>
          </a:xfrm>
          <a:prstGeom prst="rect">
            <a:avLst/>
          </a:prstGeom>
        </p:spPr>
        <p:txBody>
          <a:bodyPr wrap="none">
            <a:spAutoFit/>
          </a:bodyPr>
          <a:lstStyle/>
          <a:p>
            <a:r>
              <a:rPr lang="zh-CN" altLang="zh-CN" sz="2800" kern="100" dirty="0">
                <a:solidFill>
                  <a:srgbClr val="C00000"/>
                </a:solidFill>
                <a:latin typeface="Times New Roman"/>
                <a:ea typeface="华文细黑"/>
                <a:cs typeface="Times New Roman"/>
              </a:rPr>
              <a:t>北回归线上</a:t>
            </a:r>
            <a:endParaRPr lang="zh-CN" altLang="en-US" sz="2800" kern="100" dirty="0">
              <a:solidFill>
                <a:srgbClr val="C00000"/>
              </a:solidFill>
              <a:latin typeface="Times New Roman"/>
              <a:ea typeface="华文细黑"/>
              <a:cs typeface="Times New Roman"/>
            </a:endParaRPr>
          </a:p>
        </p:txBody>
      </p:sp>
      <p:sp>
        <p:nvSpPr>
          <p:cNvPr id="11" name="矩形 10"/>
          <p:cNvSpPr/>
          <p:nvPr/>
        </p:nvSpPr>
        <p:spPr>
          <a:xfrm>
            <a:off x="8064157" y="3031654"/>
            <a:ext cx="1261884" cy="523220"/>
          </a:xfrm>
          <a:prstGeom prst="rect">
            <a:avLst/>
          </a:prstGeom>
        </p:spPr>
        <p:txBody>
          <a:bodyPr wrap="none">
            <a:spAutoFit/>
          </a:bodyPr>
          <a:lstStyle/>
          <a:p>
            <a:r>
              <a:rPr lang="zh-CN" altLang="zh-CN" sz="2800" kern="100" dirty="0">
                <a:solidFill>
                  <a:srgbClr val="C00000"/>
                </a:solidFill>
                <a:latin typeface="Times New Roman"/>
                <a:ea typeface="华文细黑"/>
                <a:cs typeface="Times New Roman"/>
              </a:rPr>
              <a:t>最大值</a:t>
            </a:r>
            <a:endParaRPr lang="zh-CN" altLang="en-US" sz="2800" kern="100" dirty="0">
              <a:solidFill>
                <a:srgbClr val="C00000"/>
              </a:solidFill>
              <a:latin typeface="Times New Roman"/>
              <a:ea typeface="华文细黑"/>
              <a:cs typeface="Times New Roman"/>
            </a:endParaRPr>
          </a:p>
        </p:txBody>
      </p:sp>
      <p:sp>
        <p:nvSpPr>
          <p:cNvPr id="12" name="矩形 11"/>
          <p:cNvSpPr/>
          <p:nvPr/>
        </p:nvSpPr>
        <p:spPr>
          <a:xfrm>
            <a:off x="9648333" y="3028767"/>
            <a:ext cx="1261884" cy="523220"/>
          </a:xfrm>
          <a:prstGeom prst="rect">
            <a:avLst/>
          </a:prstGeom>
        </p:spPr>
        <p:txBody>
          <a:bodyPr wrap="none">
            <a:spAutoFit/>
          </a:bodyPr>
          <a:lstStyle/>
          <a:p>
            <a:r>
              <a:rPr lang="zh-CN" altLang="zh-CN" sz="2800" kern="100" dirty="0">
                <a:solidFill>
                  <a:srgbClr val="C00000"/>
                </a:solidFill>
                <a:latin typeface="Times New Roman"/>
                <a:ea typeface="华文细黑"/>
                <a:cs typeface="Times New Roman"/>
              </a:rPr>
              <a:t>南半球</a:t>
            </a:r>
            <a:endParaRPr lang="zh-CN" altLang="en-US" sz="2800" kern="100" dirty="0">
              <a:solidFill>
                <a:srgbClr val="C00000"/>
              </a:solidFill>
              <a:latin typeface="Times New Roman"/>
              <a:ea typeface="华文细黑"/>
              <a:cs typeface="Times New Roman"/>
            </a:endParaRPr>
          </a:p>
        </p:txBody>
      </p:sp>
      <p:sp>
        <p:nvSpPr>
          <p:cNvPr id="13" name="矩形 12"/>
          <p:cNvSpPr/>
          <p:nvPr/>
        </p:nvSpPr>
        <p:spPr>
          <a:xfrm>
            <a:off x="4583038" y="3683288"/>
            <a:ext cx="1980029" cy="523220"/>
          </a:xfrm>
          <a:prstGeom prst="rect">
            <a:avLst/>
          </a:prstGeom>
        </p:spPr>
        <p:txBody>
          <a:bodyPr wrap="none">
            <a:spAutoFit/>
          </a:bodyPr>
          <a:lstStyle/>
          <a:p>
            <a:r>
              <a:rPr lang="zh-CN" altLang="zh-CN" sz="2800" kern="100" dirty="0">
                <a:solidFill>
                  <a:srgbClr val="C00000"/>
                </a:solidFill>
                <a:latin typeface="Times New Roman"/>
                <a:ea typeface="华文细黑"/>
                <a:cs typeface="Times New Roman"/>
              </a:rPr>
              <a:t>南回归线上</a:t>
            </a:r>
            <a:endParaRPr lang="zh-CN" altLang="en-US" sz="2800" kern="100" dirty="0">
              <a:solidFill>
                <a:srgbClr val="C00000"/>
              </a:solidFill>
              <a:latin typeface="Times New Roman"/>
              <a:ea typeface="华文细黑"/>
              <a:cs typeface="Times New Roman"/>
            </a:endParaRPr>
          </a:p>
        </p:txBody>
      </p:sp>
      <p:sp>
        <p:nvSpPr>
          <p:cNvPr id="14" name="矩形 13"/>
          <p:cNvSpPr/>
          <p:nvPr/>
        </p:nvSpPr>
        <p:spPr>
          <a:xfrm>
            <a:off x="3061697" y="4365784"/>
            <a:ext cx="1261884" cy="523220"/>
          </a:xfrm>
          <a:prstGeom prst="rect">
            <a:avLst/>
          </a:prstGeom>
        </p:spPr>
        <p:txBody>
          <a:bodyPr wrap="none">
            <a:spAutoFit/>
          </a:bodyPr>
          <a:lstStyle/>
          <a:p>
            <a:r>
              <a:rPr lang="zh-CN" altLang="zh-CN" sz="2800" kern="100" dirty="0">
                <a:solidFill>
                  <a:srgbClr val="C00000"/>
                </a:solidFill>
                <a:latin typeface="Times New Roman"/>
                <a:ea typeface="华文细黑"/>
                <a:cs typeface="Times New Roman"/>
              </a:rPr>
              <a:t>最大值</a:t>
            </a:r>
            <a:endParaRPr lang="zh-CN" altLang="en-US" sz="2800" kern="100" dirty="0">
              <a:solidFill>
                <a:srgbClr val="C00000"/>
              </a:solidFill>
              <a:latin typeface="Times New Roman"/>
              <a:ea typeface="华文细黑"/>
              <a:cs typeface="Times New Roman"/>
            </a:endParaRPr>
          </a:p>
        </p:txBody>
      </p:sp>
      <p:sp>
        <p:nvSpPr>
          <p:cNvPr id="15" name="矩形 14"/>
          <p:cNvSpPr/>
          <p:nvPr/>
        </p:nvSpPr>
        <p:spPr>
          <a:xfrm>
            <a:off x="4626823" y="4365898"/>
            <a:ext cx="1261884" cy="523220"/>
          </a:xfrm>
          <a:prstGeom prst="rect">
            <a:avLst/>
          </a:prstGeom>
        </p:spPr>
        <p:txBody>
          <a:bodyPr wrap="none">
            <a:spAutoFit/>
          </a:bodyPr>
          <a:lstStyle/>
          <a:p>
            <a:r>
              <a:rPr lang="zh-CN" altLang="zh-CN" sz="2800" kern="100" dirty="0">
                <a:solidFill>
                  <a:srgbClr val="C00000"/>
                </a:solidFill>
                <a:latin typeface="Times New Roman"/>
                <a:ea typeface="华文细黑"/>
                <a:cs typeface="Times New Roman"/>
              </a:rPr>
              <a:t>北半球</a:t>
            </a:r>
            <a:endParaRPr lang="zh-CN" altLang="en-US" sz="2800" kern="100" dirty="0">
              <a:solidFill>
                <a:srgbClr val="C00000"/>
              </a:solidFill>
              <a:latin typeface="Times New Roman"/>
              <a:ea typeface="华文细黑"/>
              <a:cs typeface="Times New Roman"/>
            </a:endParaRPr>
          </a:p>
        </p:txBody>
      </p:sp>
      <p:sp>
        <p:nvSpPr>
          <p:cNvPr id="16" name="矩形 15"/>
          <p:cNvSpPr/>
          <p:nvPr/>
        </p:nvSpPr>
        <p:spPr>
          <a:xfrm>
            <a:off x="220742" y="5038239"/>
            <a:ext cx="1980029" cy="523220"/>
          </a:xfrm>
          <a:prstGeom prst="rect">
            <a:avLst/>
          </a:prstGeom>
        </p:spPr>
        <p:txBody>
          <a:bodyPr wrap="none">
            <a:spAutoFit/>
          </a:bodyPr>
          <a:lstStyle/>
          <a:p>
            <a:r>
              <a:rPr lang="zh-CN" altLang="zh-CN" sz="2800" kern="100" dirty="0">
                <a:solidFill>
                  <a:srgbClr val="C00000"/>
                </a:solidFill>
                <a:latin typeface="Times New Roman"/>
                <a:ea typeface="华文细黑"/>
                <a:cs typeface="Times New Roman"/>
              </a:rPr>
              <a:t>太阳直射时</a:t>
            </a:r>
            <a:endParaRPr lang="zh-CN" altLang="en-US" sz="2800" kern="100" dirty="0">
              <a:solidFill>
                <a:srgbClr val="C00000"/>
              </a:solidFill>
              <a:latin typeface="Times New Roman"/>
              <a:ea typeface="华文细黑"/>
              <a:cs typeface="Times New Roman"/>
            </a:endParaRPr>
          </a:p>
        </p:txBody>
      </p:sp>
      <p:sp>
        <p:nvSpPr>
          <p:cNvPr id="17" name="矩形 16"/>
          <p:cNvSpPr/>
          <p:nvPr/>
        </p:nvSpPr>
        <p:spPr>
          <a:xfrm>
            <a:off x="8274848" y="5705475"/>
            <a:ext cx="1261884" cy="523220"/>
          </a:xfrm>
          <a:prstGeom prst="rect">
            <a:avLst/>
          </a:prstGeom>
        </p:spPr>
        <p:txBody>
          <a:bodyPr wrap="none">
            <a:spAutoFit/>
          </a:bodyPr>
          <a:lstStyle/>
          <a:p>
            <a:r>
              <a:rPr lang="zh-CN" altLang="zh-CN" sz="2800" kern="100" dirty="0">
                <a:solidFill>
                  <a:srgbClr val="C00000"/>
                </a:solidFill>
                <a:latin typeface="Times New Roman"/>
                <a:ea typeface="华文细黑"/>
                <a:cs typeface="Times New Roman"/>
              </a:rPr>
              <a:t>纬度差</a:t>
            </a:r>
            <a:endParaRPr lang="zh-CN" altLang="en-US" sz="2800" kern="100" dirty="0">
              <a:solidFill>
                <a:srgbClr val="C00000"/>
              </a:solidFill>
              <a:latin typeface="Times New Roman"/>
              <a:ea typeface="华文细黑"/>
              <a:cs typeface="Times New Roman"/>
            </a:endParaRPr>
          </a:p>
        </p:txBody>
      </p:sp>
    </p:spTree>
    <p:extLst>
      <p:ext uri="{BB962C8B-B14F-4D97-AF65-F5344CB8AC3E}">
        <p14:creationId xmlns:p14="http://schemas.microsoft.com/office/powerpoint/2010/main" xmlns="" val="3590177532"/>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
                    </p:tgtEl>
                  </p:cond>
                </p:stCondLst>
                <p:endSync evt="end" delay="0">
                  <p:rtn val="all"/>
                </p:endSync>
                <p:childTnLst>
                  <p:par>
                    <p:cTn id="3" fill="hold">
                      <p:stCondLst>
                        <p:cond delay="0"/>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linds(horizontal)">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blinds(horizontal)">
                                      <p:cBhvr>
                                        <p:cTn id="17" dur="500"/>
                                        <p:tgtEl>
                                          <p:spTgt spid="9"/>
                                        </p:tgtEl>
                                      </p:cBhvr>
                                    </p:animEffect>
                                  </p:childTnLst>
                                </p:cTn>
                              </p:par>
                              <p:par>
                                <p:cTn id="18" presetID="3" presetClass="entr" presetSubtype="10" fill="hold" grpId="0" nodeType="with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blinds(horizontal)">
                                      <p:cBhvr>
                                        <p:cTn id="20" dur="500"/>
                                        <p:tgtEl>
                                          <p:spTgt spid="10"/>
                                        </p:tgtEl>
                                      </p:cBhvr>
                                    </p:animEffect>
                                  </p:childTnLst>
                                </p:cTn>
                              </p:par>
                              <p:par>
                                <p:cTn id="21" presetID="3" presetClass="entr" presetSubtype="10" fill="hold" grpId="0" nodeType="withEffect">
                                  <p:stCondLst>
                                    <p:cond delay="0"/>
                                  </p:stCondLst>
                                  <p:childTnLst>
                                    <p:set>
                                      <p:cBhvr>
                                        <p:cTn id="22" dur="1" fill="hold">
                                          <p:stCondLst>
                                            <p:cond delay="0"/>
                                          </p:stCondLst>
                                        </p:cTn>
                                        <p:tgtEl>
                                          <p:spTgt spid="11"/>
                                        </p:tgtEl>
                                        <p:attrNameLst>
                                          <p:attrName>style.visibility</p:attrName>
                                        </p:attrNameLst>
                                      </p:cBhvr>
                                      <p:to>
                                        <p:strVal val="visible"/>
                                      </p:to>
                                    </p:set>
                                    <p:animEffect transition="in" filter="blinds(horizontal)">
                                      <p:cBhvr>
                                        <p:cTn id="23" dur="500"/>
                                        <p:tgtEl>
                                          <p:spTgt spid="11"/>
                                        </p:tgtEl>
                                      </p:cBhvr>
                                    </p:animEffect>
                                  </p:childTnLst>
                                </p:cTn>
                              </p:par>
                              <p:par>
                                <p:cTn id="24" presetID="3" presetClass="entr" presetSubtype="10" fill="hold" grpId="0" nodeType="withEffect">
                                  <p:stCondLst>
                                    <p:cond delay="0"/>
                                  </p:stCondLst>
                                  <p:childTnLst>
                                    <p:set>
                                      <p:cBhvr>
                                        <p:cTn id="25" dur="1" fill="hold">
                                          <p:stCondLst>
                                            <p:cond delay="0"/>
                                          </p:stCondLst>
                                        </p:cTn>
                                        <p:tgtEl>
                                          <p:spTgt spid="12"/>
                                        </p:tgtEl>
                                        <p:attrNameLst>
                                          <p:attrName>style.visibility</p:attrName>
                                        </p:attrNameLst>
                                      </p:cBhvr>
                                      <p:to>
                                        <p:strVal val="visible"/>
                                      </p:to>
                                    </p:set>
                                    <p:animEffect transition="in" filter="blinds(horizontal)">
                                      <p:cBhvr>
                                        <p:cTn id="26" dur="500"/>
                                        <p:tgtEl>
                                          <p:spTgt spid="12"/>
                                        </p:tgtEl>
                                      </p:cBhvr>
                                    </p:animEffect>
                                  </p:childTnLst>
                                </p:cTn>
                              </p:par>
                              <p:par>
                                <p:cTn id="27" presetID="3" presetClass="entr" presetSubtype="10" fill="hold" grpId="0" nodeType="withEffect">
                                  <p:stCondLst>
                                    <p:cond delay="0"/>
                                  </p:stCondLst>
                                  <p:childTnLst>
                                    <p:set>
                                      <p:cBhvr>
                                        <p:cTn id="28" dur="1" fill="hold">
                                          <p:stCondLst>
                                            <p:cond delay="0"/>
                                          </p:stCondLst>
                                        </p:cTn>
                                        <p:tgtEl>
                                          <p:spTgt spid="13"/>
                                        </p:tgtEl>
                                        <p:attrNameLst>
                                          <p:attrName>style.visibility</p:attrName>
                                        </p:attrNameLst>
                                      </p:cBhvr>
                                      <p:to>
                                        <p:strVal val="visible"/>
                                      </p:to>
                                    </p:set>
                                    <p:animEffect transition="in" filter="blinds(horizontal)">
                                      <p:cBhvr>
                                        <p:cTn id="29" dur="500"/>
                                        <p:tgtEl>
                                          <p:spTgt spid="13"/>
                                        </p:tgtEl>
                                      </p:cBhvr>
                                    </p:animEffect>
                                  </p:childTnLst>
                                </p:cTn>
                              </p:par>
                              <p:par>
                                <p:cTn id="30" presetID="3" presetClass="entr" presetSubtype="10" fill="hold" grpId="0" nodeType="withEffect">
                                  <p:stCondLst>
                                    <p:cond delay="0"/>
                                  </p:stCondLst>
                                  <p:childTnLst>
                                    <p:set>
                                      <p:cBhvr>
                                        <p:cTn id="31" dur="1" fill="hold">
                                          <p:stCondLst>
                                            <p:cond delay="0"/>
                                          </p:stCondLst>
                                        </p:cTn>
                                        <p:tgtEl>
                                          <p:spTgt spid="14"/>
                                        </p:tgtEl>
                                        <p:attrNameLst>
                                          <p:attrName>style.visibility</p:attrName>
                                        </p:attrNameLst>
                                      </p:cBhvr>
                                      <p:to>
                                        <p:strVal val="visible"/>
                                      </p:to>
                                    </p:set>
                                    <p:animEffect transition="in" filter="blinds(horizontal)">
                                      <p:cBhvr>
                                        <p:cTn id="32" dur="500"/>
                                        <p:tgtEl>
                                          <p:spTgt spid="14"/>
                                        </p:tgtEl>
                                      </p:cBhvr>
                                    </p:animEffect>
                                  </p:childTnLst>
                                </p:cTn>
                              </p:par>
                              <p:par>
                                <p:cTn id="33" presetID="3" presetClass="entr" presetSubtype="10" fill="hold" grpId="0" nodeType="withEffect">
                                  <p:stCondLst>
                                    <p:cond delay="0"/>
                                  </p:stCondLst>
                                  <p:childTnLst>
                                    <p:set>
                                      <p:cBhvr>
                                        <p:cTn id="34" dur="1" fill="hold">
                                          <p:stCondLst>
                                            <p:cond delay="0"/>
                                          </p:stCondLst>
                                        </p:cTn>
                                        <p:tgtEl>
                                          <p:spTgt spid="15"/>
                                        </p:tgtEl>
                                        <p:attrNameLst>
                                          <p:attrName>style.visibility</p:attrName>
                                        </p:attrNameLst>
                                      </p:cBhvr>
                                      <p:to>
                                        <p:strVal val="visible"/>
                                      </p:to>
                                    </p:set>
                                    <p:animEffect transition="in" filter="blinds(horizontal)">
                                      <p:cBhvr>
                                        <p:cTn id="35" dur="500"/>
                                        <p:tgtEl>
                                          <p:spTgt spid="15"/>
                                        </p:tgtEl>
                                      </p:cBhvr>
                                    </p:animEffect>
                                  </p:childTnLst>
                                </p:cTn>
                              </p:par>
                              <p:par>
                                <p:cTn id="36" presetID="3" presetClass="entr" presetSubtype="10" fill="hold" grpId="0" nodeType="withEffect">
                                  <p:stCondLst>
                                    <p:cond delay="0"/>
                                  </p:stCondLst>
                                  <p:childTnLst>
                                    <p:set>
                                      <p:cBhvr>
                                        <p:cTn id="37" dur="1" fill="hold">
                                          <p:stCondLst>
                                            <p:cond delay="0"/>
                                          </p:stCondLst>
                                        </p:cTn>
                                        <p:tgtEl>
                                          <p:spTgt spid="16"/>
                                        </p:tgtEl>
                                        <p:attrNameLst>
                                          <p:attrName>style.visibility</p:attrName>
                                        </p:attrNameLst>
                                      </p:cBhvr>
                                      <p:to>
                                        <p:strVal val="visible"/>
                                      </p:to>
                                    </p:set>
                                    <p:animEffect transition="in" filter="blinds(horizontal)">
                                      <p:cBhvr>
                                        <p:cTn id="38" dur="500"/>
                                        <p:tgtEl>
                                          <p:spTgt spid="16"/>
                                        </p:tgtEl>
                                      </p:cBhvr>
                                    </p:animEffect>
                                  </p:childTnLst>
                                </p:cTn>
                              </p:par>
                            </p:childTnLst>
                          </p:cTn>
                        </p:par>
                      </p:childTnLst>
                    </p:cTn>
                  </p:par>
                  <p:par>
                    <p:cTn id="39" fill="hold">
                      <p:stCondLst>
                        <p:cond delay="indefinite"/>
                      </p:stCondLst>
                      <p:childTnLst>
                        <p:par>
                          <p:cTn id="40" fill="hold">
                            <p:stCondLst>
                              <p:cond delay="0"/>
                            </p:stCondLst>
                            <p:childTnLst>
                              <p:par>
                                <p:cTn id="41" presetID="3" presetClass="entr" presetSubtype="10" fill="hold" grpId="0" nodeType="clickEffect">
                                  <p:stCondLst>
                                    <p:cond delay="0"/>
                                  </p:stCondLst>
                                  <p:childTnLst>
                                    <p:set>
                                      <p:cBhvr>
                                        <p:cTn id="42" dur="1" fill="hold">
                                          <p:stCondLst>
                                            <p:cond delay="0"/>
                                          </p:stCondLst>
                                        </p:cTn>
                                        <p:tgtEl>
                                          <p:spTgt spid="17"/>
                                        </p:tgtEl>
                                        <p:attrNameLst>
                                          <p:attrName>style.visibility</p:attrName>
                                        </p:attrNameLst>
                                      </p:cBhvr>
                                      <p:to>
                                        <p:strVal val="visible"/>
                                      </p:to>
                                    </p:set>
                                    <p:animEffect transition="in" filter="blinds(horizontal)">
                                      <p:cBhvr>
                                        <p:cTn id="43" dur="500"/>
                                        <p:tgtEl>
                                          <p:spTgt spid="17"/>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xit" presetSubtype="0" fill="hold" grpId="1" nodeType="clickEffect">
                                  <p:stCondLst>
                                    <p:cond delay="0"/>
                                  </p:stCondLst>
                                  <p:childTnLst>
                                    <p:animEffect transition="out" filter="fade">
                                      <p:cBhvr>
                                        <p:cTn id="47" dur="500"/>
                                        <p:tgtEl>
                                          <p:spTgt spid="2"/>
                                        </p:tgtEl>
                                      </p:cBhvr>
                                    </p:animEffect>
                                    <p:set>
                                      <p:cBhvr>
                                        <p:cTn id="48" dur="1" fill="hold">
                                          <p:stCondLst>
                                            <p:cond delay="499"/>
                                          </p:stCondLst>
                                        </p:cTn>
                                        <p:tgtEl>
                                          <p:spTgt spid="2"/>
                                        </p:tgtEl>
                                        <p:attrNameLst>
                                          <p:attrName>style.visibility</p:attrName>
                                        </p:attrNameLst>
                                      </p:cBhvr>
                                      <p:to>
                                        <p:strVal val="hidden"/>
                                      </p:to>
                                    </p:set>
                                  </p:childTnLst>
                                </p:cTn>
                              </p:par>
                              <p:par>
                                <p:cTn id="49" presetID="10" presetClass="exit" presetSubtype="0" fill="hold" grpId="1" nodeType="withEffect">
                                  <p:stCondLst>
                                    <p:cond delay="0"/>
                                  </p:stCondLst>
                                  <p:childTnLst>
                                    <p:animEffect transition="out" filter="fade">
                                      <p:cBhvr>
                                        <p:cTn id="50" dur="500"/>
                                        <p:tgtEl>
                                          <p:spTgt spid="8"/>
                                        </p:tgtEl>
                                      </p:cBhvr>
                                    </p:animEffect>
                                    <p:set>
                                      <p:cBhvr>
                                        <p:cTn id="51" dur="1" fill="hold">
                                          <p:stCondLst>
                                            <p:cond delay="499"/>
                                          </p:stCondLst>
                                        </p:cTn>
                                        <p:tgtEl>
                                          <p:spTgt spid="8"/>
                                        </p:tgtEl>
                                        <p:attrNameLst>
                                          <p:attrName>style.visibility</p:attrName>
                                        </p:attrNameLst>
                                      </p:cBhvr>
                                      <p:to>
                                        <p:strVal val="hidden"/>
                                      </p:to>
                                    </p:set>
                                  </p:childTnLst>
                                </p:cTn>
                              </p:par>
                              <p:par>
                                <p:cTn id="52" presetID="10" presetClass="exit" presetSubtype="0" fill="hold" grpId="1" nodeType="withEffect">
                                  <p:stCondLst>
                                    <p:cond delay="0"/>
                                  </p:stCondLst>
                                  <p:childTnLst>
                                    <p:animEffect transition="out" filter="fade">
                                      <p:cBhvr>
                                        <p:cTn id="53" dur="500"/>
                                        <p:tgtEl>
                                          <p:spTgt spid="9"/>
                                        </p:tgtEl>
                                      </p:cBhvr>
                                    </p:animEffect>
                                    <p:set>
                                      <p:cBhvr>
                                        <p:cTn id="54" dur="1" fill="hold">
                                          <p:stCondLst>
                                            <p:cond delay="499"/>
                                          </p:stCondLst>
                                        </p:cTn>
                                        <p:tgtEl>
                                          <p:spTgt spid="9"/>
                                        </p:tgtEl>
                                        <p:attrNameLst>
                                          <p:attrName>style.visibility</p:attrName>
                                        </p:attrNameLst>
                                      </p:cBhvr>
                                      <p:to>
                                        <p:strVal val="hidden"/>
                                      </p:to>
                                    </p:set>
                                  </p:childTnLst>
                                </p:cTn>
                              </p:par>
                              <p:par>
                                <p:cTn id="55" presetID="10" presetClass="exit" presetSubtype="0" fill="hold" grpId="1" nodeType="withEffect">
                                  <p:stCondLst>
                                    <p:cond delay="0"/>
                                  </p:stCondLst>
                                  <p:childTnLst>
                                    <p:animEffect transition="out" filter="fade">
                                      <p:cBhvr>
                                        <p:cTn id="56" dur="500"/>
                                        <p:tgtEl>
                                          <p:spTgt spid="10"/>
                                        </p:tgtEl>
                                      </p:cBhvr>
                                    </p:animEffect>
                                    <p:set>
                                      <p:cBhvr>
                                        <p:cTn id="57" dur="1" fill="hold">
                                          <p:stCondLst>
                                            <p:cond delay="499"/>
                                          </p:stCondLst>
                                        </p:cTn>
                                        <p:tgtEl>
                                          <p:spTgt spid="10"/>
                                        </p:tgtEl>
                                        <p:attrNameLst>
                                          <p:attrName>style.visibility</p:attrName>
                                        </p:attrNameLst>
                                      </p:cBhvr>
                                      <p:to>
                                        <p:strVal val="hidden"/>
                                      </p:to>
                                    </p:set>
                                  </p:childTnLst>
                                </p:cTn>
                              </p:par>
                              <p:par>
                                <p:cTn id="58" presetID="10" presetClass="exit" presetSubtype="0" fill="hold" grpId="1" nodeType="withEffect">
                                  <p:stCondLst>
                                    <p:cond delay="0"/>
                                  </p:stCondLst>
                                  <p:childTnLst>
                                    <p:animEffect transition="out" filter="fade">
                                      <p:cBhvr>
                                        <p:cTn id="59" dur="500"/>
                                        <p:tgtEl>
                                          <p:spTgt spid="11"/>
                                        </p:tgtEl>
                                      </p:cBhvr>
                                    </p:animEffect>
                                    <p:set>
                                      <p:cBhvr>
                                        <p:cTn id="60" dur="1" fill="hold">
                                          <p:stCondLst>
                                            <p:cond delay="499"/>
                                          </p:stCondLst>
                                        </p:cTn>
                                        <p:tgtEl>
                                          <p:spTgt spid="11"/>
                                        </p:tgtEl>
                                        <p:attrNameLst>
                                          <p:attrName>style.visibility</p:attrName>
                                        </p:attrNameLst>
                                      </p:cBhvr>
                                      <p:to>
                                        <p:strVal val="hidden"/>
                                      </p:to>
                                    </p:set>
                                  </p:childTnLst>
                                </p:cTn>
                              </p:par>
                              <p:par>
                                <p:cTn id="61" presetID="10" presetClass="exit" presetSubtype="0" fill="hold" grpId="1" nodeType="withEffect">
                                  <p:stCondLst>
                                    <p:cond delay="0"/>
                                  </p:stCondLst>
                                  <p:childTnLst>
                                    <p:animEffect transition="out" filter="fade">
                                      <p:cBhvr>
                                        <p:cTn id="62" dur="500"/>
                                        <p:tgtEl>
                                          <p:spTgt spid="12"/>
                                        </p:tgtEl>
                                      </p:cBhvr>
                                    </p:animEffect>
                                    <p:set>
                                      <p:cBhvr>
                                        <p:cTn id="63" dur="1" fill="hold">
                                          <p:stCondLst>
                                            <p:cond delay="499"/>
                                          </p:stCondLst>
                                        </p:cTn>
                                        <p:tgtEl>
                                          <p:spTgt spid="12"/>
                                        </p:tgtEl>
                                        <p:attrNameLst>
                                          <p:attrName>style.visibility</p:attrName>
                                        </p:attrNameLst>
                                      </p:cBhvr>
                                      <p:to>
                                        <p:strVal val="hidden"/>
                                      </p:to>
                                    </p:set>
                                  </p:childTnLst>
                                </p:cTn>
                              </p:par>
                              <p:par>
                                <p:cTn id="64" presetID="10" presetClass="exit" presetSubtype="0" fill="hold" grpId="1" nodeType="withEffect">
                                  <p:stCondLst>
                                    <p:cond delay="0"/>
                                  </p:stCondLst>
                                  <p:childTnLst>
                                    <p:animEffect transition="out" filter="fade">
                                      <p:cBhvr>
                                        <p:cTn id="65" dur="500"/>
                                        <p:tgtEl>
                                          <p:spTgt spid="13"/>
                                        </p:tgtEl>
                                      </p:cBhvr>
                                    </p:animEffect>
                                    <p:set>
                                      <p:cBhvr>
                                        <p:cTn id="66" dur="1" fill="hold">
                                          <p:stCondLst>
                                            <p:cond delay="499"/>
                                          </p:stCondLst>
                                        </p:cTn>
                                        <p:tgtEl>
                                          <p:spTgt spid="13"/>
                                        </p:tgtEl>
                                        <p:attrNameLst>
                                          <p:attrName>style.visibility</p:attrName>
                                        </p:attrNameLst>
                                      </p:cBhvr>
                                      <p:to>
                                        <p:strVal val="hidden"/>
                                      </p:to>
                                    </p:set>
                                  </p:childTnLst>
                                </p:cTn>
                              </p:par>
                              <p:par>
                                <p:cTn id="67" presetID="10" presetClass="exit" presetSubtype="0" fill="hold" grpId="1" nodeType="withEffect">
                                  <p:stCondLst>
                                    <p:cond delay="0"/>
                                  </p:stCondLst>
                                  <p:childTnLst>
                                    <p:animEffect transition="out" filter="fade">
                                      <p:cBhvr>
                                        <p:cTn id="68" dur="500"/>
                                        <p:tgtEl>
                                          <p:spTgt spid="14"/>
                                        </p:tgtEl>
                                      </p:cBhvr>
                                    </p:animEffect>
                                    <p:set>
                                      <p:cBhvr>
                                        <p:cTn id="69" dur="1" fill="hold">
                                          <p:stCondLst>
                                            <p:cond delay="499"/>
                                          </p:stCondLst>
                                        </p:cTn>
                                        <p:tgtEl>
                                          <p:spTgt spid="14"/>
                                        </p:tgtEl>
                                        <p:attrNameLst>
                                          <p:attrName>style.visibility</p:attrName>
                                        </p:attrNameLst>
                                      </p:cBhvr>
                                      <p:to>
                                        <p:strVal val="hidden"/>
                                      </p:to>
                                    </p:set>
                                  </p:childTnLst>
                                </p:cTn>
                              </p:par>
                              <p:par>
                                <p:cTn id="70" presetID="10" presetClass="exit" presetSubtype="0" fill="hold" grpId="1" nodeType="withEffect">
                                  <p:stCondLst>
                                    <p:cond delay="0"/>
                                  </p:stCondLst>
                                  <p:childTnLst>
                                    <p:animEffect transition="out" filter="fade">
                                      <p:cBhvr>
                                        <p:cTn id="71" dur="500"/>
                                        <p:tgtEl>
                                          <p:spTgt spid="15"/>
                                        </p:tgtEl>
                                      </p:cBhvr>
                                    </p:animEffect>
                                    <p:set>
                                      <p:cBhvr>
                                        <p:cTn id="72" dur="1" fill="hold">
                                          <p:stCondLst>
                                            <p:cond delay="499"/>
                                          </p:stCondLst>
                                        </p:cTn>
                                        <p:tgtEl>
                                          <p:spTgt spid="15"/>
                                        </p:tgtEl>
                                        <p:attrNameLst>
                                          <p:attrName>style.visibility</p:attrName>
                                        </p:attrNameLst>
                                      </p:cBhvr>
                                      <p:to>
                                        <p:strVal val="hidden"/>
                                      </p:to>
                                    </p:set>
                                  </p:childTnLst>
                                </p:cTn>
                              </p:par>
                              <p:par>
                                <p:cTn id="73" presetID="10" presetClass="exit" presetSubtype="0" fill="hold" grpId="1" nodeType="withEffect">
                                  <p:stCondLst>
                                    <p:cond delay="0"/>
                                  </p:stCondLst>
                                  <p:childTnLst>
                                    <p:animEffect transition="out" filter="fade">
                                      <p:cBhvr>
                                        <p:cTn id="74" dur="500"/>
                                        <p:tgtEl>
                                          <p:spTgt spid="16"/>
                                        </p:tgtEl>
                                      </p:cBhvr>
                                    </p:animEffect>
                                    <p:set>
                                      <p:cBhvr>
                                        <p:cTn id="75" dur="1" fill="hold">
                                          <p:stCondLst>
                                            <p:cond delay="499"/>
                                          </p:stCondLst>
                                        </p:cTn>
                                        <p:tgtEl>
                                          <p:spTgt spid="16"/>
                                        </p:tgtEl>
                                        <p:attrNameLst>
                                          <p:attrName>style.visibility</p:attrName>
                                        </p:attrNameLst>
                                      </p:cBhvr>
                                      <p:to>
                                        <p:strVal val="hidden"/>
                                      </p:to>
                                    </p:set>
                                  </p:childTnLst>
                                </p:cTn>
                              </p:par>
                              <p:par>
                                <p:cTn id="76" presetID="10" presetClass="exit" presetSubtype="0" fill="hold" grpId="1" nodeType="withEffect">
                                  <p:stCondLst>
                                    <p:cond delay="0"/>
                                  </p:stCondLst>
                                  <p:childTnLst>
                                    <p:animEffect transition="out" filter="fade">
                                      <p:cBhvr>
                                        <p:cTn id="77" dur="500"/>
                                        <p:tgtEl>
                                          <p:spTgt spid="17"/>
                                        </p:tgtEl>
                                      </p:cBhvr>
                                    </p:animEffect>
                                    <p:set>
                                      <p:cBhvr>
                                        <p:cTn id="78" dur="1" fill="hold">
                                          <p:stCondLst>
                                            <p:cond delay="499"/>
                                          </p:stCondLst>
                                        </p:cTn>
                                        <p:tgtEl>
                                          <p:spTgt spid="17"/>
                                        </p:tgtEl>
                                        <p:attrNameLst>
                                          <p:attrName>style.visibility</p:attrName>
                                        </p:attrNameLst>
                                      </p:cBhvr>
                                      <p:to>
                                        <p:strVal val="hidden"/>
                                      </p:to>
                                    </p:set>
                                  </p:childTnLst>
                                </p:cTn>
                              </p:par>
                            </p:childTnLst>
                          </p:cTn>
                        </p:par>
                      </p:childTnLst>
                    </p:cTn>
                  </p:par>
                </p:childTnLst>
              </p:cTn>
              <p:nextCondLst>
                <p:cond evt="onClick" delay="0">
                  <p:tgtEl>
                    <p:spTgt spid="7"/>
                  </p:tgtEl>
                </p:cond>
              </p:nextCondLst>
            </p:seq>
          </p:childTnLst>
        </p:cTn>
      </p:par>
    </p:tnLst>
    <p:bldLst>
      <p:bldP spid="2" grpId="0"/>
      <p:bldP spid="2" grpId="1"/>
      <p:bldP spid="8" grpId="0"/>
      <p:bldP spid="8" grpId="1"/>
      <p:bldP spid="9" grpId="0"/>
      <p:bldP spid="9" grpId="1"/>
      <p:bldP spid="10" grpId="0"/>
      <p:bldP spid="10" grpId="1"/>
      <p:bldP spid="11" grpId="0"/>
      <p:bldP spid="11" grpId="1"/>
      <p:bldP spid="12" grpId="0"/>
      <p:bldP spid="12" grpId="1"/>
      <p:bldP spid="13" grpId="0"/>
      <p:bldP spid="13" grpId="1"/>
      <p:bldP spid="14" grpId="0"/>
      <p:bldP spid="14" grpId="1"/>
      <p:bldP spid="15" grpId="0"/>
      <p:bldP spid="15" grpId="1"/>
      <p:bldP spid="16" grpId="0"/>
      <p:bldP spid="16" grpId="1"/>
      <p:bldP spid="17" grpId="0"/>
      <p:bldP spid="17" grpId="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230412" y="493722"/>
            <a:ext cx="11639246" cy="5158795"/>
          </a:xfrm>
          <a:prstGeom prst="rect">
            <a:avLst/>
          </a:prstGeom>
        </p:spPr>
        <p:txBody>
          <a:bodyPr>
            <a:spAutoFit/>
          </a:bodyPr>
          <a:lstStyle/>
          <a:p>
            <a:pPr algn="just">
              <a:lnSpc>
                <a:spcPts val="5500"/>
              </a:lnSpc>
              <a:spcAft>
                <a:spcPts val="0"/>
              </a:spcAft>
              <a:tabLst>
                <a:tab pos="2430780" algn="l"/>
              </a:tabLst>
            </a:pPr>
            <a:r>
              <a:rPr lang="zh-CN" altLang="zh-CN" sz="2800" kern="100" dirty="0">
                <a:latin typeface="Times New Roman"/>
                <a:ea typeface="华文细黑"/>
                <a:cs typeface="Times New Roman"/>
              </a:rPr>
              <a:t>位于杭州市郊区的张女士，在国庆节这一天的</a:t>
            </a:r>
            <a:r>
              <a:rPr lang="en-US" altLang="zh-CN" sz="2800" kern="100" dirty="0">
                <a:latin typeface="Times New Roman"/>
                <a:ea typeface="华文细黑"/>
                <a:cs typeface="Courier New"/>
              </a:rPr>
              <a:t>8</a:t>
            </a:r>
            <a:r>
              <a:rPr lang="zh-CN" altLang="zh-CN" sz="2800" kern="100" dirty="0">
                <a:latin typeface="Times New Roman"/>
                <a:ea typeface="华文细黑"/>
                <a:cs typeface="Times New Roman"/>
              </a:rPr>
              <a:t>时</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北京时间</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走进菜市场的大门时，发现自己的影子落在正前方。读图回答</a:t>
            </a:r>
            <a:r>
              <a:rPr lang="en-US" altLang="zh-CN" sz="2800" kern="100" dirty="0">
                <a:latin typeface="Times New Roman"/>
                <a:ea typeface="华文细黑"/>
                <a:cs typeface="Courier New"/>
              </a:rPr>
              <a:t>1</a:t>
            </a:r>
            <a:r>
              <a:rPr lang="zh-CN" altLang="zh-CN" sz="2800" kern="100" dirty="0">
                <a:latin typeface="Times New Roman"/>
                <a:ea typeface="华文细黑"/>
                <a:cs typeface="Times New Roman"/>
              </a:rPr>
              <a:t>～</a:t>
            </a:r>
            <a:r>
              <a:rPr lang="en-US" altLang="zh-CN" sz="2800" kern="100" dirty="0">
                <a:latin typeface="Times New Roman"/>
                <a:ea typeface="华文细黑"/>
                <a:cs typeface="Courier New"/>
              </a:rPr>
              <a:t>2</a:t>
            </a:r>
            <a:r>
              <a:rPr lang="zh-CN" altLang="zh-CN" sz="2800" kern="100" dirty="0">
                <a:latin typeface="Times New Roman"/>
                <a:ea typeface="华文细黑"/>
                <a:cs typeface="Times New Roman"/>
              </a:rPr>
              <a:t>题</a:t>
            </a:r>
            <a:r>
              <a:rPr lang="zh-CN" altLang="zh-CN" sz="2800" kern="100" dirty="0" smtClean="0">
                <a:latin typeface="Times New Roman"/>
                <a:ea typeface="华文细黑"/>
                <a:cs typeface="Times New Roman"/>
              </a:rPr>
              <a:t>。</a:t>
            </a:r>
            <a:endParaRPr lang="en-US" altLang="zh-CN" sz="2800" kern="100" dirty="0" smtClean="0">
              <a:latin typeface="Times New Roman"/>
              <a:ea typeface="华文细黑"/>
              <a:cs typeface="Times New Roman"/>
            </a:endParaRPr>
          </a:p>
          <a:p>
            <a:pPr algn="just">
              <a:lnSpc>
                <a:spcPts val="5500"/>
              </a:lnSpc>
              <a:spcAft>
                <a:spcPts val="0"/>
              </a:spcAft>
              <a:tabLst>
                <a:tab pos="2430780" algn="l"/>
              </a:tabLst>
            </a:pPr>
            <a:r>
              <a:rPr lang="en-US" altLang="zh-CN" sz="2800" kern="100" dirty="0">
                <a:latin typeface="Times New Roman"/>
                <a:ea typeface="华文细黑"/>
                <a:cs typeface="Courier New"/>
              </a:rPr>
              <a:t>1.</a:t>
            </a:r>
            <a:r>
              <a:rPr lang="zh-CN" altLang="zh-CN" sz="2800" kern="100" dirty="0">
                <a:latin typeface="Times New Roman"/>
                <a:ea typeface="华文细黑"/>
                <a:cs typeface="Times New Roman"/>
              </a:rPr>
              <a:t>这一天</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　　</a:t>
            </a:r>
            <a:r>
              <a:rPr lang="en-US" altLang="zh-CN" sz="2800" kern="100" dirty="0">
                <a:latin typeface="Times New Roman"/>
                <a:ea typeface="华文细黑"/>
                <a:cs typeface="Courier New"/>
              </a:rPr>
              <a:t>)</a:t>
            </a:r>
            <a:endParaRPr lang="zh-CN" altLang="zh-CN" sz="2800" kern="100" dirty="0">
              <a:latin typeface="宋体"/>
              <a:cs typeface="Courier New"/>
            </a:endParaRPr>
          </a:p>
          <a:p>
            <a:pPr algn="just">
              <a:lnSpc>
                <a:spcPts val="5500"/>
              </a:lnSpc>
              <a:spcAft>
                <a:spcPts val="0"/>
              </a:spcAft>
              <a:tabLst>
                <a:tab pos="2430780" algn="l"/>
              </a:tabLst>
            </a:pPr>
            <a:r>
              <a:rPr lang="en-US" altLang="zh-CN" sz="2800" kern="100" dirty="0">
                <a:latin typeface="Times New Roman"/>
                <a:ea typeface="华文细黑"/>
                <a:cs typeface="Courier New"/>
              </a:rPr>
              <a:t>A.</a:t>
            </a:r>
            <a:r>
              <a:rPr lang="zh-CN" altLang="zh-CN" sz="2800" kern="100" dirty="0">
                <a:latin typeface="Times New Roman"/>
                <a:ea typeface="华文细黑"/>
                <a:cs typeface="Times New Roman"/>
              </a:rPr>
              <a:t>甲大门下午阳光直接照射强度大</a:t>
            </a:r>
            <a:endParaRPr lang="zh-CN" altLang="zh-CN" sz="2800" kern="100" dirty="0">
              <a:latin typeface="宋体"/>
              <a:cs typeface="Courier New"/>
            </a:endParaRPr>
          </a:p>
          <a:p>
            <a:pPr algn="just">
              <a:lnSpc>
                <a:spcPts val="5500"/>
              </a:lnSpc>
              <a:spcAft>
                <a:spcPts val="0"/>
              </a:spcAft>
              <a:tabLst>
                <a:tab pos="2430780" algn="l"/>
              </a:tabLst>
            </a:pPr>
            <a:r>
              <a:rPr lang="en-US" altLang="zh-CN" sz="2800" kern="100" dirty="0">
                <a:latin typeface="Times New Roman"/>
                <a:ea typeface="华文细黑"/>
                <a:cs typeface="Courier New"/>
              </a:rPr>
              <a:t>B.</a:t>
            </a:r>
            <a:r>
              <a:rPr lang="zh-CN" altLang="zh-CN" sz="2800" kern="100" dirty="0">
                <a:latin typeface="Times New Roman"/>
                <a:ea typeface="华文细黑"/>
                <a:cs typeface="Times New Roman"/>
              </a:rPr>
              <a:t>乙大门上午可能被阳光直接照射</a:t>
            </a:r>
            <a:endParaRPr lang="zh-CN" altLang="zh-CN" sz="2800" kern="100" dirty="0">
              <a:latin typeface="宋体"/>
              <a:cs typeface="Courier New"/>
            </a:endParaRPr>
          </a:p>
          <a:p>
            <a:pPr algn="just">
              <a:lnSpc>
                <a:spcPts val="5500"/>
              </a:lnSpc>
              <a:spcAft>
                <a:spcPts val="0"/>
              </a:spcAft>
              <a:tabLst>
                <a:tab pos="2430780" algn="l"/>
              </a:tabLst>
            </a:pPr>
            <a:r>
              <a:rPr lang="en-US" altLang="zh-CN" sz="2800" kern="100" dirty="0">
                <a:latin typeface="Times New Roman"/>
                <a:ea typeface="华文细黑"/>
                <a:cs typeface="Courier New"/>
              </a:rPr>
              <a:t>C.</a:t>
            </a:r>
            <a:r>
              <a:rPr lang="zh-CN" altLang="zh-CN" sz="2800" kern="100" dirty="0">
                <a:latin typeface="Times New Roman"/>
                <a:ea typeface="华文细黑"/>
                <a:cs typeface="Times New Roman"/>
              </a:rPr>
              <a:t>张女士走进的可能是丙大门</a:t>
            </a:r>
            <a:endParaRPr lang="zh-CN" altLang="zh-CN" sz="2800" kern="100" dirty="0">
              <a:latin typeface="宋体"/>
              <a:cs typeface="Courier New"/>
            </a:endParaRPr>
          </a:p>
          <a:p>
            <a:pPr algn="just">
              <a:lnSpc>
                <a:spcPts val="5500"/>
              </a:lnSpc>
              <a:spcAft>
                <a:spcPts val="0"/>
              </a:spcAft>
              <a:tabLst>
                <a:tab pos="2430780" algn="l"/>
              </a:tabLst>
            </a:pPr>
            <a:r>
              <a:rPr lang="en-US" altLang="zh-CN" sz="2800" kern="100" dirty="0">
                <a:latin typeface="Times New Roman"/>
                <a:ea typeface="华文细黑"/>
                <a:cs typeface="Courier New"/>
              </a:rPr>
              <a:t>D.</a:t>
            </a:r>
            <a:r>
              <a:rPr lang="zh-CN" altLang="zh-CN" sz="2800" kern="100" dirty="0">
                <a:latin typeface="Times New Roman"/>
                <a:ea typeface="华文细黑"/>
                <a:cs typeface="Times New Roman"/>
              </a:rPr>
              <a:t>张女士走进的可能是丁</a:t>
            </a:r>
            <a:r>
              <a:rPr lang="zh-CN" altLang="zh-CN" sz="2800" kern="100" dirty="0" smtClean="0">
                <a:latin typeface="Times New Roman"/>
                <a:ea typeface="华文细黑"/>
                <a:cs typeface="Times New Roman"/>
              </a:rPr>
              <a:t>大门</a:t>
            </a:r>
            <a:endParaRPr lang="en-US" altLang="zh-CN" sz="2800" kern="100" dirty="0" smtClean="0">
              <a:latin typeface="Times New Roman"/>
              <a:ea typeface="华文细黑"/>
              <a:cs typeface="Times New Roman"/>
            </a:endParaRPr>
          </a:p>
        </p:txBody>
      </p:sp>
      <p:sp>
        <p:nvSpPr>
          <p:cNvPr id="4" name="TextBox 3"/>
          <p:cNvSpPr txBox="1"/>
          <p:nvPr/>
        </p:nvSpPr>
        <p:spPr>
          <a:xfrm>
            <a:off x="76917" y="4769371"/>
            <a:ext cx="814663" cy="784830"/>
          </a:xfrm>
          <a:prstGeom prst="rect">
            <a:avLst/>
          </a:prstGeom>
          <a:noFill/>
        </p:spPr>
        <p:txBody>
          <a:bodyPr wrap="square" rtlCol="0">
            <a:spAutoFit/>
          </a:bodyPr>
          <a:lstStyle/>
          <a:p>
            <a:r>
              <a:rPr lang="zh-CN" altLang="en-US" sz="4500" b="1" dirty="0" smtClean="0">
                <a:solidFill>
                  <a:srgbClr val="C00000"/>
                </a:solidFill>
                <a:latin typeface="华文细黑" pitchFamily="2" charset="-122"/>
                <a:ea typeface="华文细黑" pitchFamily="2" charset="-122"/>
              </a:rPr>
              <a:t>√</a:t>
            </a:r>
            <a:endParaRPr lang="zh-CN" altLang="en-US" sz="4500" b="1" dirty="0">
              <a:solidFill>
                <a:srgbClr val="C00000"/>
              </a:solidFill>
              <a:latin typeface="华文细黑" pitchFamily="2" charset="-122"/>
              <a:ea typeface="华文细黑" pitchFamily="2" charset="-122"/>
            </a:endParaRPr>
          </a:p>
        </p:txBody>
      </p:sp>
      <p:pic>
        <p:nvPicPr>
          <p:cNvPr id="5"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835230" y="2173477"/>
            <a:ext cx="616143" cy="43032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6" name="矩形 5"/>
          <p:cNvSpPr/>
          <p:nvPr/>
        </p:nvSpPr>
        <p:spPr>
          <a:xfrm>
            <a:off x="0" y="6663993"/>
            <a:ext cx="12194933" cy="194007"/>
          </a:xfrm>
          <a:prstGeom prst="rect">
            <a:avLst/>
          </a:prstGeom>
          <a:solidFill>
            <a:schemeClr val="accent5">
              <a:lumMod val="40000"/>
              <a:lumOff val="60000"/>
            </a:schemeClr>
          </a:solidFill>
          <a:ln>
            <a:noFill/>
          </a:ln>
        </p:spPr>
        <p:style>
          <a:lnRef idx="1">
            <a:schemeClr val="accent5"/>
          </a:lnRef>
          <a:fillRef idx="2">
            <a:schemeClr val="accent5"/>
          </a:fillRef>
          <a:effectRef idx="1">
            <a:schemeClr val="accent5"/>
          </a:effectRef>
          <a:fontRef idx="minor">
            <a:schemeClr val="dk1"/>
          </a:fontRef>
        </p:style>
        <p:txBody>
          <a:bodyPr rtlCol="0" anchor="ctr"/>
          <a:lstStyle/>
          <a:p>
            <a:pPr algn="ctr" defTabSz="1219170">
              <a:lnSpc>
                <a:spcPct val="150000"/>
              </a:lnSpc>
            </a:pPr>
            <a:endParaRPr lang="zh-CN" altLang="en-US" sz="2400" kern="100" dirty="0">
              <a:solidFill>
                <a:srgbClr val="0000CC"/>
              </a:solidFill>
              <a:latin typeface="Times New Roman" panose="02020603050405020304" pitchFamily="18" charset="0"/>
              <a:ea typeface="华文细黑" panose="02010600040101010101" pitchFamily="2" charset="-122"/>
              <a:cs typeface="Times New Roman" panose="02020603050405020304" pitchFamily="18" charset="0"/>
            </a:endParaRPr>
          </a:p>
        </p:txBody>
      </p:sp>
      <p:sp>
        <p:nvSpPr>
          <p:cNvPr id="7" name="圆角矩形 6">
            <a:hlinkClick r:id="rId3" action="ppaction://hlinksldjump"/>
          </p:cNvPr>
          <p:cNvSpPr/>
          <p:nvPr/>
        </p:nvSpPr>
        <p:spPr>
          <a:xfrm>
            <a:off x="11398413" y="6658746"/>
            <a:ext cx="792000" cy="200842"/>
          </a:xfrm>
          <a:prstGeom prst="roundRect">
            <a:avLst/>
          </a:prstGeom>
          <a:ln>
            <a:noFill/>
          </a:ln>
        </p:spPr>
        <p:style>
          <a:lnRef idx="1">
            <a:schemeClr val="dk1"/>
          </a:lnRef>
          <a:fillRef idx="2">
            <a:schemeClr val="dk1"/>
          </a:fillRef>
          <a:effectRef idx="1">
            <a:schemeClr val="dk1"/>
          </a:effectRef>
          <a:fontRef idx="minor">
            <a:schemeClr val="dk1"/>
          </a:fontRef>
        </p:style>
        <p:txBody>
          <a:bodyPr rtlCol="0" anchor="ctr"/>
          <a:lstStyle/>
          <a:p>
            <a:pPr algn="ctr"/>
            <a:r>
              <a:rPr lang="zh-CN" altLang="en-US" sz="1400" dirty="0" smtClean="0">
                <a:solidFill>
                  <a:srgbClr val="C00000"/>
                </a:solidFill>
                <a:latin typeface="黑体" pitchFamily="49" charset="-122"/>
                <a:ea typeface="黑体" pitchFamily="49" charset="-122"/>
              </a:rPr>
              <a:t>解析</a:t>
            </a:r>
            <a:endParaRPr lang="zh-CN" altLang="en-US" sz="1400" dirty="0">
              <a:solidFill>
                <a:srgbClr val="C00000"/>
              </a:solidFill>
              <a:latin typeface="黑体" pitchFamily="49" charset="-122"/>
              <a:ea typeface="黑体" pitchFamily="49" charset="-122"/>
            </a:endParaRPr>
          </a:p>
        </p:txBody>
      </p:sp>
      <p:pic>
        <p:nvPicPr>
          <p:cNvPr id="4099" name="Picture 3" descr="K334"/>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8039422" y="2349674"/>
            <a:ext cx="3429924" cy="283727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8" name="Rectangle 21">
            <a:hlinkClick r:id="rId5" action="ppaction://hlinksldjump"/>
          </p:cNvPr>
          <p:cNvSpPr>
            <a:spLocks noChangeArrowheads="1"/>
          </p:cNvSpPr>
          <p:nvPr/>
        </p:nvSpPr>
        <p:spPr bwMode="auto">
          <a:xfrm>
            <a:off x="10209187"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solidFill>
                  <a:srgbClr val="0000FF"/>
                </a:solidFill>
                <a:effectLst>
                  <a:reflection blurRad="6350" stA="55000" endA="300" endPos="45500" dir="5400000" sy="-100000" algn="bl" rotWithShape="0"/>
                </a:effectLst>
                <a:latin typeface="Broadway" pitchFamily="82" charset="0"/>
                <a:ea typeface="楷体" pitchFamily="49" charset="-122"/>
                <a:cs typeface="经典繁仿黑" pitchFamily="49" charset="-122"/>
              </a:rPr>
              <a:t>1</a:t>
            </a:r>
          </a:p>
        </p:txBody>
      </p:sp>
      <p:sp>
        <p:nvSpPr>
          <p:cNvPr id="9" name="Rectangle 21">
            <a:hlinkClick r:id="rId6" action="ppaction://hlinksldjump"/>
          </p:cNvPr>
          <p:cNvSpPr>
            <a:spLocks noChangeArrowheads="1"/>
          </p:cNvSpPr>
          <p:nvPr/>
        </p:nvSpPr>
        <p:spPr bwMode="auto">
          <a:xfrm>
            <a:off x="10649048"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rPr>
              <a:t>2</a:t>
            </a:r>
          </a:p>
        </p:txBody>
      </p:sp>
      <p:sp>
        <p:nvSpPr>
          <p:cNvPr id="10" name="Rectangle 21">
            <a:hlinkClick r:id="rId7" action="ppaction://hlinksldjump"/>
          </p:cNvPr>
          <p:cNvSpPr>
            <a:spLocks noChangeArrowheads="1"/>
          </p:cNvSpPr>
          <p:nvPr/>
        </p:nvSpPr>
        <p:spPr bwMode="auto">
          <a:xfrm>
            <a:off x="11088909"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smtClean="0">
                <a:effectLst>
                  <a:reflection blurRad="6350" stA="55000" endA="300" endPos="45500" dir="5400000" sy="-100000" algn="bl" rotWithShape="0"/>
                </a:effectLst>
                <a:latin typeface="Broadway" pitchFamily="82" charset="0"/>
                <a:ea typeface="楷体" pitchFamily="49" charset="-122"/>
                <a:cs typeface="经典繁仿黑" pitchFamily="49" charset="-122"/>
              </a:rPr>
              <a:t>3</a:t>
            </a:r>
            <a:endPar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endParaRPr>
          </a:p>
        </p:txBody>
      </p:sp>
      <p:sp>
        <p:nvSpPr>
          <p:cNvPr id="11" name="Rectangle 21">
            <a:hlinkClick r:id="rId8" action="ppaction://hlinksldjump"/>
          </p:cNvPr>
          <p:cNvSpPr>
            <a:spLocks noChangeArrowheads="1"/>
          </p:cNvSpPr>
          <p:nvPr/>
        </p:nvSpPr>
        <p:spPr bwMode="auto">
          <a:xfrm>
            <a:off x="11528771"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smtClean="0">
                <a:effectLst>
                  <a:reflection blurRad="6350" stA="55000" endA="300" endPos="45500" dir="5400000" sy="-100000" algn="bl" rotWithShape="0"/>
                </a:effectLst>
                <a:latin typeface="Broadway" pitchFamily="82" charset="0"/>
                <a:ea typeface="楷体" pitchFamily="49" charset="-122"/>
                <a:cs typeface="经典繁仿黑" pitchFamily="49" charset="-122"/>
              </a:rPr>
              <a:t>4</a:t>
            </a:r>
            <a:endPar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endParaRPr>
          </a:p>
        </p:txBody>
      </p:sp>
    </p:spTree>
    <p:extLst>
      <p:ext uri="{BB962C8B-B14F-4D97-AF65-F5344CB8AC3E}">
        <p14:creationId xmlns:p14="http://schemas.microsoft.com/office/powerpoint/2010/main" xmlns="" val="2924596750"/>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3" presetClass="entr" presetSubtype="10" fill="hold" grpId="1"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0" nodeType="clickEffect">
                                  <p:stCondLst>
                                    <p:cond delay="0"/>
                                  </p:stCondLst>
                                  <p:childTnLst>
                                    <p:animEffect transition="out" filter="fade">
                                      <p:cBhvr>
                                        <p:cTn id="11" dur="500"/>
                                        <p:tgtEl>
                                          <p:spTgt spid="4"/>
                                        </p:tgtEl>
                                      </p:cBhvr>
                                    </p:animEffect>
                                    <p:set>
                                      <p:cBhvr>
                                        <p:cTn id="12" dur="1" fill="hold">
                                          <p:stCondLst>
                                            <p:cond delay="499"/>
                                          </p:stCondLst>
                                        </p:cTn>
                                        <p:tgtEl>
                                          <p:spTgt spid="4"/>
                                        </p:tgtEl>
                                        <p:attrNameLst>
                                          <p:attrName>style.visibility</p:attrName>
                                        </p:attrNameLst>
                                      </p:cBhvr>
                                      <p:to>
                                        <p:strVal val="hidden"/>
                                      </p:to>
                                    </p:set>
                                  </p:childTnLst>
                                </p:cTn>
                              </p:par>
                            </p:childTnLst>
                          </p:cTn>
                        </p:par>
                      </p:childTnLst>
                    </p:cTn>
                  </p:par>
                </p:childTnLst>
              </p:cTn>
              <p:nextCondLst>
                <p:cond evt="onClick" delay="0">
                  <p:tgtEl>
                    <p:spTgt spid="5"/>
                  </p:tgtEl>
                </p:cond>
              </p:nextCondLst>
            </p:seq>
          </p:childTnLst>
        </p:cTn>
      </p:par>
    </p:tnLst>
    <p:bldLst>
      <p:bldP spid="4" grpId="0"/>
      <p:bldP spid="4" grpId="1"/>
    </p:bldLst>
  </p:timing>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矩形 2"/>
          <p:cNvSpPr/>
          <p:nvPr/>
        </p:nvSpPr>
        <p:spPr>
          <a:xfrm>
            <a:off x="345899" y="610389"/>
            <a:ext cx="11572430" cy="3097912"/>
          </a:xfrm>
          <a:prstGeom prst="rect">
            <a:avLst/>
          </a:prstGeom>
        </p:spPr>
        <p:txBody>
          <a:bodyPr>
            <a:spAutoFit/>
          </a:bodyPr>
          <a:lstStyle/>
          <a:p>
            <a:pPr lvl="0" algn="just">
              <a:lnSpc>
                <a:spcPts val="5500"/>
              </a:lnSpc>
              <a:tabLst>
                <a:tab pos="2430780" algn="l"/>
              </a:tabLst>
            </a:pPr>
            <a:r>
              <a:rPr lang="zh-CN" altLang="zh-CN" sz="2800" b="1" kern="100" dirty="0">
                <a:solidFill>
                  <a:srgbClr val="0000FF"/>
                </a:solidFill>
                <a:latin typeface="Times New Roman"/>
                <a:ea typeface="华文细黑"/>
                <a:cs typeface="Times New Roman"/>
              </a:rPr>
              <a:t>解析　</a:t>
            </a:r>
            <a:r>
              <a:rPr lang="zh-CN" altLang="zh-CN" sz="2800" kern="100" dirty="0">
                <a:solidFill>
                  <a:prstClr val="black"/>
                </a:solidFill>
                <a:latin typeface="Times New Roman"/>
                <a:ea typeface="华文细黑"/>
                <a:cs typeface="Times New Roman"/>
              </a:rPr>
              <a:t>秋分以后我国已处于冬半年，日出方位为东南，张女士走进菜市场是上午，因此张女士进入的是东南方的大门，应为丁大门</a:t>
            </a:r>
            <a:r>
              <a:rPr lang="zh-CN" altLang="zh-CN" sz="2800" kern="100" dirty="0" smtClean="0">
                <a:solidFill>
                  <a:prstClr val="black"/>
                </a:solidFill>
                <a:latin typeface="Times New Roman"/>
                <a:ea typeface="华文细黑"/>
                <a:cs typeface="Times New Roman"/>
              </a:rPr>
              <a:t>；</a:t>
            </a:r>
            <a:endParaRPr lang="en-US" altLang="zh-CN" sz="2800" kern="100" dirty="0" smtClean="0">
              <a:solidFill>
                <a:prstClr val="black"/>
              </a:solidFill>
              <a:latin typeface="Times New Roman"/>
              <a:ea typeface="华文细黑"/>
              <a:cs typeface="Times New Roman"/>
            </a:endParaRPr>
          </a:p>
          <a:p>
            <a:pPr lvl="0" algn="just">
              <a:lnSpc>
                <a:spcPts val="5500"/>
              </a:lnSpc>
              <a:tabLst>
                <a:tab pos="2430780" algn="l"/>
              </a:tabLst>
            </a:pPr>
            <a:r>
              <a:rPr lang="zh-CN" altLang="zh-CN" sz="2800" kern="100" dirty="0" smtClean="0">
                <a:solidFill>
                  <a:prstClr val="black"/>
                </a:solidFill>
                <a:latin typeface="Times New Roman"/>
                <a:ea typeface="华文细黑"/>
                <a:cs typeface="Times New Roman"/>
              </a:rPr>
              <a:t>甲</a:t>
            </a:r>
            <a:r>
              <a:rPr lang="zh-CN" altLang="zh-CN" sz="2800" kern="100" dirty="0">
                <a:solidFill>
                  <a:prstClr val="black"/>
                </a:solidFill>
                <a:latin typeface="Times New Roman"/>
                <a:ea typeface="华文细黑"/>
                <a:cs typeface="Times New Roman"/>
              </a:rPr>
              <a:t>大门朝向偏北方向，下午不会被阳光直接照射</a:t>
            </a:r>
            <a:r>
              <a:rPr lang="zh-CN" altLang="zh-CN" sz="2800" kern="100" dirty="0" smtClean="0">
                <a:solidFill>
                  <a:prstClr val="black"/>
                </a:solidFill>
                <a:latin typeface="Times New Roman"/>
                <a:ea typeface="华文细黑"/>
                <a:cs typeface="Times New Roman"/>
              </a:rPr>
              <a:t>；</a:t>
            </a:r>
            <a:endParaRPr lang="en-US" altLang="zh-CN" sz="2800" kern="100" dirty="0" smtClean="0">
              <a:solidFill>
                <a:prstClr val="black"/>
              </a:solidFill>
              <a:latin typeface="Times New Roman"/>
              <a:ea typeface="华文细黑"/>
              <a:cs typeface="Times New Roman"/>
            </a:endParaRPr>
          </a:p>
          <a:p>
            <a:pPr lvl="0" algn="just">
              <a:lnSpc>
                <a:spcPts val="5500"/>
              </a:lnSpc>
              <a:tabLst>
                <a:tab pos="2430780" algn="l"/>
              </a:tabLst>
            </a:pPr>
            <a:r>
              <a:rPr lang="zh-CN" altLang="zh-CN" sz="2800" kern="100" dirty="0" smtClean="0">
                <a:solidFill>
                  <a:prstClr val="black"/>
                </a:solidFill>
                <a:latin typeface="Times New Roman"/>
                <a:ea typeface="华文细黑"/>
                <a:cs typeface="Times New Roman"/>
              </a:rPr>
              <a:t>乙</a:t>
            </a:r>
            <a:r>
              <a:rPr lang="zh-CN" altLang="zh-CN" sz="2800" kern="100" dirty="0">
                <a:solidFill>
                  <a:prstClr val="black"/>
                </a:solidFill>
                <a:latin typeface="Times New Roman"/>
                <a:ea typeface="华文细黑"/>
                <a:cs typeface="Times New Roman"/>
              </a:rPr>
              <a:t>大门朝向西北，上午不可能被阳光直接照射。</a:t>
            </a:r>
            <a:endParaRPr lang="zh-CN" altLang="zh-CN" sz="2800" kern="100" dirty="0">
              <a:solidFill>
                <a:prstClr val="black"/>
              </a:solidFill>
              <a:latin typeface="宋体"/>
              <a:cs typeface="Courier New"/>
            </a:endParaRPr>
          </a:p>
        </p:txBody>
      </p:sp>
      <p:sp>
        <p:nvSpPr>
          <p:cNvPr id="4" name="Rectangle 21">
            <a:hlinkClick r:id="rId2" action="ppaction://hlinksldjump"/>
          </p:cNvPr>
          <p:cNvSpPr>
            <a:spLocks noChangeArrowheads="1"/>
          </p:cNvSpPr>
          <p:nvPr/>
        </p:nvSpPr>
        <p:spPr bwMode="auto">
          <a:xfrm>
            <a:off x="10209187"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solidFill>
                  <a:srgbClr val="0000FF"/>
                </a:solidFill>
                <a:effectLst>
                  <a:reflection blurRad="6350" stA="55000" endA="300" endPos="45500" dir="5400000" sy="-100000" algn="bl" rotWithShape="0"/>
                </a:effectLst>
                <a:latin typeface="Broadway" pitchFamily="82" charset="0"/>
                <a:ea typeface="楷体" pitchFamily="49" charset="-122"/>
                <a:cs typeface="经典繁仿黑" pitchFamily="49" charset="-122"/>
              </a:rPr>
              <a:t>1</a:t>
            </a:r>
          </a:p>
        </p:txBody>
      </p:sp>
      <p:sp>
        <p:nvSpPr>
          <p:cNvPr id="5" name="Rectangle 21">
            <a:hlinkClick r:id="rId3" action="ppaction://hlinksldjump"/>
          </p:cNvPr>
          <p:cNvSpPr>
            <a:spLocks noChangeArrowheads="1"/>
          </p:cNvSpPr>
          <p:nvPr/>
        </p:nvSpPr>
        <p:spPr bwMode="auto">
          <a:xfrm>
            <a:off x="10649048"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rPr>
              <a:t>2</a:t>
            </a:r>
          </a:p>
        </p:txBody>
      </p:sp>
      <p:sp>
        <p:nvSpPr>
          <p:cNvPr id="6" name="Rectangle 21">
            <a:hlinkClick r:id="rId4" action="ppaction://hlinksldjump"/>
          </p:cNvPr>
          <p:cNvSpPr>
            <a:spLocks noChangeArrowheads="1"/>
          </p:cNvSpPr>
          <p:nvPr/>
        </p:nvSpPr>
        <p:spPr bwMode="auto">
          <a:xfrm>
            <a:off x="11088909"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smtClean="0">
                <a:effectLst>
                  <a:reflection blurRad="6350" stA="55000" endA="300" endPos="45500" dir="5400000" sy="-100000" algn="bl" rotWithShape="0"/>
                </a:effectLst>
                <a:latin typeface="Broadway" pitchFamily="82" charset="0"/>
                <a:ea typeface="楷体" pitchFamily="49" charset="-122"/>
                <a:cs typeface="经典繁仿黑" pitchFamily="49" charset="-122"/>
              </a:rPr>
              <a:t>3</a:t>
            </a:r>
            <a:endPar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endParaRPr>
          </a:p>
        </p:txBody>
      </p:sp>
      <p:sp>
        <p:nvSpPr>
          <p:cNvPr id="7" name="Rectangle 21">
            <a:hlinkClick r:id="rId5" action="ppaction://hlinksldjump"/>
          </p:cNvPr>
          <p:cNvSpPr>
            <a:spLocks noChangeArrowheads="1"/>
          </p:cNvSpPr>
          <p:nvPr/>
        </p:nvSpPr>
        <p:spPr bwMode="auto">
          <a:xfrm>
            <a:off x="11528771"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smtClean="0">
                <a:effectLst>
                  <a:reflection blurRad="6350" stA="55000" endA="300" endPos="45500" dir="5400000" sy="-100000" algn="bl" rotWithShape="0"/>
                </a:effectLst>
                <a:latin typeface="Broadway" pitchFamily="82" charset="0"/>
                <a:ea typeface="楷体" pitchFamily="49" charset="-122"/>
                <a:cs typeface="经典繁仿黑" pitchFamily="49" charset="-122"/>
              </a:rPr>
              <a:t>4</a:t>
            </a:r>
            <a:endPar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endParaRPr>
          </a:p>
        </p:txBody>
      </p:sp>
    </p:spTree>
    <p:extLst>
      <p:ext uri="{BB962C8B-B14F-4D97-AF65-F5344CB8AC3E}">
        <p14:creationId xmlns:p14="http://schemas.microsoft.com/office/powerpoint/2010/main" xmlns="" val="4193991984"/>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750"/>
                                        <p:tgtEl>
                                          <p:spTgt spid="3">
                                            <p:txEl>
                                              <p:pRg st="0" end="0"/>
                                            </p:txEl>
                                          </p:spTgt>
                                        </p:tgtEl>
                                      </p:cBhvr>
                                    </p:animEffect>
                                  </p:childTnLst>
                                </p:cTn>
                              </p:par>
                            </p:childTnLst>
                          </p:cTn>
                        </p:par>
                        <p:par>
                          <p:cTn id="8" fill="hold">
                            <p:stCondLst>
                              <p:cond delay="750"/>
                            </p:stCondLst>
                            <p:childTnLst>
                              <p:par>
                                <p:cTn id="9" presetID="3" presetClass="entr" presetSubtype="10"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blinds(horizontal)">
                                      <p:cBhvr>
                                        <p:cTn id="11" dur="750"/>
                                        <p:tgtEl>
                                          <p:spTgt spid="3">
                                            <p:txEl>
                                              <p:pRg st="1" end="1"/>
                                            </p:txEl>
                                          </p:spTgt>
                                        </p:tgtEl>
                                      </p:cBhvr>
                                    </p:animEffect>
                                  </p:childTnLst>
                                </p:cTn>
                              </p:par>
                            </p:childTnLst>
                          </p:cTn>
                        </p:par>
                        <p:par>
                          <p:cTn id="12" fill="hold">
                            <p:stCondLst>
                              <p:cond delay="1500"/>
                            </p:stCondLst>
                            <p:childTnLst>
                              <p:par>
                                <p:cTn id="13" presetID="3" presetClass="entr" presetSubtype="10" fill="hold"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blinds(horizontal)">
                                      <p:cBhvr>
                                        <p:cTn id="15" dur="75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矩形 9"/>
          <p:cNvSpPr/>
          <p:nvPr/>
        </p:nvSpPr>
        <p:spPr>
          <a:xfrm>
            <a:off x="0" y="6663993"/>
            <a:ext cx="12194933" cy="194007"/>
          </a:xfrm>
          <a:prstGeom prst="rect">
            <a:avLst/>
          </a:prstGeom>
          <a:solidFill>
            <a:schemeClr val="accent5">
              <a:lumMod val="40000"/>
              <a:lumOff val="60000"/>
            </a:schemeClr>
          </a:solidFill>
          <a:ln>
            <a:noFill/>
          </a:ln>
        </p:spPr>
        <p:style>
          <a:lnRef idx="1">
            <a:schemeClr val="accent5"/>
          </a:lnRef>
          <a:fillRef idx="2">
            <a:schemeClr val="accent5"/>
          </a:fillRef>
          <a:effectRef idx="1">
            <a:schemeClr val="accent5"/>
          </a:effectRef>
          <a:fontRef idx="minor">
            <a:schemeClr val="dk1"/>
          </a:fontRef>
        </p:style>
        <p:txBody>
          <a:bodyPr rtlCol="0" anchor="ctr"/>
          <a:lstStyle/>
          <a:p>
            <a:pPr algn="ctr" defTabSz="1219170">
              <a:lnSpc>
                <a:spcPct val="150000"/>
              </a:lnSpc>
            </a:pPr>
            <a:endParaRPr lang="zh-CN" altLang="en-US" sz="2400" kern="100" dirty="0">
              <a:solidFill>
                <a:srgbClr val="0000CC"/>
              </a:solidFill>
              <a:latin typeface="Times New Roman" panose="02020603050405020304" pitchFamily="18" charset="0"/>
              <a:ea typeface="华文细黑" panose="02010600040101010101" pitchFamily="2" charset="-122"/>
              <a:cs typeface="Times New Roman" panose="02020603050405020304" pitchFamily="18" charset="0"/>
            </a:endParaRPr>
          </a:p>
        </p:txBody>
      </p:sp>
      <p:pic>
        <p:nvPicPr>
          <p:cNvPr id="8" name="Picture 3" descr="K334"/>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8272426" y="621482"/>
            <a:ext cx="3395964" cy="280917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3" name="矩形 2"/>
          <p:cNvSpPr/>
          <p:nvPr/>
        </p:nvSpPr>
        <p:spPr>
          <a:xfrm>
            <a:off x="196537" y="621482"/>
            <a:ext cx="7998942" cy="2720873"/>
          </a:xfrm>
          <a:prstGeom prst="rect">
            <a:avLst/>
          </a:prstGeom>
        </p:spPr>
        <p:txBody>
          <a:bodyPr wrap="square">
            <a:spAutoFit/>
          </a:bodyPr>
          <a:lstStyle/>
          <a:p>
            <a:pPr algn="just">
              <a:lnSpc>
                <a:spcPts val="5300"/>
              </a:lnSpc>
              <a:spcAft>
                <a:spcPts val="0"/>
              </a:spcAft>
              <a:tabLst>
                <a:tab pos="2430780" algn="l"/>
              </a:tabLst>
            </a:pPr>
            <a:r>
              <a:rPr lang="en-US" altLang="zh-CN" sz="2800" kern="100" dirty="0">
                <a:latin typeface="Times New Roman"/>
                <a:ea typeface="华文细黑"/>
                <a:cs typeface="Courier New"/>
              </a:rPr>
              <a:t>2.</a:t>
            </a:r>
            <a:r>
              <a:rPr lang="zh-CN" altLang="zh-CN" sz="2800" kern="100" dirty="0">
                <a:latin typeface="Times New Roman"/>
                <a:ea typeface="华文细黑"/>
                <a:cs typeface="Times New Roman"/>
              </a:rPr>
              <a:t>这天张女士所走进的大门，刚好不能被阳光照射到的北京时间约为</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　　</a:t>
            </a:r>
            <a:r>
              <a:rPr lang="en-US" altLang="zh-CN" sz="2800" kern="100" dirty="0">
                <a:latin typeface="Times New Roman"/>
                <a:ea typeface="华文细黑"/>
                <a:cs typeface="Courier New"/>
              </a:rPr>
              <a:t>)</a:t>
            </a:r>
            <a:endParaRPr lang="zh-CN" altLang="zh-CN" sz="2800" kern="100" dirty="0">
              <a:latin typeface="宋体"/>
              <a:cs typeface="Courier New"/>
            </a:endParaRPr>
          </a:p>
          <a:p>
            <a:pPr algn="just">
              <a:lnSpc>
                <a:spcPts val="5300"/>
              </a:lnSpc>
              <a:spcAft>
                <a:spcPts val="0"/>
              </a:spcAft>
              <a:tabLst>
                <a:tab pos="2430780" algn="l"/>
              </a:tabLst>
            </a:pPr>
            <a:r>
              <a:rPr lang="en-US" altLang="zh-CN" sz="2800" kern="100" dirty="0">
                <a:latin typeface="Times New Roman"/>
                <a:ea typeface="华文细黑"/>
                <a:cs typeface="Courier New"/>
              </a:rPr>
              <a:t>A.10</a:t>
            </a:r>
            <a:r>
              <a:rPr lang="zh-CN" altLang="zh-CN" sz="2800" kern="100" dirty="0">
                <a:latin typeface="Times New Roman"/>
                <a:ea typeface="华文细黑"/>
                <a:cs typeface="Times New Roman"/>
              </a:rPr>
              <a:t>：</a:t>
            </a:r>
            <a:r>
              <a:rPr lang="en-US" altLang="zh-CN" sz="2800" kern="100" dirty="0">
                <a:latin typeface="Times New Roman"/>
                <a:ea typeface="华文细黑"/>
                <a:cs typeface="Courier New"/>
              </a:rPr>
              <a:t>00  	</a:t>
            </a:r>
            <a:r>
              <a:rPr lang="en-US" altLang="zh-CN" sz="2800" kern="100" dirty="0" smtClean="0">
                <a:latin typeface="Times New Roman"/>
                <a:ea typeface="华文细黑"/>
                <a:cs typeface="Courier New"/>
              </a:rPr>
              <a:t>		B.12</a:t>
            </a:r>
            <a:r>
              <a:rPr lang="zh-CN" altLang="zh-CN" sz="2800" kern="100" dirty="0">
                <a:latin typeface="Times New Roman"/>
                <a:ea typeface="华文细黑"/>
                <a:cs typeface="Times New Roman"/>
              </a:rPr>
              <a:t>：</a:t>
            </a:r>
            <a:r>
              <a:rPr lang="en-US" altLang="zh-CN" sz="2800" kern="100" dirty="0">
                <a:latin typeface="Times New Roman"/>
                <a:ea typeface="华文细黑"/>
                <a:cs typeface="Courier New"/>
              </a:rPr>
              <a:t>00</a:t>
            </a:r>
            <a:endParaRPr lang="zh-CN" altLang="zh-CN" sz="2800" kern="100" dirty="0">
              <a:latin typeface="宋体"/>
              <a:cs typeface="Courier New"/>
            </a:endParaRPr>
          </a:p>
          <a:p>
            <a:pPr algn="just">
              <a:lnSpc>
                <a:spcPts val="5300"/>
              </a:lnSpc>
              <a:spcAft>
                <a:spcPts val="0"/>
              </a:spcAft>
              <a:tabLst>
                <a:tab pos="2430780" algn="l"/>
              </a:tabLst>
            </a:pPr>
            <a:r>
              <a:rPr lang="en-US" altLang="zh-CN" sz="2800" kern="100" dirty="0">
                <a:latin typeface="Times New Roman"/>
                <a:ea typeface="华文细黑"/>
                <a:cs typeface="Courier New"/>
              </a:rPr>
              <a:t>C.14</a:t>
            </a:r>
            <a:r>
              <a:rPr lang="zh-CN" altLang="zh-CN" sz="2800" kern="100" dirty="0">
                <a:latin typeface="Times New Roman"/>
                <a:ea typeface="华文细黑"/>
                <a:cs typeface="Times New Roman"/>
              </a:rPr>
              <a:t>：</a:t>
            </a:r>
            <a:r>
              <a:rPr lang="en-US" altLang="zh-CN" sz="2800" kern="100" dirty="0">
                <a:latin typeface="Times New Roman"/>
                <a:ea typeface="华文细黑"/>
                <a:cs typeface="Courier New"/>
              </a:rPr>
              <a:t>00  	</a:t>
            </a:r>
            <a:r>
              <a:rPr lang="en-US" altLang="zh-CN" sz="2800" kern="100" dirty="0" smtClean="0">
                <a:latin typeface="Times New Roman"/>
                <a:ea typeface="华文细黑"/>
                <a:cs typeface="Courier New"/>
              </a:rPr>
              <a:t>		D.16</a:t>
            </a:r>
            <a:r>
              <a:rPr lang="zh-CN" altLang="zh-CN" sz="2800" kern="100" dirty="0">
                <a:latin typeface="Times New Roman"/>
                <a:ea typeface="华文细黑"/>
                <a:cs typeface="Times New Roman"/>
              </a:rPr>
              <a:t>：</a:t>
            </a:r>
            <a:r>
              <a:rPr lang="en-US" altLang="zh-CN" sz="2800" kern="100" dirty="0">
                <a:latin typeface="Times New Roman"/>
                <a:ea typeface="华文细黑"/>
                <a:cs typeface="Courier New"/>
              </a:rPr>
              <a:t>00</a:t>
            </a:r>
            <a:endParaRPr lang="zh-CN" altLang="zh-CN" sz="2800" kern="100" dirty="0">
              <a:effectLst/>
              <a:latin typeface="宋体"/>
              <a:cs typeface="Courier New"/>
            </a:endParaRPr>
          </a:p>
        </p:txBody>
      </p:sp>
      <p:sp>
        <p:nvSpPr>
          <p:cNvPr id="4" name="TextBox 3"/>
          <p:cNvSpPr txBox="1"/>
          <p:nvPr/>
        </p:nvSpPr>
        <p:spPr>
          <a:xfrm>
            <a:off x="37009" y="2700189"/>
            <a:ext cx="814663" cy="784830"/>
          </a:xfrm>
          <a:prstGeom prst="rect">
            <a:avLst/>
          </a:prstGeom>
          <a:noFill/>
        </p:spPr>
        <p:txBody>
          <a:bodyPr wrap="square" rtlCol="0">
            <a:spAutoFit/>
          </a:bodyPr>
          <a:lstStyle/>
          <a:p>
            <a:r>
              <a:rPr lang="zh-CN" altLang="en-US" sz="4500" b="1" dirty="0" smtClean="0">
                <a:solidFill>
                  <a:srgbClr val="C00000"/>
                </a:solidFill>
                <a:latin typeface="华文细黑" pitchFamily="2" charset="-122"/>
                <a:ea typeface="华文细黑" pitchFamily="2" charset="-122"/>
              </a:rPr>
              <a:t>√</a:t>
            </a:r>
            <a:endParaRPr lang="zh-CN" altLang="en-US" sz="4500" b="1" dirty="0">
              <a:solidFill>
                <a:srgbClr val="C00000"/>
              </a:solidFill>
              <a:latin typeface="华文细黑" pitchFamily="2" charset="-122"/>
              <a:ea typeface="华文细黑" pitchFamily="2" charset="-122"/>
            </a:endParaRPr>
          </a:p>
        </p:txBody>
      </p:sp>
      <p:pic>
        <p:nvPicPr>
          <p:cNvPr id="5" name="Picture 2"/>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3318823" y="1561122"/>
            <a:ext cx="616143" cy="43032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7" name="圆角矩形 6"/>
          <p:cNvSpPr/>
          <p:nvPr/>
        </p:nvSpPr>
        <p:spPr>
          <a:xfrm>
            <a:off x="11398413" y="6658746"/>
            <a:ext cx="792000" cy="200842"/>
          </a:xfrm>
          <a:prstGeom prst="roundRect">
            <a:avLst/>
          </a:prstGeom>
          <a:ln>
            <a:noFill/>
          </a:ln>
        </p:spPr>
        <p:style>
          <a:lnRef idx="1">
            <a:schemeClr val="dk1"/>
          </a:lnRef>
          <a:fillRef idx="2">
            <a:schemeClr val="dk1"/>
          </a:fillRef>
          <a:effectRef idx="1">
            <a:schemeClr val="dk1"/>
          </a:effectRef>
          <a:fontRef idx="minor">
            <a:schemeClr val="dk1"/>
          </a:fontRef>
        </p:style>
        <p:txBody>
          <a:bodyPr rtlCol="0" anchor="ctr"/>
          <a:lstStyle/>
          <a:p>
            <a:pPr algn="ctr"/>
            <a:r>
              <a:rPr lang="zh-CN" altLang="en-US" sz="1400" dirty="0" smtClean="0">
                <a:solidFill>
                  <a:srgbClr val="C00000"/>
                </a:solidFill>
                <a:latin typeface="黑体" pitchFamily="49" charset="-122"/>
                <a:ea typeface="黑体" pitchFamily="49" charset="-122"/>
              </a:rPr>
              <a:t>解析</a:t>
            </a:r>
            <a:endParaRPr lang="zh-CN" altLang="en-US" sz="1400" dirty="0">
              <a:solidFill>
                <a:srgbClr val="C00000"/>
              </a:solidFill>
              <a:latin typeface="黑体" pitchFamily="49" charset="-122"/>
              <a:ea typeface="黑体" pitchFamily="49" charset="-122"/>
            </a:endParaRPr>
          </a:p>
        </p:txBody>
      </p:sp>
      <p:sp>
        <p:nvSpPr>
          <p:cNvPr id="9" name="矩形 8"/>
          <p:cNvSpPr/>
          <p:nvPr/>
        </p:nvSpPr>
        <p:spPr>
          <a:xfrm>
            <a:off x="196537" y="3317154"/>
            <a:ext cx="11524006" cy="2992960"/>
          </a:xfrm>
          <a:prstGeom prst="rect">
            <a:avLst/>
          </a:prstGeom>
        </p:spPr>
        <p:txBody>
          <a:bodyPr>
            <a:spAutoFit/>
          </a:bodyPr>
          <a:lstStyle/>
          <a:p>
            <a:pPr algn="just">
              <a:lnSpc>
                <a:spcPts val="5300"/>
              </a:lnSpc>
              <a:spcAft>
                <a:spcPts val="0"/>
              </a:spcAft>
              <a:tabLst>
                <a:tab pos="2430780" algn="l"/>
              </a:tabLst>
            </a:pPr>
            <a:r>
              <a:rPr lang="zh-CN" altLang="zh-CN" sz="2800" b="1" kern="100" dirty="0">
                <a:solidFill>
                  <a:srgbClr val="0000FF"/>
                </a:solidFill>
                <a:latin typeface="Times New Roman"/>
                <a:ea typeface="华文细黑"/>
                <a:cs typeface="Times New Roman"/>
              </a:rPr>
              <a:t>解析</a:t>
            </a:r>
            <a:r>
              <a:rPr lang="zh-CN" altLang="zh-CN" sz="2800" b="1" kern="100">
                <a:solidFill>
                  <a:srgbClr val="0000FF"/>
                </a:solidFill>
                <a:latin typeface="Times New Roman"/>
                <a:ea typeface="华文细黑"/>
                <a:cs typeface="Times New Roman"/>
              </a:rPr>
              <a:t>　</a:t>
            </a:r>
            <a:r>
              <a:rPr lang="zh-CN" altLang="zh-CN" sz="2800" kern="100" smtClean="0">
                <a:latin typeface="Times New Roman"/>
                <a:ea typeface="华文细黑"/>
                <a:cs typeface="Times New Roman"/>
              </a:rPr>
              <a:t>由</a:t>
            </a:r>
            <a:r>
              <a:rPr lang="zh-CN" altLang="zh-CN" sz="2800" kern="100" dirty="0">
                <a:latin typeface="Times New Roman"/>
                <a:ea typeface="华文细黑"/>
                <a:cs typeface="Times New Roman"/>
              </a:rPr>
              <a:t>上题可知，北京时间</a:t>
            </a:r>
            <a:r>
              <a:rPr lang="en-US" altLang="zh-CN" sz="2800" kern="100" dirty="0">
                <a:latin typeface="Times New Roman"/>
                <a:ea typeface="华文细黑"/>
                <a:cs typeface="Courier New"/>
              </a:rPr>
              <a:t>8</a:t>
            </a:r>
            <a:r>
              <a:rPr lang="zh-CN" altLang="zh-CN" sz="2800" kern="100" dirty="0">
                <a:latin typeface="Times New Roman"/>
                <a:ea typeface="华文细黑"/>
                <a:cs typeface="Times New Roman"/>
              </a:rPr>
              <a:t>时太阳所在方向与丁大门朝向是一致的。当太阳所在方向与丁大门朝向垂直时，丁大门刚好不能被阳光照射到。太阳在天空中每小时运行约</a:t>
            </a:r>
            <a:r>
              <a:rPr lang="en-US" altLang="zh-CN" sz="2800" kern="100" dirty="0">
                <a:latin typeface="Times New Roman"/>
                <a:ea typeface="华文细黑"/>
                <a:cs typeface="Courier New"/>
              </a:rPr>
              <a:t>15°</a:t>
            </a:r>
            <a:r>
              <a:rPr lang="zh-CN" altLang="zh-CN" sz="2800" kern="100" dirty="0">
                <a:latin typeface="Times New Roman"/>
                <a:ea typeface="华文细黑"/>
                <a:cs typeface="Times New Roman"/>
              </a:rPr>
              <a:t>，那么再过</a:t>
            </a:r>
            <a:r>
              <a:rPr lang="en-US" altLang="zh-CN" sz="2800" kern="100" dirty="0">
                <a:latin typeface="Times New Roman"/>
                <a:ea typeface="华文细黑"/>
                <a:cs typeface="Courier New"/>
              </a:rPr>
              <a:t>6</a:t>
            </a:r>
            <a:r>
              <a:rPr lang="zh-CN" altLang="zh-CN" sz="2800" kern="100" dirty="0">
                <a:latin typeface="Times New Roman"/>
                <a:ea typeface="华文细黑"/>
                <a:cs typeface="Times New Roman"/>
              </a:rPr>
              <a:t>小时太阳所在方向与丁大门朝向垂直，这时北京时间为</a:t>
            </a:r>
            <a:r>
              <a:rPr lang="en-US" altLang="zh-CN" sz="2800" kern="100" dirty="0">
                <a:latin typeface="Times New Roman"/>
                <a:ea typeface="华文细黑"/>
                <a:cs typeface="Courier New"/>
              </a:rPr>
              <a:t>14</a:t>
            </a:r>
            <a:r>
              <a:rPr lang="zh-CN" altLang="zh-CN" sz="2800" kern="100" dirty="0">
                <a:latin typeface="Times New Roman"/>
                <a:ea typeface="华文细黑"/>
                <a:cs typeface="Times New Roman"/>
              </a:rPr>
              <a:t>时。</a:t>
            </a:r>
            <a:endParaRPr lang="zh-CN" altLang="zh-CN" sz="2800" kern="100" dirty="0">
              <a:effectLst/>
              <a:latin typeface="宋体"/>
              <a:cs typeface="Courier New"/>
            </a:endParaRPr>
          </a:p>
        </p:txBody>
      </p:sp>
      <p:sp>
        <p:nvSpPr>
          <p:cNvPr id="11" name="Rectangle 21">
            <a:hlinkClick r:id="rId4" action="ppaction://hlinksldjump"/>
          </p:cNvPr>
          <p:cNvSpPr>
            <a:spLocks noChangeArrowheads="1"/>
          </p:cNvSpPr>
          <p:nvPr/>
        </p:nvSpPr>
        <p:spPr bwMode="auto">
          <a:xfrm>
            <a:off x="10209187"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rPr>
              <a:t>1</a:t>
            </a:r>
          </a:p>
        </p:txBody>
      </p:sp>
      <p:sp>
        <p:nvSpPr>
          <p:cNvPr id="12" name="Rectangle 21">
            <a:hlinkClick r:id="rId5" action="ppaction://hlinksldjump"/>
          </p:cNvPr>
          <p:cNvSpPr>
            <a:spLocks noChangeArrowheads="1"/>
          </p:cNvSpPr>
          <p:nvPr/>
        </p:nvSpPr>
        <p:spPr bwMode="auto">
          <a:xfrm>
            <a:off x="10649048"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solidFill>
                  <a:srgbClr val="0000FF"/>
                </a:solidFill>
                <a:effectLst>
                  <a:reflection blurRad="6350" stA="55000" endA="300" endPos="45500" dir="5400000" sy="-100000" algn="bl" rotWithShape="0"/>
                </a:effectLst>
                <a:latin typeface="Broadway" pitchFamily="82" charset="0"/>
                <a:ea typeface="楷体" pitchFamily="49" charset="-122"/>
                <a:cs typeface="经典繁仿黑" pitchFamily="49" charset="-122"/>
              </a:rPr>
              <a:t>2</a:t>
            </a:r>
          </a:p>
        </p:txBody>
      </p:sp>
      <p:sp>
        <p:nvSpPr>
          <p:cNvPr id="13" name="Rectangle 21">
            <a:hlinkClick r:id="rId6" action="ppaction://hlinksldjump"/>
          </p:cNvPr>
          <p:cNvSpPr>
            <a:spLocks noChangeArrowheads="1"/>
          </p:cNvSpPr>
          <p:nvPr/>
        </p:nvSpPr>
        <p:spPr bwMode="auto">
          <a:xfrm>
            <a:off x="11088909"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smtClean="0">
                <a:effectLst>
                  <a:reflection blurRad="6350" stA="55000" endA="300" endPos="45500" dir="5400000" sy="-100000" algn="bl" rotWithShape="0"/>
                </a:effectLst>
                <a:latin typeface="Broadway" pitchFamily="82" charset="0"/>
                <a:ea typeface="楷体" pitchFamily="49" charset="-122"/>
                <a:cs typeface="经典繁仿黑" pitchFamily="49" charset="-122"/>
              </a:rPr>
              <a:t>3</a:t>
            </a:r>
            <a:endPar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endParaRPr>
          </a:p>
        </p:txBody>
      </p:sp>
      <p:sp>
        <p:nvSpPr>
          <p:cNvPr id="14" name="Rectangle 21">
            <a:hlinkClick r:id="rId7" action="ppaction://hlinksldjump"/>
          </p:cNvPr>
          <p:cNvSpPr>
            <a:spLocks noChangeArrowheads="1"/>
          </p:cNvSpPr>
          <p:nvPr/>
        </p:nvSpPr>
        <p:spPr bwMode="auto">
          <a:xfrm>
            <a:off x="11528771"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smtClean="0">
                <a:effectLst>
                  <a:reflection blurRad="6350" stA="55000" endA="300" endPos="45500" dir="5400000" sy="-100000" algn="bl" rotWithShape="0"/>
                </a:effectLst>
                <a:latin typeface="Broadway" pitchFamily="82" charset="0"/>
                <a:ea typeface="楷体" pitchFamily="49" charset="-122"/>
                <a:cs typeface="经典繁仿黑" pitchFamily="49" charset="-122"/>
              </a:rPr>
              <a:t>4</a:t>
            </a:r>
            <a:endPar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endParaRPr>
          </a:p>
        </p:txBody>
      </p:sp>
    </p:spTree>
    <p:extLst>
      <p:ext uri="{BB962C8B-B14F-4D97-AF65-F5344CB8AC3E}">
        <p14:creationId xmlns:p14="http://schemas.microsoft.com/office/powerpoint/2010/main" xmlns="" val="1512582264"/>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3" presetClass="entr" presetSubtype="10" fill="hold" grpId="1"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0" nodeType="clickEffect">
                                  <p:stCondLst>
                                    <p:cond delay="0"/>
                                  </p:stCondLst>
                                  <p:childTnLst>
                                    <p:animEffect transition="out" filter="fade">
                                      <p:cBhvr>
                                        <p:cTn id="11" dur="500"/>
                                        <p:tgtEl>
                                          <p:spTgt spid="4"/>
                                        </p:tgtEl>
                                      </p:cBhvr>
                                    </p:animEffect>
                                    <p:set>
                                      <p:cBhvr>
                                        <p:cTn id="12" dur="1" fill="hold">
                                          <p:stCondLst>
                                            <p:cond delay="499"/>
                                          </p:stCondLst>
                                        </p:cTn>
                                        <p:tgtEl>
                                          <p:spTgt spid="4"/>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13" restart="whenNotActive" fill="hold" evtFilter="cancelBubble" nodeType="interactiveSeq">
                <p:stCondLst>
                  <p:cond evt="onClick" delay="0">
                    <p:tgtEl>
                      <p:spTgt spid="7"/>
                    </p:tgtEl>
                  </p:cond>
                </p:stCondLst>
                <p:endSync evt="end" delay="0">
                  <p:rtn val="all"/>
                </p:endSync>
                <p:childTnLst>
                  <p:par>
                    <p:cTn id="14" fill="hold">
                      <p:stCondLst>
                        <p:cond delay="0"/>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blinds(horizontal)">
                                      <p:cBhvr>
                                        <p:cTn id="18" dur="500"/>
                                        <p:tgtEl>
                                          <p:spTgt spid="9"/>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xit" presetSubtype="0" fill="hold" grpId="2" nodeType="clickEffect">
                                  <p:stCondLst>
                                    <p:cond delay="0"/>
                                  </p:stCondLst>
                                  <p:childTnLst>
                                    <p:animEffect transition="out" filter="fade">
                                      <p:cBhvr>
                                        <p:cTn id="22" dur="500"/>
                                        <p:tgtEl>
                                          <p:spTgt spid="9"/>
                                        </p:tgtEl>
                                      </p:cBhvr>
                                    </p:animEffect>
                                    <p:set>
                                      <p:cBhvr>
                                        <p:cTn id="23" dur="1" fill="hold">
                                          <p:stCondLst>
                                            <p:cond delay="499"/>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7"/>
                  </p:tgtEl>
                </p:cond>
              </p:nextCondLst>
            </p:seq>
          </p:childTnLst>
        </p:cTn>
      </p:par>
    </p:tnLst>
    <p:bldLst>
      <p:bldP spid="4" grpId="0"/>
      <p:bldP spid="4" grpId="1"/>
      <p:bldP spid="9" grpId="0"/>
      <p:bldP spid="9" grpId="2"/>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125364" y="395933"/>
            <a:ext cx="11991926" cy="1969003"/>
          </a:xfrm>
          <a:prstGeom prst="rect">
            <a:avLst/>
          </a:prstGeom>
        </p:spPr>
        <p:txBody>
          <a:bodyPr>
            <a:spAutoFit/>
          </a:bodyPr>
          <a:lstStyle/>
          <a:p>
            <a:pPr algn="just">
              <a:lnSpc>
                <a:spcPct val="150000"/>
              </a:lnSpc>
              <a:spcAft>
                <a:spcPts val="0"/>
              </a:spcAft>
              <a:tabLst>
                <a:tab pos="2430780" algn="l"/>
              </a:tabLst>
            </a:pPr>
            <a:r>
              <a:rPr lang="zh-CN" altLang="zh-CN" sz="2800" kern="100" dirty="0">
                <a:latin typeface="Times New Roman"/>
                <a:ea typeface="华文细黑"/>
                <a:cs typeface="Times New Roman"/>
              </a:rPr>
              <a:t>位于三个不同地区学校的学生，在国际互联网上合作设计了一个测量</a:t>
            </a:r>
            <a:r>
              <a:rPr lang="en-US" altLang="zh-CN" sz="2800" kern="100" dirty="0">
                <a:latin typeface="宋体"/>
                <a:ea typeface="华文细黑"/>
                <a:cs typeface="Times New Roman"/>
              </a:rPr>
              <a:t>“</a:t>
            </a:r>
            <a:r>
              <a:rPr lang="zh-CN" altLang="zh-CN" sz="2800" kern="100" dirty="0">
                <a:latin typeface="Times New Roman"/>
                <a:ea typeface="华文细黑"/>
                <a:cs typeface="Times New Roman"/>
              </a:rPr>
              <a:t>立杆影子长度</a:t>
            </a:r>
            <a:r>
              <a:rPr lang="en-US" altLang="zh-CN" sz="2800" kern="100" dirty="0">
                <a:latin typeface="宋体"/>
                <a:ea typeface="华文细黑"/>
                <a:cs typeface="Times New Roman"/>
              </a:rPr>
              <a:t>”</a:t>
            </a:r>
            <a:r>
              <a:rPr lang="zh-CN" altLang="zh-CN" sz="2800" kern="100" dirty="0">
                <a:latin typeface="Times New Roman"/>
                <a:ea typeface="华文细黑"/>
                <a:cs typeface="Times New Roman"/>
              </a:rPr>
              <a:t>的探究学习活动。他们于</a:t>
            </a:r>
            <a:r>
              <a:rPr lang="en-US" altLang="zh-CN" sz="2800" kern="100" dirty="0">
                <a:latin typeface="Times New Roman"/>
                <a:ea typeface="华文细黑"/>
                <a:cs typeface="Courier New"/>
              </a:rPr>
              <a:t>2013</a:t>
            </a:r>
            <a:r>
              <a:rPr lang="zh-CN" altLang="zh-CN" sz="2800" kern="100" dirty="0">
                <a:latin typeface="Times New Roman"/>
                <a:ea typeface="华文细黑"/>
                <a:cs typeface="Times New Roman"/>
              </a:rPr>
              <a:t>年</a:t>
            </a:r>
            <a:r>
              <a:rPr lang="en-US" altLang="zh-CN" sz="2800" kern="100" dirty="0">
                <a:latin typeface="Times New Roman"/>
                <a:ea typeface="华文细黑"/>
                <a:cs typeface="Courier New"/>
              </a:rPr>
              <a:t>6</a:t>
            </a:r>
            <a:r>
              <a:rPr lang="zh-CN" altLang="zh-CN" sz="2800" kern="100" dirty="0">
                <a:latin typeface="Times New Roman"/>
                <a:ea typeface="华文细黑"/>
                <a:cs typeface="Times New Roman"/>
              </a:rPr>
              <a:t>月</a:t>
            </a:r>
            <a:r>
              <a:rPr lang="en-US" altLang="zh-CN" sz="2800" kern="100" dirty="0">
                <a:latin typeface="Times New Roman"/>
                <a:ea typeface="华文细黑"/>
                <a:cs typeface="Courier New"/>
              </a:rPr>
              <a:t>22</a:t>
            </a:r>
            <a:r>
              <a:rPr lang="zh-CN" altLang="zh-CN" sz="2800" kern="100" dirty="0">
                <a:latin typeface="Times New Roman"/>
                <a:ea typeface="华文细黑"/>
                <a:cs typeface="Times New Roman"/>
              </a:rPr>
              <a:t>日，各自在当地正午前后，测量</a:t>
            </a:r>
            <a:r>
              <a:rPr lang="en-US" altLang="zh-CN" sz="2800" kern="100" dirty="0">
                <a:latin typeface="Times New Roman"/>
                <a:ea typeface="华文细黑"/>
                <a:cs typeface="Courier New"/>
              </a:rPr>
              <a:t>1</a:t>
            </a:r>
            <a:r>
              <a:rPr lang="zh-CN" altLang="zh-CN" sz="2800" kern="100" dirty="0">
                <a:latin typeface="Times New Roman"/>
                <a:ea typeface="华文细黑"/>
                <a:cs typeface="Times New Roman"/>
              </a:rPr>
              <a:t>米高立杆的影子长度，所得数据制成下图。据此回答</a:t>
            </a:r>
            <a:r>
              <a:rPr lang="en-US" altLang="zh-CN" sz="2800" kern="100" dirty="0">
                <a:latin typeface="Times New Roman"/>
                <a:ea typeface="华文细黑"/>
                <a:cs typeface="Courier New"/>
              </a:rPr>
              <a:t>3</a:t>
            </a:r>
            <a:r>
              <a:rPr lang="zh-CN" altLang="zh-CN" sz="2800" kern="100" dirty="0">
                <a:latin typeface="Times New Roman"/>
                <a:ea typeface="华文细黑"/>
                <a:cs typeface="Times New Roman"/>
              </a:rPr>
              <a:t>～</a:t>
            </a:r>
            <a:r>
              <a:rPr lang="en-US" altLang="zh-CN" sz="2800" kern="100" dirty="0">
                <a:latin typeface="Times New Roman"/>
                <a:ea typeface="华文细黑"/>
                <a:cs typeface="Courier New"/>
              </a:rPr>
              <a:t>4</a:t>
            </a:r>
            <a:r>
              <a:rPr lang="zh-CN" altLang="zh-CN" sz="2800" kern="100" dirty="0">
                <a:latin typeface="Times New Roman"/>
                <a:ea typeface="华文细黑"/>
                <a:cs typeface="Times New Roman"/>
              </a:rPr>
              <a:t>题。</a:t>
            </a:r>
            <a:endParaRPr lang="zh-CN" altLang="zh-CN" sz="2800" kern="100" dirty="0">
              <a:effectLst/>
              <a:latin typeface="宋体"/>
              <a:cs typeface="Courier New"/>
            </a:endParaRPr>
          </a:p>
        </p:txBody>
      </p:sp>
      <p:pic>
        <p:nvPicPr>
          <p:cNvPr id="5122" name="Picture 2" descr="K335"/>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918817" y="2362455"/>
            <a:ext cx="6352778" cy="437398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4" name="Rectangle 21">
            <a:hlinkClick r:id="rId3" action="ppaction://hlinksldjump"/>
          </p:cNvPr>
          <p:cNvSpPr>
            <a:spLocks noChangeArrowheads="1"/>
          </p:cNvSpPr>
          <p:nvPr/>
        </p:nvSpPr>
        <p:spPr bwMode="auto">
          <a:xfrm>
            <a:off x="10209187"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rPr>
              <a:t>1</a:t>
            </a:r>
          </a:p>
        </p:txBody>
      </p:sp>
      <p:sp>
        <p:nvSpPr>
          <p:cNvPr id="5" name="Rectangle 21">
            <a:hlinkClick r:id="rId4" action="ppaction://hlinksldjump"/>
          </p:cNvPr>
          <p:cNvSpPr>
            <a:spLocks noChangeArrowheads="1"/>
          </p:cNvSpPr>
          <p:nvPr/>
        </p:nvSpPr>
        <p:spPr bwMode="auto">
          <a:xfrm>
            <a:off x="10649048"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solidFill>
                  <a:srgbClr val="0000FF"/>
                </a:solidFill>
                <a:effectLst>
                  <a:reflection blurRad="6350" stA="55000" endA="300" endPos="45500" dir="5400000" sy="-100000" algn="bl" rotWithShape="0"/>
                </a:effectLst>
                <a:latin typeface="Broadway" pitchFamily="82" charset="0"/>
                <a:ea typeface="楷体" pitchFamily="49" charset="-122"/>
                <a:cs typeface="经典繁仿黑" pitchFamily="49" charset="-122"/>
              </a:rPr>
              <a:t>2</a:t>
            </a:r>
          </a:p>
        </p:txBody>
      </p:sp>
      <p:sp>
        <p:nvSpPr>
          <p:cNvPr id="6" name="Rectangle 21">
            <a:hlinkClick r:id="rId5" action="ppaction://hlinksldjump"/>
          </p:cNvPr>
          <p:cNvSpPr>
            <a:spLocks noChangeArrowheads="1"/>
          </p:cNvSpPr>
          <p:nvPr/>
        </p:nvSpPr>
        <p:spPr bwMode="auto">
          <a:xfrm>
            <a:off x="11088909"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smtClean="0">
                <a:effectLst>
                  <a:reflection blurRad="6350" stA="55000" endA="300" endPos="45500" dir="5400000" sy="-100000" algn="bl" rotWithShape="0"/>
                </a:effectLst>
                <a:latin typeface="Broadway" pitchFamily="82" charset="0"/>
                <a:ea typeface="楷体" pitchFamily="49" charset="-122"/>
                <a:cs typeface="经典繁仿黑" pitchFamily="49" charset="-122"/>
              </a:rPr>
              <a:t>3</a:t>
            </a:r>
            <a:endPar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endParaRPr>
          </a:p>
        </p:txBody>
      </p:sp>
      <p:sp>
        <p:nvSpPr>
          <p:cNvPr id="7" name="Rectangle 21">
            <a:hlinkClick r:id="rId6" action="ppaction://hlinksldjump"/>
          </p:cNvPr>
          <p:cNvSpPr>
            <a:spLocks noChangeArrowheads="1"/>
          </p:cNvSpPr>
          <p:nvPr/>
        </p:nvSpPr>
        <p:spPr bwMode="auto">
          <a:xfrm>
            <a:off x="11528771"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smtClean="0">
                <a:effectLst>
                  <a:reflection blurRad="6350" stA="55000" endA="300" endPos="45500" dir="5400000" sy="-100000" algn="bl" rotWithShape="0"/>
                </a:effectLst>
                <a:latin typeface="Broadway" pitchFamily="82" charset="0"/>
                <a:ea typeface="楷体" pitchFamily="49" charset="-122"/>
                <a:cs typeface="经典繁仿黑" pitchFamily="49" charset="-122"/>
              </a:rPr>
              <a:t>4</a:t>
            </a:r>
            <a:endPar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endParaRPr>
          </a:p>
        </p:txBody>
      </p:sp>
    </p:spTree>
    <p:extLst>
      <p:ext uri="{BB962C8B-B14F-4D97-AF65-F5344CB8AC3E}">
        <p14:creationId xmlns:p14="http://schemas.microsoft.com/office/powerpoint/2010/main" xmlns="" val="367490245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297557" y="549474"/>
            <a:ext cx="11524006" cy="4355038"/>
          </a:xfrm>
          <a:prstGeom prst="rect">
            <a:avLst/>
          </a:prstGeom>
        </p:spPr>
        <p:txBody>
          <a:bodyPr>
            <a:spAutoFit/>
          </a:bodyPr>
          <a:lstStyle/>
          <a:p>
            <a:pPr algn="just">
              <a:lnSpc>
                <a:spcPct val="150000"/>
              </a:lnSpc>
              <a:spcAft>
                <a:spcPts val="0"/>
              </a:spcAft>
              <a:tabLst>
                <a:tab pos="2430780" algn="l"/>
              </a:tabLst>
            </a:pPr>
            <a:r>
              <a:rPr lang="en-US" altLang="zh-CN" sz="2800" kern="100" dirty="0">
                <a:latin typeface="Times New Roman"/>
                <a:ea typeface="华文细黑"/>
                <a:cs typeface="Courier New"/>
              </a:rPr>
              <a:t>3.</a:t>
            </a:r>
            <a:r>
              <a:rPr lang="zh-CN" altLang="zh-CN" sz="2800" kern="100" dirty="0">
                <a:latin typeface="Times New Roman"/>
                <a:ea typeface="华文细黑"/>
                <a:cs typeface="Times New Roman"/>
              </a:rPr>
              <a:t>甲、乙、丙三地该日昼长，由长到短的顺序是</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　　</a:t>
            </a:r>
            <a:r>
              <a:rPr lang="en-US" altLang="zh-CN" sz="2800" kern="100" dirty="0">
                <a:latin typeface="Times New Roman"/>
                <a:ea typeface="华文细黑"/>
                <a:cs typeface="Courier New"/>
              </a:rPr>
              <a:t>)</a:t>
            </a:r>
            <a:endParaRPr lang="zh-CN" altLang="zh-CN" sz="2800" kern="100" dirty="0">
              <a:latin typeface="宋体"/>
              <a:cs typeface="Courier New"/>
            </a:endParaRPr>
          </a:p>
          <a:p>
            <a:pPr algn="just">
              <a:lnSpc>
                <a:spcPct val="150000"/>
              </a:lnSpc>
              <a:spcAft>
                <a:spcPts val="0"/>
              </a:spcAft>
              <a:tabLst>
                <a:tab pos="2430780" algn="l"/>
              </a:tabLst>
            </a:pPr>
            <a:endParaRPr lang="en-US" altLang="zh-CN" sz="2800" kern="100" dirty="0" smtClean="0">
              <a:latin typeface="Times New Roman"/>
              <a:ea typeface="华文细黑"/>
              <a:cs typeface="Courier New"/>
            </a:endParaRPr>
          </a:p>
          <a:p>
            <a:pPr algn="just">
              <a:lnSpc>
                <a:spcPct val="150000"/>
              </a:lnSpc>
              <a:spcAft>
                <a:spcPts val="0"/>
              </a:spcAft>
              <a:tabLst>
                <a:tab pos="2430780" algn="l"/>
              </a:tabLst>
            </a:pPr>
            <a:endParaRPr lang="en-US" altLang="zh-CN" sz="2800" kern="100" dirty="0">
              <a:latin typeface="Times New Roman"/>
              <a:ea typeface="华文细黑"/>
              <a:cs typeface="Courier New"/>
            </a:endParaRPr>
          </a:p>
          <a:p>
            <a:pPr algn="just">
              <a:lnSpc>
                <a:spcPct val="150000"/>
              </a:lnSpc>
              <a:spcAft>
                <a:spcPts val="0"/>
              </a:spcAft>
              <a:tabLst>
                <a:tab pos="2430780" algn="l"/>
              </a:tabLst>
            </a:pPr>
            <a:endParaRPr lang="en-US" altLang="zh-CN" sz="2800" kern="100" dirty="0">
              <a:latin typeface="Times New Roman"/>
              <a:ea typeface="华文细黑"/>
              <a:cs typeface="Courier New"/>
            </a:endParaRPr>
          </a:p>
          <a:p>
            <a:pPr algn="just">
              <a:lnSpc>
                <a:spcPts val="3000"/>
              </a:lnSpc>
              <a:spcAft>
                <a:spcPts val="0"/>
              </a:spcAft>
              <a:tabLst>
                <a:tab pos="2430780" algn="l"/>
              </a:tabLst>
            </a:pPr>
            <a:endParaRPr lang="en-US" altLang="zh-CN" sz="2800" kern="100" dirty="0" smtClean="0">
              <a:latin typeface="Times New Roman"/>
              <a:ea typeface="华文细黑"/>
              <a:cs typeface="Courier New"/>
            </a:endParaRPr>
          </a:p>
          <a:p>
            <a:pPr algn="just">
              <a:lnSpc>
                <a:spcPct val="150000"/>
              </a:lnSpc>
              <a:spcAft>
                <a:spcPts val="0"/>
              </a:spcAft>
              <a:tabLst>
                <a:tab pos="2430780" algn="l"/>
              </a:tabLst>
            </a:pPr>
            <a:r>
              <a:rPr lang="en-US" altLang="zh-CN" sz="2800" kern="100" dirty="0" smtClean="0">
                <a:latin typeface="Times New Roman"/>
                <a:ea typeface="华文细黑"/>
                <a:cs typeface="Courier New"/>
              </a:rPr>
              <a:t>A</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甲、乙、丙</a:t>
            </a:r>
            <a:r>
              <a:rPr lang="en-US" altLang="zh-CN" sz="2800" kern="100" dirty="0">
                <a:latin typeface="Times New Roman"/>
                <a:ea typeface="华文细黑"/>
                <a:cs typeface="Courier New"/>
              </a:rPr>
              <a:t>  	</a:t>
            </a:r>
            <a:r>
              <a:rPr lang="en-US" altLang="zh-CN" sz="2800" kern="100" dirty="0" smtClean="0">
                <a:latin typeface="Times New Roman"/>
                <a:ea typeface="华文细黑"/>
                <a:cs typeface="Courier New"/>
              </a:rPr>
              <a:t>		B</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乙、丙、甲</a:t>
            </a:r>
            <a:endParaRPr lang="zh-CN" altLang="zh-CN" sz="2800" kern="100" dirty="0">
              <a:latin typeface="宋体"/>
              <a:cs typeface="Courier New"/>
            </a:endParaRPr>
          </a:p>
          <a:p>
            <a:pPr algn="just">
              <a:lnSpc>
                <a:spcPct val="150000"/>
              </a:lnSpc>
              <a:spcAft>
                <a:spcPts val="0"/>
              </a:spcAft>
              <a:tabLst>
                <a:tab pos="2430780" algn="l"/>
              </a:tabLst>
            </a:pPr>
            <a:r>
              <a:rPr lang="en-US" altLang="zh-CN" sz="2800" kern="100" dirty="0">
                <a:latin typeface="Times New Roman"/>
                <a:ea typeface="华文细黑"/>
                <a:cs typeface="Courier New"/>
              </a:rPr>
              <a:t>C.</a:t>
            </a:r>
            <a:r>
              <a:rPr lang="zh-CN" altLang="zh-CN" sz="2800" kern="100" dirty="0">
                <a:latin typeface="Times New Roman"/>
                <a:ea typeface="华文细黑"/>
                <a:cs typeface="Times New Roman"/>
              </a:rPr>
              <a:t>丙、甲、乙</a:t>
            </a:r>
            <a:r>
              <a:rPr lang="en-US" altLang="zh-CN" sz="2800" kern="100" dirty="0">
                <a:latin typeface="Times New Roman"/>
                <a:ea typeface="华文细黑"/>
                <a:cs typeface="Courier New"/>
              </a:rPr>
              <a:t>  	</a:t>
            </a:r>
            <a:r>
              <a:rPr lang="en-US" altLang="zh-CN" sz="2800" kern="100" dirty="0" smtClean="0">
                <a:latin typeface="Times New Roman"/>
                <a:ea typeface="华文细黑"/>
                <a:cs typeface="Courier New"/>
              </a:rPr>
              <a:t>		D</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乙、甲、丙</a:t>
            </a:r>
            <a:endParaRPr lang="zh-CN" altLang="zh-CN" sz="2800" kern="100" dirty="0">
              <a:effectLst/>
              <a:latin typeface="宋体"/>
              <a:cs typeface="Courier New"/>
            </a:endParaRPr>
          </a:p>
        </p:txBody>
      </p:sp>
      <p:sp>
        <p:nvSpPr>
          <p:cNvPr id="4" name="TextBox 3"/>
          <p:cNvSpPr txBox="1"/>
          <p:nvPr/>
        </p:nvSpPr>
        <p:spPr>
          <a:xfrm>
            <a:off x="148925" y="4148371"/>
            <a:ext cx="814663" cy="784830"/>
          </a:xfrm>
          <a:prstGeom prst="rect">
            <a:avLst/>
          </a:prstGeom>
          <a:noFill/>
        </p:spPr>
        <p:txBody>
          <a:bodyPr wrap="square" rtlCol="0">
            <a:spAutoFit/>
          </a:bodyPr>
          <a:lstStyle/>
          <a:p>
            <a:r>
              <a:rPr lang="zh-CN" altLang="en-US" sz="4500" b="1" dirty="0" smtClean="0">
                <a:solidFill>
                  <a:srgbClr val="C00000"/>
                </a:solidFill>
                <a:latin typeface="华文细黑" pitchFamily="2" charset="-122"/>
                <a:ea typeface="华文细黑" pitchFamily="2" charset="-122"/>
              </a:rPr>
              <a:t>√</a:t>
            </a:r>
            <a:endParaRPr lang="zh-CN" altLang="en-US" sz="4500" b="1" dirty="0">
              <a:solidFill>
                <a:srgbClr val="C00000"/>
              </a:solidFill>
              <a:latin typeface="华文细黑" pitchFamily="2" charset="-122"/>
              <a:ea typeface="华文细黑" pitchFamily="2" charset="-122"/>
            </a:endParaRPr>
          </a:p>
        </p:txBody>
      </p:sp>
      <p:pic>
        <p:nvPicPr>
          <p:cNvPr id="5"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952556" y="783045"/>
            <a:ext cx="616143" cy="43032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6" name="矩形 5"/>
          <p:cNvSpPr/>
          <p:nvPr/>
        </p:nvSpPr>
        <p:spPr>
          <a:xfrm>
            <a:off x="0" y="6663993"/>
            <a:ext cx="12194933" cy="194007"/>
          </a:xfrm>
          <a:prstGeom prst="rect">
            <a:avLst/>
          </a:prstGeom>
          <a:solidFill>
            <a:schemeClr val="accent5">
              <a:lumMod val="40000"/>
              <a:lumOff val="60000"/>
            </a:schemeClr>
          </a:solidFill>
          <a:ln>
            <a:noFill/>
          </a:ln>
        </p:spPr>
        <p:style>
          <a:lnRef idx="1">
            <a:schemeClr val="accent5"/>
          </a:lnRef>
          <a:fillRef idx="2">
            <a:schemeClr val="accent5"/>
          </a:fillRef>
          <a:effectRef idx="1">
            <a:schemeClr val="accent5"/>
          </a:effectRef>
          <a:fontRef idx="minor">
            <a:schemeClr val="dk1"/>
          </a:fontRef>
        </p:style>
        <p:txBody>
          <a:bodyPr rtlCol="0" anchor="ctr"/>
          <a:lstStyle/>
          <a:p>
            <a:pPr algn="ctr" defTabSz="1219170">
              <a:lnSpc>
                <a:spcPct val="150000"/>
              </a:lnSpc>
            </a:pPr>
            <a:endParaRPr lang="zh-CN" altLang="en-US" sz="2400" kern="100" dirty="0">
              <a:solidFill>
                <a:srgbClr val="0000CC"/>
              </a:solidFill>
              <a:latin typeface="Times New Roman" panose="02020603050405020304" pitchFamily="18" charset="0"/>
              <a:ea typeface="华文细黑" panose="02010600040101010101" pitchFamily="2" charset="-122"/>
              <a:cs typeface="Times New Roman" panose="02020603050405020304" pitchFamily="18" charset="0"/>
            </a:endParaRPr>
          </a:p>
        </p:txBody>
      </p:sp>
      <p:sp>
        <p:nvSpPr>
          <p:cNvPr id="7" name="圆角矩形 6">
            <a:hlinkClick r:id="rId3" action="ppaction://hlinksldjump"/>
          </p:cNvPr>
          <p:cNvSpPr/>
          <p:nvPr/>
        </p:nvSpPr>
        <p:spPr>
          <a:xfrm>
            <a:off x="11398413" y="6658746"/>
            <a:ext cx="792000" cy="200842"/>
          </a:xfrm>
          <a:prstGeom prst="roundRect">
            <a:avLst/>
          </a:prstGeom>
          <a:ln>
            <a:noFill/>
          </a:ln>
        </p:spPr>
        <p:style>
          <a:lnRef idx="1">
            <a:schemeClr val="dk1"/>
          </a:lnRef>
          <a:fillRef idx="2">
            <a:schemeClr val="dk1"/>
          </a:fillRef>
          <a:effectRef idx="1">
            <a:schemeClr val="dk1"/>
          </a:effectRef>
          <a:fontRef idx="minor">
            <a:schemeClr val="dk1"/>
          </a:fontRef>
        </p:style>
        <p:txBody>
          <a:bodyPr rtlCol="0" anchor="ctr"/>
          <a:lstStyle/>
          <a:p>
            <a:pPr algn="ctr"/>
            <a:r>
              <a:rPr lang="zh-CN" altLang="en-US" sz="1400" dirty="0" smtClean="0">
                <a:solidFill>
                  <a:srgbClr val="C00000"/>
                </a:solidFill>
                <a:latin typeface="黑体" pitchFamily="49" charset="-122"/>
                <a:ea typeface="黑体" pitchFamily="49" charset="-122"/>
              </a:rPr>
              <a:t>解析</a:t>
            </a:r>
            <a:endParaRPr lang="zh-CN" altLang="en-US" sz="1400" dirty="0">
              <a:solidFill>
                <a:srgbClr val="C00000"/>
              </a:solidFill>
              <a:latin typeface="黑体" pitchFamily="49" charset="-122"/>
              <a:ea typeface="黑体" pitchFamily="49" charset="-122"/>
            </a:endParaRPr>
          </a:p>
        </p:txBody>
      </p:sp>
      <p:pic>
        <p:nvPicPr>
          <p:cNvPr id="8" name="Picture 2" descr="K335"/>
          <p:cNvPicPr>
            <a:picLocks noChangeAspect="1" noChangeArrowheads="1"/>
          </p:cNvPicPr>
          <p:nvPr/>
        </p:nvPicPr>
        <p:blipFill rotWithShape="1">
          <a:blip r:embed="rId4" cstate="print">
            <a:extLst>
              <a:ext uri="{28A0092B-C50C-407E-A947-70E740481C1C}">
                <a14:useLocalDpi xmlns:a14="http://schemas.microsoft.com/office/drawing/2010/main" xmlns="" val="0"/>
              </a:ext>
            </a:extLst>
          </a:blip>
          <a:srcRect l="5961" r="56705" b="56504"/>
          <a:stretch/>
        </p:blipFill>
        <p:spPr bwMode="auto">
          <a:xfrm>
            <a:off x="344091" y="1482343"/>
            <a:ext cx="2371725" cy="190251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9" name="Picture 2" descr="K335"/>
          <p:cNvPicPr>
            <a:picLocks noChangeAspect="1" noChangeArrowheads="1"/>
          </p:cNvPicPr>
          <p:nvPr/>
        </p:nvPicPr>
        <p:blipFill rotWithShape="1">
          <a:blip r:embed="rId4" cstate="print">
            <a:extLst>
              <a:ext uri="{28A0092B-C50C-407E-A947-70E740481C1C}">
                <a14:useLocalDpi xmlns:a14="http://schemas.microsoft.com/office/drawing/2010/main" xmlns="" val="0"/>
              </a:ext>
            </a:extLst>
          </a:blip>
          <a:srcRect t="57868" r="54310"/>
          <a:stretch/>
        </p:blipFill>
        <p:spPr bwMode="auto">
          <a:xfrm>
            <a:off x="5888707" y="1542039"/>
            <a:ext cx="2902568" cy="184281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0" name="Picture 2" descr="K335"/>
          <p:cNvPicPr>
            <a:picLocks noChangeAspect="1" noChangeArrowheads="1"/>
          </p:cNvPicPr>
          <p:nvPr/>
        </p:nvPicPr>
        <p:blipFill rotWithShape="1">
          <a:blip r:embed="rId4" cstate="print">
            <a:extLst>
              <a:ext uri="{28A0092B-C50C-407E-A947-70E740481C1C}">
                <a14:useLocalDpi xmlns:a14="http://schemas.microsoft.com/office/drawing/2010/main" xmlns="" val="0"/>
              </a:ext>
            </a:extLst>
          </a:blip>
          <a:srcRect l="52649" r="664" b="56504"/>
          <a:stretch/>
        </p:blipFill>
        <p:spPr bwMode="auto">
          <a:xfrm>
            <a:off x="2773313" y="1482343"/>
            <a:ext cx="2965872" cy="190251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1" name="Picture 2" descr="K335"/>
          <p:cNvPicPr>
            <a:picLocks noChangeAspect="1" noChangeArrowheads="1"/>
          </p:cNvPicPr>
          <p:nvPr/>
        </p:nvPicPr>
        <p:blipFill rotWithShape="1">
          <a:blip r:embed="rId4" cstate="print">
            <a:extLst>
              <a:ext uri="{28A0092B-C50C-407E-A947-70E740481C1C}">
                <a14:useLocalDpi xmlns:a14="http://schemas.microsoft.com/office/drawing/2010/main" xmlns="" val="0"/>
              </a:ext>
            </a:extLst>
          </a:blip>
          <a:srcRect l="53186" t="57868" r="783"/>
          <a:stretch/>
        </p:blipFill>
        <p:spPr bwMode="auto">
          <a:xfrm>
            <a:off x="9004101" y="1542039"/>
            <a:ext cx="2924174" cy="184281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2" name="Rectangle 21">
            <a:hlinkClick r:id="rId5" action="ppaction://hlinksldjump"/>
          </p:cNvPr>
          <p:cNvSpPr>
            <a:spLocks noChangeArrowheads="1"/>
          </p:cNvSpPr>
          <p:nvPr/>
        </p:nvSpPr>
        <p:spPr bwMode="auto">
          <a:xfrm>
            <a:off x="10209187"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rPr>
              <a:t>1</a:t>
            </a:r>
          </a:p>
        </p:txBody>
      </p:sp>
      <p:sp>
        <p:nvSpPr>
          <p:cNvPr id="13" name="Rectangle 21">
            <a:hlinkClick r:id="rId6" action="ppaction://hlinksldjump"/>
          </p:cNvPr>
          <p:cNvSpPr>
            <a:spLocks noChangeArrowheads="1"/>
          </p:cNvSpPr>
          <p:nvPr/>
        </p:nvSpPr>
        <p:spPr bwMode="auto">
          <a:xfrm>
            <a:off x="10649048"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rPr>
              <a:t>2</a:t>
            </a:r>
          </a:p>
        </p:txBody>
      </p:sp>
      <p:sp>
        <p:nvSpPr>
          <p:cNvPr id="14" name="Rectangle 21">
            <a:hlinkClick r:id="rId7" action="ppaction://hlinksldjump"/>
          </p:cNvPr>
          <p:cNvSpPr>
            <a:spLocks noChangeArrowheads="1"/>
          </p:cNvSpPr>
          <p:nvPr/>
        </p:nvSpPr>
        <p:spPr bwMode="auto">
          <a:xfrm>
            <a:off x="11088909"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solidFill>
                  <a:srgbClr val="0000FF"/>
                </a:solidFill>
                <a:effectLst>
                  <a:reflection blurRad="6350" stA="55000" endA="300" endPos="45500" dir="5400000" sy="-100000" algn="bl" rotWithShape="0"/>
                </a:effectLst>
                <a:latin typeface="Broadway" pitchFamily="82" charset="0"/>
                <a:ea typeface="楷体" pitchFamily="49" charset="-122"/>
                <a:cs typeface="经典繁仿黑" pitchFamily="49" charset="-122"/>
              </a:rPr>
              <a:t>3</a:t>
            </a:r>
          </a:p>
        </p:txBody>
      </p:sp>
      <p:sp>
        <p:nvSpPr>
          <p:cNvPr id="15" name="Rectangle 21">
            <a:hlinkClick r:id="rId8" action="ppaction://hlinksldjump"/>
          </p:cNvPr>
          <p:cNvSpPr>
            <a:spLocks noChangeArrowheads="1"/>
          </p:cNvSpPr>
          <p:nvPr/>
        </p:nvSpPr>
        <p:spPr bwMode="auto">
          <a:xfrm>
            <a:off x="11528771"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smtClean="0">
                <a:effectLst>
                  <a:reflection blurRad="6350" stA="55000" endA="300" endPos="45500" dir="5400000" sy="-100000" algn="bl" rotWithShape="0"/>
                </a:effectLst>
                <a:latin typeface="Broadway" pitchFamily="82" charset="0"/>
                <a:ea typeface="楷体" pitchFamily="49" charset="-122"/>
                <a:cs typeface="经典繁仿黑" pitchFamily="49" charset="-122"/>
              </a:rPr>
              <a:t>4</a:t>
            </a:r>
            <a:endPar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endParaRPr>
          </a:p>
        </p:txBody>
      </p:sp>
    </p:spTree>
    <p:extLst>
      <p:ext uri="{BB962C8B-B14F-4D97-AF65-F5344CB8AC3E}">
        <p14:creationId xmlns:p14="http://schemas.microsoft.com/office/powerpoint/2010/main" xmlns="" val="3266191130"/>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3" presetClass="entr" presetSubtype="10" fill="hold" grpId="1"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0" nodeType="clickEffect">
                                  <p:stCondLst>
                                    <p:cond delay="0"/>
                                  </p:stCondLst>
                                  <p:childTnLst>
                                    <p:animEffect transition="out" filter="fade">
                                      <p:cBhvr>
                                        <p:cTn id="11" dur="500"/>
                                        <p:tgtEl>
                                          <p:spTgt spid="4"/>
                                        </p:tgtEl>
                                      </p:cBhvr>
                                    </p:animEffect>
                                    <p:set>
                                      <p:cBhvr>
                                        <p:cTn id="12" dur="1" fill="hold">
                                          <p:stCondLst>
                                            <p:cond delay="499"/>
                                          </p:stCondLst>
                                        </p:cTn>
                                        <p:tgtEl>
                                          <p:spTgt spid="4"/>
                                        </p:tgtEl>
                                        <p:attrNameLst>
                                          <p:attrName>style.visibility</p:attrName>
                                        </p:attrNameLst>
                                      </p:cBhvr>
                                      <p:to>
                                        <p:strVal val="hidden"/>
                                      </p:to>
                                    </p:set>
                                  </p:childTnLst>
                                </p:cTn>
                              </p:par>
                            </p:childTnLst>
                          </p:cTn>
                        </p:par>
                      </p:childTnLst>
                    </p:cTn>
                  </p:par>
                </p:childTnLst>
              </p:cTn>
              <p:nextCondLst>
                <p:cond evt="onClick" delay="0">
                  <p:tgtEl>
                    <p:spTgt spid="5"/>
                  </p:tgtEl>
                </p:cond>
              </p:nextCondLst>
            </p:seq>
          </p:childTnLst>
        </p:cTn>
      </p:par>
    </p:tnLst>
    <p:bldLst>
      <p:bldP spid="4" grpId="0"/>
      <p:bldP spid="4"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矩形 18"/>
          <p:cNvSpPr/>
          <p:nvPr/>
        </p:nvSpPr>
        <p:spPr>
          <a:xfrm>
            <a:off x="790998" y="0"/>
            <a:ext cx="972000" cy="111382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121917" tIns="60958" rIns="121917" bIns="60958" rtlCol="0" anchor="ctr"/>
          <a:lstStyle/>
          <a:p>
            <a:pPr algn="ctr"/>
            <a:endParaRPr lang="zh-CN" altLang="en-US" dirty="0"/>
          </a:p>
        </p:txBody>
      </p:sp>
      <p:sp>
        <p:nvSpPr>
          <p:cNvPr id="20" name="TextBox 19"/>
          <p:cNvSpPr txBox="1"/>
          <p:nvPr/>
        </p:nvSpPr>
        <p:spPr>
          <a:xfrm>
            <a:off x="790997" y="146234"/>
            <a:ext cx="972001" cy="907296"/>
          </a:xfrm>
          <a:prstGeom prst="rect">
            <a:avLst/>
          </a:prstGeom>
          <a:noFill/>
        </p:spPr>
        <p:txBody>
          <a:bodyPr wrap="square" lIns="121917" tIns="60958" rIns="121917" bIns="60958" rtlCol="0">
            <a:spAutoFit/>
          </a:bodyPr>
          <a:lstStyle/>
          <a:p>
            <a:pPr algn="ctr">
              <a:lnSpc>
                <a:spcPct val="110000"/>
              </a:lnSpc>
            </a:pPr>
            <a:r>
              <a:rPr lang="zh-CN" altLang="en-US" dirty="0" smtClean="0">
                <a:solidFill>
                  <a:schemeClr val="bg1"/>
                </a:solidFill>
                <a:latin typeface="微软雅黑" panose="020B0503020204020204" pitchFamily="34" charset="-122"/>
                <a:ea typeface="微软雅黑" panose="020B0503020204020204" pitchFamily="34" charset="-122"/>
              </a:rPr>
              <a:t>栏目索引</a:t>
            </a:r>
            <a:endParaRPr lang="zh-CN" altLang="en-US" dirty="0">
              <a:solidFill>
                <a:schemeClr val="bg1"/>
              </a:solidFill>
              <a:latin typeface="微软雅黑" panose="020B0503020204020204" pitchFamily="34" charset="-122"/>
              <a:ea typeface="微软雅黑" panose="020B0503020204020204" pitchFamily="34" charset="-122"/>
            </a:endParaRPr>
          </a:p>
        </p:txBody>
      </p:sp>
      <p:sp>
        <p:nvSpPr>
          <p:cNvPr id="15" name="TextBox 14">
            <a:hlinkClick r:id="rId2" action="ppaction://hlinksldjump"/>
          </p:cNvPr>
          <p:cNvSpPr txBox="1"/>
          <p:nvPr/>
        </p:nvSpPr>
        <p:spPr>
          <a:xfrm>
            <a:off x="2696543" y="1908101"/>
            <a:ext cx="6797327" cy="615549"/>
          </a:xfrm>
          <a:prstGeom prst="rect">
            <a:avLst/>
          </a:prstGeom>
          <a:noFill/>
        </p:spPr>
        <p:txBody>
          <a:bodyPr wrap="square" lIns="121917" tIns="60958" rIns="121917" bIns="60958" rtlCol="0">
            <a:spAutoFit/>
          </a:bodyPr>
          <a:lstStyle/>
          <a:p>
            <a:pPr algn="just"/>
            <a:r>
              <a:rPr lang="zh-CN" altLang="en-US" sz="3200" b="1" dirty="0" smtClean="0">
                <a:solidFill>
                  <a:schemeClr val="accent6">
                    <a:lumMod val="75000"/>
                  </a:schemeClr>
                </a:solidFill>
                <a:latin typeface="Times New Roman" pitchFamily="18" charset="0"/>
                <a:ea typeface="微软雅黑" pitchFamily="34" charset="-122"/>
                <a:cs typeface="Times New Roman" pitchFamily="18" charset="0"/>
              </a:rPr>
              <a:t>考向</a:t>
            </a:r>
            <a:r>
              <a:rPr lang="en-US" altLang="zh-CN" sz="3200" b="1" dirty="0" smtClean="0">
                <a:solidFill>
                  <a:schemeClr val="accent6">
                    <a:lumMod val="75000"/>
                  </a:schemeClr>
                </a:solidFill>
                <a:latin typeface="Times New Roman" pitchFamily="18" charset="0"/>
                <a:ea typeface="Times New Roman" pitchFamily="18" charset="0"/>
                <a:cs typeface="Times New Roman" pitchFamily="18" charset="0"/>
              </a:rPr>
              <a:t>1  </a:t>
            </a:r>
            <a:r>
              <a:rPr lang="zh-CN" altLang="en-US" sz="3200" b="1" dirty="0" smtClean="0">
                <a:solidFill>
                  <a:schemeClr val="accent6">
                    <a:lumMod val="75000"/>
                  </a:schemeClr>
                </a:solidFill>
                <a:latin typeface="Times New Roman" pitchFamily="18" charset="0"/>
                <a:ea typeface="微软雅黑" pitchFamily="34" charset="-122"/>
                <a:cs typeface="Times New Roman" pitchFamily="18" charset="0"/>
              </a:rPr>
              <a:t>地方时、区时计算与日期变更</a:t>
            </a:r>
            <a:endParaRPr lang="zh-CN" altLang="en-US" sz="2600" dirty="0">
              <a:solidFill>
                <a:schemeClr val="accent6">
                  <a:lumMod val="75000"/>
                </a:schemeClr>
              </a:solidFill>
              <a:latin typeface="Times New Roman" pitchFamily="18" charset="0"/>
              <a:ea typeface="微软雅黑" pitchFamily="34" charset="-122"/>
              <a:cs typeface="Times New Roman" pitchFamily="18" charset="0"/>
            </a:endParaRPr>
          </a:p>
        </p:txBody>
      </p:sp>
      <p:cxnSp>
        <p:nvCxnSpPr>
          <p:cNvPr id="24" name="直接连接符 23"/>
          <p:cNvCxnSpPr/>
          <p:nvPr/>
        </p:nvCxnSpPr>
        <p:spPr>
          <a:xfrm>
            <a:off x="2716137" y="2526009"/>
            <a:ext cx="6758139" cy="0"/>
          </a:xfrm>
          <a:prstGeom prst="line">
            <a:avLst/>
          </a:prstGeom>
        </p:spPr>
        <p:style>
          <a:lnRef idx="1">
            <a:schemeClr val="accent6"/>
          </a:lnRef>
          <a:fillRef idx="0">
            <a:schemeClr val="accent6"/>
          </a:fillRef>
          <a:effectRef idx="0">
            <a:schemeClr val="accent6"/>
          </a:effectRef>
          <a:fontRef idx="minor">
            <a:schemeClr val="tx1"/>
          </a:fontRef>
        </p:style>
      </p:cxnSp>
      <p:sp>
        <p:nvSpPr>
          <p:cNvPr id="27" name="TextBox 26">
            <a:hlinkClick r:id="rId3" action="ppaction://hlinksldjump"/>
          </p:cNvPr>
          <p:cNvSpPr txBox="1"/>
          <p:nvPr/>
        </p:nvSpPr>
        <p:spPr>
          <a:xfrm>
            <a:off x="2696543" y="3080868"/>
            <a:ext cx="6797327" cy="615549"/>
          </a:xfrm>
          <a:prstGeom prst="rect">
            <a:avLst/>
          </a:prstGeom>
          <a:noFill/>
        </p:spPr>
        <p:txBody>
          <a:bodyPr wrap="square" lIns="121917" tIns="60958" rIns="121917" bIns="60958" rtlCol="0">
            <a:spAutoFit/>
          </a:bodyPr>
          <a:lstStyle/>
          <a:p>
            <a:pPr algn="just"/>
            <a:r>
              <a:rPr lang="zh-CN" altLang="en-US" sz="3200" b="1" dirty="0" smtClean="0">
                <a:solidFill>
                  <a:schemeClr val="accent6">
                    <a:lumMod val="75000"/>
                  </a:schemeClr>
                </a:solidFill>
                <a:latin typeface="Times New Roman" pitchFamily="18" charset="0"/>
                <a:ea typeface="微软雅黑" pitchFamily="34" charset="-122"/>
                <a:cs typeface="Times New Roman" pitchFamily="18" charset="0"/>
              </a:rPr>
              <a:t>考向</a:t>
            </a:r>
            <a:r>
              <a:rPr lang="en-US" altLang="zh-CN" sz="3200" b="1" dirty="0" smtClean="0">
                <a:solidFill>
                  <a:schemeClr val="accent6">
                    <a:lumMod val="75000"/>
                  </a:schemeClr>
                </a:solidFill>
                <a:latin typeface="Times New Roman" pitchFamily="18" charset="0"/>
                <a:ea typeface="Times New Roman" pitchFamily="18" charset="0"/>
                <a:cs typeface="Times New Roman" pitchFamily="18" charset="0"/>
              </a:rPr>
              <a:t>2  </a:t>
            </a:r>
            <a:r>
              <a:rPr lang="zh-CN" altLang="en-US" sz="3200" b="1" dirty="0" smtClean="0">
                <a:solidFill>
                  <a:schemeClr val="accent6">
                    <a:lumMod val="75000"/>
                  </a:schemeClr>
                </a:solidFill>
                <a:latin typeface="Times New Roman" pitchFamily="18" charset="0"/>
                <a:ea typeface="微软雅黑" pitchFamily="34" charset="-122"/>
                <a:cs typeface="Times New Roman" pitchFamily="18" charset="0"/>
              </a:rPr>
              <a:t>正午太阳高度的变化及计算</a:t>
            </a:r>
            <a:endParaRPr lang="zh-CN" altLang="en-US" sz="2600" dirty="0">
              <a:solidFill>
                <a:schemeClr val="accent6">
                  <a:lumMod val="75000"/>
                </a:schemeClr>
              </a:solidFill>
              <a:latin typeface="Times New Roman" pitchFamily="18" charset="0"/>
              <a:ea typeface="微软雅黑" pitchFamily="34" charset="-122"/>
              <a:cs typeface="Times New Roman" pitchFamily="18" charset="0"/>
            </a:endParaRPr>
          </a:p>
        </p:txBody>
      </p:sp>
      <p:cxnSp>
        <p:nvCxnSpPr>
          <p:cNvPr id="28" name="直接连接符 27"/>
          <p:cNvCxnSpPr/>
          <p:nvPr/>
        </p:nvCxnSpPr>
        <p:spPr>
          <a:xfrm>
            <a:off x="2716137" y="3693219"/>
            <a:ext cx="6758139" cy="0"/>
          </a:xfrm>
          <a:prstGeom prst="line">
            <a:avLst/>
          </a:prstGeom>
        </p:spPr>
        <p:style>
          <a:lnRef idx="1">
            <a:schemeClr val="accent6"/>
          </a:lnRef>
          <a:fillRef idx="0">
            <a:schemeClr val="accent6"/>
          </a:fillRef>
          <a:effectRef idx="0">
            <a:schemeClr val="accent6"/>
          </a:effectRef>
          <a:fontRef idx="minor">
            <a:schemeClr val="tx1"/>
          </a:fontRef>
        </p:style>
      </p:cxnSp>
      <p:sp>
        <p:nvSpPr>
          <p:cNvPr id="8" name="TextBox 7">
            <a:hlinkClick r:id="rId4" action="ppaction://hlinksldjump"/>
          </p:cNvPr>
          <p:cNvSpPr txBox="1"/>
          <p:nvPr/>
        </p:nvSpPr>
        <p:spPr>
          <a:xfrm>
            <a:off x="2696543" y="4242521"/>
            <a:ext cx="6797327" cy="615549"/>
          </a:xfrm>
          <a:prstGeom prst="rect">
            <a:avLst/>
          </a:prstGeom>
          <a:noFill/>
        </p:spPr>
        <p:txBody>
          <a:bodyPr wrap="square" lIns="121917" tIns="60958" rIns="121917" bIns="60958" rtlCol="0">
            <a:spAutoFit/>
          </a:bodyPr>
          <a:lstStyle/>
          <a:p>
            <a:pPr algn="just"/>
            <a:r>
              <a:rPr lang="zh-CN" altLang="en-US" sz="3200" b="1" dirty="0" smtClean="0">
                <a:solidFill>
                  <a:schemeClr val="accent6">
                    <a:lumMod val="75000"/>
                  </a:schemeClr>
                </a:solidFill>
                <a:latin typeface="Times New Roman" pitchFamily="18" charset="0"/>
                <a:ea typeface="微软雅黑" pitchFamily="34" charset="-122"/>
                <a:cs typeface="Times New Roman" pitchFamily="18" charset="0"/>
              </a:rPr>
              <a:t>考向</a:t>
            </a:r>
            <a:r>
              <a:rPr lang="en-US" altLang="zh-CN" sz="3200" b="1" dirty="0" smtClean="0">
                <a:solidFill>
                  <a:schemeClr val="accent6">
                    <a:lumMod val="75000"/>
                  </a:schemeClr>
                </a:solidFill>
                <a:latin typeface="Times New Roman" pitchFamily="18" charset="0"/>
                <a:ea typeface="Times New Roman" pitchFamily="18" charset="0"/>
                <a:cs typeface="Times New Roman" pitchFamily="18" charset="0"/>
              </a:rPr>
              <a:t>3  </a:t>
            </a:r>
            <a:r>
              <a:rPr lang="zh-CN" altLang="en-US" sz="3200" b="1" dirty="0" smtClean="0">
                <a:solidFill>
                  <a:schemeClr val="accent6">
                    <a:lumMod val="75000"/>
                  </a:schemeClr>
                </a:solidFill>
                <a:latin typeface="Times New Roman" pitchFamily="18" charset="0"/>
                <a:ea typeface="微软雅黑" pitchFamily="34" charset="-122"/>
                <a:cs typeface="Times New Roman" pitchFamily="18" charset="0"/>
              </a:rPr>
              <a:t>昼夜长短的变化及计算</a:t>
            </a:r>
            <a:endParaRPr lang="zh-CN" altLang="en-US" sz="2600" dirty="0">
              <a:solidFill>
                <a:schemeClr val="accent6">
                  <a:lumMod val="75000"/>
                </a:schemeClr>
              </a:solidFill>
              <a:latin typeface="Times New Roman" pitchFamily="18" charset="0"/>
              <a:ea typeface="微软雅黑" pitchFamily="34" charset="-122"/>
              <a:cs typeface="Times New Roman" pitchFamily="18" charset="0"/>
            </a:endParaRPr>
          </a:p>
        </p:txBody>
      </p:sp>
      <p:cxnSp>
        <p:nvCxnSpPr>
          <p:cNvPr id="9" name="直接连接符 8"/>
          <p:cNvCxnSpPr/>
          <p:nvPr/>
        </p:nvCxnSpPr>
        <p:spPr>
          <a:xfrm>
            <a:off x="2716137" y="4860429"/>
            <a:ext cx="6758139" cy="0"/>
          </a:xfrm>
          <a:prstGeom prst="line">
            <a:avLst/>
          </a:prstGeom>
        </p:spPr>
        <p:style>
          <a:lnRef idx="1">
            <a:schemeClr val="accent6"/>
          </a:lnRef>
          <a:fillRef idx="0">
            <a:schemeClr val="accent6"/>
          </a:fillRef>
          <a:effectRef idx="0">
            <a:schemeClr val="accent6"/>
          </a:effectRef>
          <a:fontRef idx="minor">
            <a:schemeClr val="tx1"/>
          </a:fontRef>
        </p:style>
      </p:cxnSp>
    </p:spTree>
    <p:extLst>
      <p:ext uri="{BB962C8B-B14F-4D97-AF65-F5344CB8AC3E}">
        <p14:creationId xmlns:p14="http://schemas.microsoft.com/office/powerpoint/2010/main" xmlns="" val="347471718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矩形 2"/>
          <p:cNvSpPr/>
          <p:nvPr/>
        </p:nvSpPr>
        <p:spPr>
          <a:xfrm>
            <a:off x="216600" y="549474"/>
            <a:ext cx="11639246" cy="3739755"/>
          </a:xfrm>
          <a:prstGeom prst="rect">
            <a:avLst/>
          </a:prstGeom>
        </p:spPr>
        <p:txBody>
          <a:bodyPr>
            <a:spAutoFit/>
          </a:bodyPr>
          <a:lstStyle/>
          <a:p>
            <a:pPr algn="just">
              <a:lnSpc>
                <a:spcPts val="5300"/>
              </a:lnSpc>
              <a:spcAft>
                <a:spcPts val="0"/>
              </a:spcAft>
              <a:tabLst>
                <a:tab pos="2430780" algn="l"/>
              </a:tabLst>
            </a:pPr>
            <a:r>
              <a:rPr lang="zh-CN" altLang="zh-CN" sz="2800" b="1" kern="100" dirty="0">
                <a:solidFill>
                  <a:srgbClr val="0000FF"/>
                </a:solidFill>
                <a:latin typeface="Times New Roman"/>
                <a:ea typeface="华文细黑"/>
                <a:cs typeface="Times New Roman"/>
              </a:rPr>
              <a:t>解析</a:t>
            </a:r>
            <a:r>
              <a:rPr lang="zh-CN" altLang="zh-CN" sz="2800" b="1" kern="100">
                <a:solidFill>
                  <a:srgbClr val="0000FF"/>
                </a:solidFill>
                <a:latin typeface="Times New Roman"/>
                <a:ea typeface="华文细黑"/>
                <a:cs typeface="Times New Roman"/>
              </a:rPr>
              <a:t>　</a:t>
            </a:r>
            <a:r>
              <a:rPr lang="en-US" altLang="zh-CN" sz="2800" kern="100" dirty="0" smtClean="0">
                <a:latin typeface="Times New Roman"/>
                <a:ea typeface="华文细黑"/>
                <a:cs typeface="Courier New"/>
              </a:rPr>
              <a:t>2013</a:t>
            </a:r>
            <a:r>
              <a:rPr lang="zh-CN" altLang="zh-CN" sz="2800" kern="100" dirty="0">
                <a:latin typeface="Times New Roman"/>
                <a:ea typeface="华文细黑"/>
                <a:cs typeface="Times New Roman"/>
              </a:rPr>
              <a:t>年</a:t>
            </a:r>
            <a:r>
              <a:rPr lang="en-US" altLang="zh-CN" sz="2800" kern="100" dirty="0">
                <a:latin typeface="Times New Roman"/>
                <a:ea typeface="华文细黑"/>
                <a:cs typeface="Courier New"/>
              </a:rPr>
              <a:t>6</a:t>
            </a:r>
            <a:r>
              <a:rPr lang="zh-CN" altLang="zh-CN" sz="2800" kern="100" dirty="0">
                <a:latin typeface="Times New Roman"/>
                <a:ea typeface="华文细黑"/>
                <a:cs typeface="Times New Roman"/>
              </a:rPr>
              <a:t>月</a:t>
            </a:r>
            <a:r>
              <a:rPr lang="en-US" altLang="zh-CN" sz="2800" kern="100" dirty="0">
                <a:latin typeface="Times New Roman"/>
                <a:ea typeface="华文细黑"/>
                <a:cs typeface="Courier New"/>
              </a:rPr>
              <a:t>22</a:t>
            </a:r>
            <a:r>
              <a:rPr lang="zh-CN" altLang="zh-CN" sz="2800" kern="100" dirty="0">
                <a:latin typeface="Times New Roman"/>
                <a:ea typeface="华文细黑"/>
                <a:cs typeface="Times New Roman"/>
              </a:rPr>
              <a:t>日太阳直射点在</a:t>
            </a:r>
            <a:r>
              <a:rPr lang="en-US" altLang="zh-CN" sz="2800" kern="100" dirty="0">
                <a:latin typeface="Times New Roman"/>
                <a:ea typeface="华文细黑"/>
                <a:cs typeface="Courier New"/>
              </a:rPr>
              <a:t>23°26</a:t>
            </a:r>
            <a:r>
              <a:rPr lang="en-US" altLang="zh-CN" sz="2800" kern="100" dirty="0">
                <a:latin typeface="宋体"/>
                <a:ea typeface="华文细黑"/>
                <a:cs typeface="Times New Roman"/>
              </a:rPr>
              <a:t>′</a:t>
            </a:r>
            <a:r>
              <a:rPr lang="en-US" altLang="zh-CN" sz="2800" kern="100" dirty="0">
                <a:latin typeface="Times New Roman"/>
                <a:ea typeface="华文细黑"/>
                <a:cs typeface="Courier New"/>
              </a:rPr>
              <a:t>N</a:t>
            </a:r>
            <a:r>
              <a:rPr lang="zh-CN" altLang="zh-CN" sz="2800" kern="100" dirty="0">
                <a:latin typeface="Times New Roman"/>
                <a:ea typeface="华文细黑"/>
                <a:cs typeface="Times New Roman"/>
              </a:rPr>
              <a:t>，故当某地在此纬线以北，影子朝北，反之，影子朝南，且距太阳直射点越远，正午太阳高度越小，影子越长；同时北半球昼长夜短，纬度越高，昼越长，南半球相反。由此可得，甲在北半球，且在北回归线上</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当地</a:t>
            </a:r>
            <a:r>
              <a:rPr lang="en-US" altLang="zh-CN" sz="2800" kern="100" dirty="0">
                <a:latin typeface="Times New Roman"/>
                <a:ea typeface="华文细黑"/>
                <a:cs typeface="Courier New"/>
              </a:rPr>
              <a:t>12</a:t>
            </a:r>
            <a:r>
              <a:rPr lang="zh-CN" altLang="zh-CN" sz="2800" kern="100" dirty="0">
                <a:latin typeface="Times New Roman"/>
                <a:ea typeface="华文细黑"/>
                <a:cs typeface="Times New Roman"/>
              </a:rPr>
              <a:t>时，杆影长为</a:t>
            </a:r>
            <a:r>
              <a:rPr lang="en-US" altLang="zh-CN" sz="2800" kern="100" dirty="0">
                <a:latin typeface="Times New Roman"/>
                <a:ea typeface="华文细黑"/>
                <a:cs typeface="Courier New"/>
              </a:rPr>
              <a:t>0</a:t>
            </a:r>
            <a:r>
              <a:rPr lang="zh-CN" altLang="zh-CN" sz="2800" kern="100" dirty="0">
                <a:latin typeface="Times New Roman"/>
                <a:ea typeface="华文细黑"/>
                <a:cs typeface="Times New Roman"/>
              </a:rPr>
              <a:t>，说明直射</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，乙在南半球；丙在北回归线以北。</a:t>
            </a:r>
            <a:endParaRPr lang="zh-CN" altLang="zh-CN" sz="2800" kern="100" dirty="0">
              <a:effectLst/>
              <a:latin typeface="宋体"/>
              <a:cs typeface="Courier New"/>
            </a:endParaRPr>
          </a:p>
        </p:txBody>
      </p:sp>
      <p:sp>
        <p:nvSpPr>
          <p:cNvPr id="4" name="Rectangle 21">
            <a:hlinkClick r:id="rId2" action="ppaction://hlinksldjump"/>
          </p:cNvPr>
          <p:cNvSpPr>
            <a:spLocks noChangeArrowheads="1"/>
          </p:cNvSpPr>
          <p:nvPr/>
        </p:nvSpPr>
        <p:spPr bwMode="auto">
          <a:xfrm>
            <a:off x="10209187"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rPr>
              <a:t>1</a:t>
            </a:r>
          </a:p>
        </p:txBody>
      </p:sp>
      <p:sp>
        <p:nvSpPr>
          <p:cNvPr id="5" name="Rectangle 21">
            <a:hlinkClick r:id="rId3" action="ppaction://hlinksldjump"/>
          </p:cNvPr>
          <p:cNvSpPr>
            <a:spLocks noChangeArrowheads="1"/>
          </p:cNvSpPr>
          <p:nvPr/>
        </p:nvSpPr>
        <p:spPr bwMode="auto">
          <a:xfrm>
            <a:off x="10649048"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rPr>
              <a:t>2</a:t>
            </a:r>
          </a:p>
        </p:txBody>
      </p:sp>
      <p:sp>
        <p:nvSpPr>
          <p:cNvPr id="6" name="Rectangle 21">
            <a:hlinkClick r:id="rId4" action="ppaction://hlinksldjump"/>
          </p:cNvPr>
          <p:cNvSpPr>
            <a:spLocks noChangeArrowheads="1"/>
          </p:cNvSpPr>
          <p:nvPr/>
        </p:nvSpPr>
        <p:spPr bwMode="auto">
          <a:xfrm>
            <a:off x="11088909"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solidFill>
                  <a:srgbClr val="0000FF"/>
                </a:solidFill>
                <a:effectLst>
                  <a:reflection blurRad="6350" stA="55000" endA="300" endPos="45500" dir="5400000" sy="-100000" algn="bl" rotWithShape="0"/>
                </a:effectLst>
                <a:latin typeface="Broadway" pitchFamily="82" charset="0"/>
                <a:ea typeface="楷体" pitchFamily="49" charset="-122"/>
                <a:cs typeface="经典繁仿黑" pitchFamily="49" charset="-122"/>
              </a:rPr>
              <a:t>3</a:t>
            </a:r>
          </a:p>
        </p:txBody>
      </p:sp>
      <p:sp>
        <p:nvSpPr>
          <p:cNvPr id="7" name="Rectangle 21">
            <a:hlinkClick r:id="rId5" action="ppaction://hlinksldjump"/>
          </p:cNvPr>
          <p:cNvSpPr>
            <a:spLocks noChangeArrowheads="1"/>
          </p:cNvSpPr>
          <p:nvPr/>
        </p:nvSpPr>
        <p:spPr bwMode="auto">
          <a:xfrm>
            <a:off x="11528771"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smtClean="0">
                <a:effectLst>
                  <a:reflection blurRad="6350" stA="55000" endA="300" endPos="45500" dir="5400000" sy="-100000" algn="bl" rotWithShape="0"/>
                </a:effectLst>
                <a:latin typeface="Broadway" pitchFamily="82" charset="0"/>
                <a:ea typeface="楷体" pitchFamily="49" charset="-122"/>
                <a:cs typeface="经典繁仿黑" pitchFamily="49" charset="-122"/>
              </a:rPr>
              <a:t>4</a:t>
            </a:r>
            <a:endPar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endParaRPr>
          </a:p>
        </p:txBody>
      </p:sp>
    </p:spTree>
    <p:extLst>
      <p:ext uri="{BB962C8B-B14F-4D97-AF65-F5344CB8AC3E}">
        <p14:creationId xmlns:p14="http://schemas.microsoft.com/office/powerpoint/2010/main" xmlns="" val="2404807251"/>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75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334566" y="613346"/>
            <a:ext cx="11524006" cy="4616648"/>
          </a:xfrm>
          <a:prstGeom prst="rect">
            <a:avLst/>
          </a:prstGeom>
        </p:spPr>
        <p:txBody>
          <a:bodyPr>
            <a:spAutoFit/>
          </a:bodyPr>
          <a:lstStyle/>
          <a:p>
            <a:pPr algn="just">
              <a:lnSpc>
                <a:spcPct val="150000"/>
              </a:lnSpc>
              <a:spcAft>
                <a:spcPts val="0"/>
              </a:spcAft>
              <a:tabLst>
                <a:tab pos="2430780" algn="l"/>
              </a:tabLst>
            </a:pPr>
            <a:r>
              <a:rPr lang="en-US" altLang="zh-CN" sz="2800" kern="100" dirty="0">
                <a:latin typeface="Times New Roman"/>
                <a:ea typeface="华文细黑"/>
                <a:cs typeface="Courier New"/>
              </a:rPr>
              <a:t>4.</a:t>
            </a:r>
            <a:r>
              <a:rPr lang="zh-CN" altLang="zh-CN" sz="2800" kern="100" dirty="0">
                <a:latin typeface="Times New Roman"/>
                <a:ea typeface="华文细黑"/>
                <a:cs typeface="Times New Roman"/>
              </a:rPr>
              <a:t>当乙地测得该日杆影最短时，丙地所在时区的区时是</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　　</a:t>
            </a:r>
            <a:r>
              <a:rPr lang="en-US" altLang="zh-CN" sz="2800" kern="100" dirty="0">
                <a:latin typeface="Times New Roman"/>
                <a:ea typeface="华文细黑"/>
                <a:cs typeface="Courier New"/>
              </a:rPr>
              <a:t>)</a:t>
            </a:r>
            <a:endParaRPr lang="zh-CN" altLang="zh-CN" sz="2800" kern="100" dirty="0">
              <a:latin typeface="宋体"/>
              <a:cs typeface="Courier New"/>
            </a:endParaRPr>
          </a:p>
          <a:p>
            <a:pPr algn="just">
              <a:lnSpc>
                <a:spcPct val="150000"/>
              </a:lnSpc>
              <a:spcAft>
                <a:spcPts val="0"/>
              </a:spcAft>
              <a:tabLst>
                <a:tab pos="2430780" algn="l"/>
              </a:tabLst>
            </a:pPr>
            <a:endParaRPr lang="en-US" altLang="zh-CN" sz="2800" kern="100" dirty="0" smtClean="0">
              <a:latin typeface="Times New Roman"/>
              <a:ea typeface="华文细黑"/>
              <a:cs typeface="Courier New"/>
            </a:endParaRPr>
          </a:p>
          <a:p>
            <a:pPr algn="just">
              <a:lnSpc>
                <a:spcPct val="150000"/>
              </a:lnSpc>
              <a:spcAft>
                <a:spcPts val="0"/>
              </a:spcAft>
              <a:tabLst>
                <a:tab pos="2430780" algn="l"/>
              </a:tabLst>
            </a:pPr>
            <a:endParaRPr lang="en-US" altLang="zh-CN" sz="2800" kern="100" dirty="0">
              <a:latin typeface="Times New Roman"/>
              <a:ea typeface="华文细黑"/>
              <a:cs typeface="Courier New"/>
            </a:endParaRPr>
          </a:p>
          <a:p>
            <a:pPr algn="just">
              <a:lnSpc>
                <a:spcPct val="150000"/>
              </a:lnSpc>
              <a:spcAft>
                <a:spcPts val="0"/>
              </a:spcAft>
              <a:tabLst>
                <a:tab pos="2430780" algn="l"/>
              </a:tabLst>
            </a:pPr>
            <a:endParaRPr lang="en-US" altLang="zh-CN" sz="2800" kern="100" dirty="0" smtClean="0">
              <a:latin typeface="Times New Roman"/>
              <a:ea typeface="华文细黑"/>
              <a:cs typeface="Courier New"/>
            </a:endParaRPr>
          </a:p>
          <a:p>
            <a:pPr algn="just">
              <a:lnSpc>
                <a:spcPct val="150000"/>
              </a:lnSpc>
              <a:spcAft>
                <a:spcPts val="0"/>
              </a:spcAft>
              <a:tabLst>
                <a:tab pos="2430780" algn="l"/>
              </a:tabLst>
            </a:pPr>
            <a:endParaRPr lang="en-US" altLang="zh-CN" sz="2800" kern="100" dirty="0">
              <a:latin typeface="Times New Roman"/>
              <a:ea typeface="华文细黑"/>
              <a:cs typeface="Courier New"/>
            </a:endParaRPr>
          </a:p>
          <a:p>
            <a:pPr algn="just">
              <a:lnSpc>
                <a:spcPct val="150000"/>
              </a:lnSpc>
              <a:spcAft>
                <a:spcPts val="0"/>
              </a:spcAft>
              <a:tabLst>
                <a:tab pos="2430780" algn="l"/>
              </a:tabLst>
            </a:pPr>
            <a:r>
              <a:rPr lang="en-US" altLang="zh-CN" sz="2800" kern="100" dirty="0" smtClean="0">
                <a:latin typeface="Times New Roman"/>
                <a:ea typeface="华文细黑"/>
                <a:cs typeface="Courier New"/>
              </a:rPr>
              <a:t>A.5</a:t>
            </a:r>
            <a:r>
              <a:rPr lang="zh-CN" altLang="zh-CN" sz="2800" kern="100" dirty="0">
                <a:latin typeface="Times New Roman"/>
                <a:ea typeface="华文细黑"/>
                <a:cs typeface="Times New Roman"/>
              </a:rPr>
              <a:t>时</a:t>
            </a:r>
            <a:r>
              <a:rPr lang="en-US" altLang="zh-CN" sz="2800" kern="100" dirty="0">
                <a:latin typeface="Times New Roman"/>
                <a:ea typeface="华文细黑"/>
                <a:cs typeface="Courier New"/>
              </a:rPr>
              <a:t>  	</a:t>
            </a:r>
            <a:r>
              <a:rPr lang="en-US" altLang="zh-CN" sz="2800" kern="100" dirty="0" smtClean="0">
                <a:latin typeface="Times New Roman"/>
                <a:ea typeface="华文细黑"/>
                <a:cs typeface="Courier New"/>
              </a:rPr>
              <a:t>		B.7</a:t>
            </a:r>
            <a:r>
              <a:rPr lang="zh-CN" altLang="zh-CN" sz="2800" kern="100" dirty="0">
                <a:latin typeface="Times New Roman"/>
                <a:ea typeface="华文细黑"/>
                <a:cs typeface="Times New Roman"/>
              </a:rPr>
              <a:t>时</a:t>
            </a:r>
            <a:endParaRPr lang="zh-CN" altLang="zh-CN" sz="2800" kern="100" dirty="0">
              <a:latin typeface="宋体"/>
              <a:cs typeface="Courier New"/>
            </a:endParaRPr>
          </a:p>
          <a:p>
            <a:pPr algn="just">
              <a:lnSpc>
                <a:spcPct val="150000"/>
              </a:lnSpc>
              <a:spcAft>
                <a:spcPts val="0"/>
              </a:spcAft>
              <a:tabLst>
                <a:tab pos="2430780" algn="l"/>
              </a:tabLst>
            </a:pPr>
            <a:r>
              <a:rPr lang="en-US" altLang="zh-CN" sz="2800" kern="100" dirty="0">
                <a:latin typeface="Times New Roman"/>
                <a:ea typeface="华文细黑"/>
                <a:cs typeface="Courier New"/>
              </a:rPr>
              <a:t>C.17</a:t>
            </a:r>
            <a:r>
              <a:rPr lang="zh-CN" altLang="zh-CN" sz="2800" kern="100" dirty="0">
                <a:latin typeface="Times New Roman"/>
                <a:ea typeface="华文细黑"/>
                <a:cs typeface="Times New Roman"/>
              </a:rPr>
              <a:t>时</a:t>
            </a:r>
            <a:r>
              <a:rPr lang="en-US" altLang="zh-CN" sz="2800" kern="100" dirty="0">
                <a:latin typeface="Times New Roman"/>
                <a:ea typeface="华文细黑"/>
                <a:cs typeface="Courier New"/>
              </a:rPr>
              <a:t>  	</a:t>
            </a:r>
            <a:r>
              <a:rPr lang="en-US" altLang="zh-CN" sz="2800" kern="100" dirty="0" smtClean="0">
                <a:latin typeface="Times New Roman"/>
                <a:ea typeface="华文细黑"/>
                <a:cs typeface="Courier New"/>
              </a:rPr>
              <a:t>		D.19</a:t>
            </a:r>
            <a:r>
              <a:rPr lang="zh-CN" altLang="zh-CN" sz="2800" kern="100" dirty="0" smtClean="0">
                <a:latin typeface="Times New Roman"/>
                <a:ea typeface="华文细黑"/>
                <a:cs typeface="Times New Roman"/>
              </a:rPr>
              <a:t>时</a:t>
            </a:r>
            <a:endParaRPr lang="en-US" altLang="zh-CN" sz="2800" kern="100" dirty="0" smtClean="0">
              <a:latin typeface="Times New Roman"/>
              <a:ea typeface="华文细黑"/>
              <a:cs typeface="Times New Roman"/>
            </a:endParaRPr>
          </a:p>
        </p:txBody>
      </p:sp>
      <p:sp>
        <p:nvSpPr>
          <p:cNvPr id="4" name="TextBox 3"/>
          <p:cNvSpPr txBox="1"/>
          <p:nvPr/>
        </p:nvSpPr>
        <p:spPr>
          <a:xfrm>
            <a:off x="5064519" y="4500389"/>
            <a:ext cx="814663" cy="784830"/>
          </a:xfrm>
          <a:prstGeom prst="rect">
            <a:avLst/>
          </a:prstGeom>
          <a:noFill/>
        </p:spPr>
        <p:txBody>
          <a:bodyPr wrap="square" rtlCol="0">
            <a:spAutoFit/>
          </a:bodyPr>
          <a:lstStyle/>
          <a:p>
            <a:r>
              <a:rPr lang="zh-CN" altLang="en-US" sz="4500" b="1" dirty="0" smtClean="0">
                <a:solidFill>
                  <a:srgbClr val="C00000"/>
                </a:solidFill>
                <a:latin typeface="华文细黑" pitchFamily="2" charset="-122"/>
                <a:ea typeface="华文细黑" pitchFamily="2" charset="-122"/>
              </a:rPr>
              <a:t>√</a:t>
            </a:r>
            <a:endParaRPr lang="zh-CN" altLang="en-US" sz="4500" b="1" dirty="0">
              <a:solidFill>
                <a:srgbClr val="C00000"/>
              </a:solidFill>
              <a:latin typeface="华文细黑" pitchFamily="2" charset="-122"/>
              <a:ea typeface="华文细黑" pitchFamily="2" charset="-122"/>
            </a:endParaRPr>
          </a:p>
        </p:txBody>
      </p:sp>
      <p:pic>
        <p:nvPicPr>
          <p:cNvPr id="5"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038009" y="827981"/>
            <a:ext cx="616143" cy="43032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6" name="矩形 5"/>
          <p:cNvSpPr/>
          <p:nvPr/>
        </p:nvSpPr>
        <p:spPr>
          <a:xfrm>
            <a:off x="0" y="6663993"/>
            <a:ext cx="12194933" cy="194007"/>
          </a:xfrm>
          <a:prstGeom prst="rect">
            <a:avLst/>
          </a:prstGeom>
          <a:solidFill>
            <a:schemeClr val="accent5">
              <a:lumMod val="40000"/>
              <a:lumOff val="60000"/>
            </a:schemeClr>
          </a:solidFill>
          <a:ln>
            <a:noFill/>
          </a:ln>
        </p:spPr>
        <p:style>
          <a:lnRef idx="1">
            <a:schemeClr val="accent5"/>
          </a:lnRef>
          <a:fillRef idx="2">
            <a:schemeClr val="accent5"/>
          </a:fillRef>
          <a:effectRef idx="1">
            <a:schemeClr val="accent5"/>
          </a:effectRef>
          <a:fontRef idx="minor">
            <a:schemeClr val="dk1"/>
          </a:fontRef>
        </p:style>
        <p:txBody>
          <a:bodyPr rtlCol="0" anchor="ctr"/>
          <a:lstStyle/>
          <a:p>
            <a:pPr algn="ctr" defTabSz="1219170">
              <a:lnSpc>
                <a:spcPct val="150000"/>
              </a:lnSpc>
            </a:pPr>
            <a:endParaRPr lang="zh-CN" altLang="en-US" sz="2400" kern="100" dirty="0">
              <a:solidFill>
                <a:srgbClr val="0000CC"/>
              </a:solidFill>
              <a:latin typeface="Times New Roman" panose="02020603050405020304" pitchFamily="18" charset="0"/>
              <a:ea typeface="华文细黑" panose="02010600040101010101" pitchFamily="2" charset="-122"/>
              <a:cs typeface="Times New Roman" panose="02020603050405020304" pitchFamily="18" charset="0"/>
            </a:endParaRPr>
          </a:p>
        </p:txBody>
      </p:sp>
      <p:pic>
        <p:nvPicPr>
          <p:cNvPr id="8" name="Picture 2" descr="K335"/>
          <p:cNvPicPr>
            <a:picLocks noChangeAspect="1" noChangeArrowheads="1"/>
          </p:cNvPicPr>
          <p:nvPr/>
        </p:nvPicPr>
        <p:blipFill rotWithShape="1">
          <a:blip r:embed="rId3" cstate="print">
            <a:extLst>
              <a:ext uri="{28A0092B-C50C-407E-A947-70E740481C1C}">
                <a14:useLocalDpi xmlns:a14="http://schemas.microsoft.com/office/drawing/2010/main" xmlns="" val="0"/>
              </a:ext>
            </a:extLst>
          </a:blip>
          <a:srcRect l="5961" r="56705" b="56504"/>
          <a:stretch/>
        </p:blipFill>
        <p:spPr bwMode="auto">
          <a:xfrm>
            <a:off x="344091" y="1618223"/>
            <a:ext cx="2371725" cy="190251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9" name="Picture 2" descr="K335"/>
          <p:cNvPicPr>
            <a:picLocks noChangeAspect="1" noChangeArrowheads="1"/>
          </p:cNvPicPr>
          <p:nvPr/>
        </p:nvPicPr>
        <p:blipFill rotWithShape="1">
          <a:blip r:embed="rId3" cstate="print">
            <a:extLst>
              <a:ext uri="{28A0092B-C50C-407E-A947-70E740481C1C}">
                <a14:useLocalDpi xmlns:a14="http://schemas.microsoft.com/office/drawing/2010/main" xmlns="" val="0"/>
              </a:ext>
            </a:extLst>
          </a:blip>
          <a:srcRect t="57868" r="54310"/>
          <a:stretch/>
        </p:blipFill>
        <p:spPr bwMode="auto">
          <a:xfrm>
            <a:off x="5888707" y="1677919"/>
            <a:ext cx="2902568" cy="184281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0" name="Picture 2" descr="K335"/>
          <p:cNvPicPr>
            <a:picLocks noChangeAspect="1" noChangeArrowheads="1"/>
          </p:cNvPicPr>
          <p:nvPr/>
        </p:nvPicPr>
        <p:blipFill rotWithShape="1">
          <a:blip r:embed="rId3" cstate="print">
            <a:extLst>
              <a:ext uri="{28A0092B-C50C-407E-A947-70E740481C1C}">
                <a14:useLocalDpi xmlns:a14="http://schemas.microsoft.com/office/drawing/2010/main" xmlns="" val="0"/>
              </a:ext>
            </a:extLst>
          </a:blip>
          <a:srcRect l="52649" r="664" b="56504"/>
          <a:stretch/>
        </p:blipFill>
        <p:spPr bwMode="auto">
          <a:xfrm>
            <a:off x="2773313" y="1618223"/>
            <a:ext cx="2965872" cy="190251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1" name="Picture 2" descr="K335"/>
          <p:cNvPicPr>
            <a:picLocks noChangeAspect="1" noChangeArrowheads="1"/>
          </p:cNvPicPr>
          <p:nvPr/>
        </p:nvPicPr>
        <p:blipFill rotWithShape="1">
          <a:blip r:embed="rId3" cstate="print">
            <a:extLst>
              <a:ext uri="{28A0092B-C50C-407E-A947-70E740481C1C}">
                <a14:useLocalDpi xmlns:a14="http://schemas.microsoft.com/office/drawing/2010/main" xmlns="" val="0"/>
              </a:ext>
            </a:extLst>
          </a:blip>
          <a:srcRect l="53186" t="57868" r="783"/>
          <a:stretch/>
        </p:blipFill>
        <p:spPr bwMode="auto">
          <a:xfrm>
            <a:off x="9004101" y="1677919"/>
            <a:ext cx="2924174" cy="184281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2" name="圆角矩形 11">
            <a:hlinkClick r:id="rId4" action="ppaction://hlinksldjump"/>
          </p:cNvPr>
          <p:cNvSpPr/>
          <p:nvPr/>
        </p:nvSpPr>
        <p:spPr>
          <a:xfrm>
            <a:off x="11398413" y="6655296"/>
            <a:ext cx="792000" cy="200842"/>
          </a:xfrm>
          <a:prstGeom prst="roundRect">
            <a:avLst/>
          </a:prstGeom>
          <a:ln>
            <a:noFill/>
          </a:ln>
        </p:spPr>
        <p:style>
          <a:lnRef idx="1">
            <a:schemeClr val="dk1"/>
          </a:lnRef>
          <a:fillRef idx="2">
            <a:schemeClr val="dk1"/>
          </a:fillRef>
          <a:effectRef idx="1">
            <a:schemeClr val="dk1"/>
          </a:effectRef>
          <a:fontRef idx="minor">
            <a:schemeClr val="dk1"/>
          </a:fontRef>
        </p:style>
        <p:txBody>
          <a:bodyPr rtlCol="0" anchor="ctr"/>
          <a:lstStyle/>
          <a:p>
            <a:pPr algn="ctr"/>
            <a:r>
              <a:rPr lang="zh-CN" altLang="en-US" sz="1400" dirty="0" smtClean="0">
                <a:solidFill>
                  <a:srgbClr val="0000CC"/>
                </a:solidFill>
                <a:latin typeface="黑体" pitchFamily="49" charset="-122"/>
                <a:ea typeface="黑体" pitchFamily="49" charset="-122"/>
              </a:rPr>
              <a:t>返回</a:t>
            </a:r>
            <a:endParaRPr lang="zh-CN" altLang="en-US" sz="1400" dirty="0">
              <a:solidFill>
                <a:srgbClr val="0000CC"/>
              </a:solidFill>
              <a:latin typeface="黑体" pitchFamily="49" charset="-122"/>
              <a:ea typeface="黑体" pitchFamily="49" charset="-122"/>
            </a:endParaRPr>
          </a:p>
        </p:txBody>
      </p:sp>
      <p:sp>
        <p:nvSpPr>
          <p:cNvPr id="13" name="圆角矩形 12">
            <a:hlinkClick r:id="rId5" action="ppaction://hlinksldjump"/>
          </p:cNvPr>
          <p:cNvSpPr/>
          <p:nvPr/>
        </p:nvSpPr>
        <p:spPr>
          <a:xfrm>
            <a:off x="10343678" y="6658746"/>
            <a:ext cx="792000" cy="200842"/>
          </a:xfrm>
          <a:prstGeom prst="roundRect">
            <a:avLst/>
          </a:prstGeom>
          <a:ln>
            <a:noFill/>
          </a:ln>
        </p:spPr>
        <p:style>
          <a:lnRef idx="1">
            <a:schemeClr val="dk1"/>
          </a:lnRef>
          <a:fillRef idx="2">
            <a:schemeClr val="dk1"/>
          </a:fillRef>
          <a:effectRef idx="1">
            <a:schemeClr val="dk1"/>
          </a:effectRef>
          <a:fontRef idx="minor">
            <a:schemeClr val="dk1"/>
          </a:fontRef>
        </p:style>
        <p:txBody>
          <a:bodyPr rtlCol="0" anchor="ctr"/>
          <a:lstStyle/>
          <a:p>
            <a:pPr algn="ctr"/>
            <a:r>
              <a:rPr lang="zh-CN" altLang="en-US" sz="1400" dirty="0" smtClean="0">
                <a:solidFill>
                  <a:srgbClr val="C00000"/>
                </a:solidFill>
                <a:latin typeface="黑体" pitchFamily="49" charset="-122"/>
                <a:ea typeface="黑体" pitchFamily="49" charset="-122"/>
              </a:rPr>
              <a:t>解析</a:t>
            </a:r>
            <a:endParaRPr lang="zh-CN" altLang="en-US" sz="1400" dirty="0">
              <a:solidFill>
                <a:srgbClr val="C00000"/>
              </a:solidFill>
              <a:latin typeface="黑体" pitchFamily="49" charset="-122"/>
              <a:ea typeface="黑体" pitchFamily="49" charset="-122"/>
            </a:endParaRPr>
          </a:p>
        </p:txBody>
      </p:sp>
      <p:sp>
        <p:nvSpPr>
          <p:cNvPr id="14" name="Rectangle 21">
            <a:hlinkClick r:id="rId6" action="ppaction://hlinksldjump"/>
          </p:cNvPr>
          <p:cNvSpPr>
            <a:spLocks noChangeArrowheads="1"/>
          </p:cNvSpPr>
          <p:nvPr/>
        </p:nvSpPr>
        <p:spPr bwMode="auto">
          <a:xfrm>
            <a:off x="10209187"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rPr>
              <a:t>1</a:t>
            </a:r>
          </a:p>
        </p:txBody>
      </p:sp>
      <p:sp>
        <p:nvSpPr>
          <p:cNvPr id="15" name="Rectangle 21">
            <a:hlinkClick r:id="rId7" action="ppaction://hlinksldjump"/>
          </p:cNvPr>
          <p:cNvSpPr>
            <a:spLocks noChangeArrowheads="1"/>
          </p:cNvSpPr>
          <p:nvPr/>
        </p:nvSpPr>
        <p:spPr bwMode="auto">
          <a:xfrm>
            <a:off x="10649048"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rPr>
              <a:t>2</a:t>
            </a:r>
          </a:p>
        </p:txBody>
      </p:sp>
      <p:sp>
        <p:nvSpPr>
          <p:cNvPr id="16" name="Rectangle 21">
            <a:hlinkClick r:id="rId8" action="ppaction://hlinksldjump"/>
          </p:cNvPr>
          <p:cNvSpPr>
            <a:spLocks noChangeArrowheads="1"/>
          </p:cNvSpPr>
          <p:nvPr/>
        </p:nvSpPr>
        <p:spPr bwMode="auto">
          <a:xfrm>
            <a:off x="11088909"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rPr>
              <a:t>3</a:t>
            </a:r>
          </a:p>
        </p:txBody>
      </p:sp>
      <p:sp>
        <p:nvSpPr>
          <p:cNvPr id="17" name="Rectangle 21">
            <a:hlinkClick r:id="rId9" action="ppaction://hlinksldjump"/>
          </p:cNvPr>
          <p:cNvSpPr>
            <a:spLocks noChangeArrowheads="1"/>
          </p:cNvSpPr>
          <p:nvPr/>
        </p:nvSpPr>
        <p:spPr bwMode="auto">
          <a:xfrm>
            <a:off x="11528771"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solidFill>
                  <a:srgbClr val="0000FF"/>
                </a:solidFill>
                <a:effectLst>
                  <a:reflection blurRad="6350" stA="55000" endA="300" endPos="45500" dir="5400000" sy="-100000" algn="bl" rotWithShape="0"/>
                </a:effectLst>
                <a:latin typeface="Broadway" pitchFamily="82" charset="0"/>
                <a:ea typeface="楷体" pitchFamily="49" charset="-122"/>
                <a:cs typeface="经典繁仿黑" pitchFamily="49" charset="-122"/>
              </a:rPr>
              <a:t>4</a:t>
            </a:r>
          </a:p>
        </p:txBody>
      </p:sp>
    </p:spTree>
    <p:extLst>
      <p:ext uri="{BB962C8B-B14F-4D97-AF65-F5344CB8AC3E}">
        <p14:creationId xmlns:p14="http://schemas.microsoft.com/office/powerpoint/2010/main" xmlns="" val="2613907453"/>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3" presetClass="entr" presetSubtype="10" fill="hold" grpId="1"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0" nodeType="clickEffect">
                                  <p:stCondLst>
                                    <p:cond delay="0"/>
                                  </p:stCondLst>
                                  <p:childTnLst>
                                    <p:animEffect transition="out" filter="fade">
                                      <p:cBhvr>
                                        <p:cTn id="11" dur="500"/>
                                        <p:tgtEl>
                                          <p:spTgt spid="4"/>
                                        </p:tgtEl>
                                      </p:cBhvr>
                                    </p:animEffect>
                                    <p:set>
                                      <p:cBhvr>
                                        <p:cTn id="12" dur="1" fill="hold">
                                          <p:stCondLst>
                                            <p:cond delay="499"/>
                                          </p:stCondLst>
                                        </p:cTn>
                                        <p:tgtEl>
                                          <p:spTgt spid="4"/>
                                        </p:tgtEl>
                                        <p:attrNameLst>
                                          <p:attrName>style.visibility</p:attrName>
                                        </p:attrNameLst>
                                      </p:cBhvr>
                                      <p:to>
                                        <p:strVal val="hidden"/>
                                      </p:to>
                                    </p:set>
                                  </p:childTnLst>
                                </p:cTn>
                              </p:par>
                            </p:childTnLst>
                          </p:cTn>
                        </p:par>
                      </p:childTnLst>
                    </p:cTn>
                  </p:par>
                </p:childTnLst>
              </p:cTn>
              <p:nextCondLst>
                <p:cond evt="onClick" delay="0">
                  <p:tgtEl>
                    <p:spTgt spid="5"/>
                  </p:tgtEl>
                </p:cond>
              </p:nextCondLst>
            </p:seq>
          </p:childTnLst>
        </p:cTn>
      </p:par>
    </p:tnLst>
    <p:bldLst>
      <p:bldP spid="4" grpId="0"/>
      <p:bldP spid="4" grpId="1"/>
    </p:bldLst>
  </p:timing>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矩形 2"/>
          <p:cNvSpPr/>
          <p:nvPr/>
        </p:nvSpPr>
        <p:spPr>
          <a:xfrm>
            <a:off x="384798" y="590375"/>
            <a:ext cx="11524006" cy="2992960"/>
          </a:xfrm>
          <a:prstGeom prst="rect">
            <a:avLst/>
          </a:prstGeom>
        </p:spPr>
        <p:txBody>
          <a:bodyPr>
            <a:spAutoFit/>
          </a:bodyPr>
          <a:lstStyle/>
          <a:p>
            <a:pPr algn="just">
              <a:lnSpc>
                <a:spcPts val="5300"/>
              </a:lnSpc>
              <a:spcAft>
                <a:spcPts val="0"/>
              </a:spcAft>
              <a:tabLst>
                <a:tab pos="2430780" algn="l"/>
              </a:tabLst>
            </a:pPr>
            <a:r>
              <a:rPr lang="zh-CN" altLang="zh-CN" sz="2800" b="1" kern="100" dirty="0">
                <a:solidFill>
                  <a:srgbClr val="0000FF"/>
                </a:solidFill>
                <a:latin typeface="Times New Roman"/>
                <a:ea typeface="华文细黑"/>
                <a:cs typeface="Times New Roman"/>
              </a:rPr>
              <a:t>解析</a:t>
            </a:r>
            <a:r>
              <a:rPr lang="zh-CN" altLang="zh-CN" sz="2800" b="1" kern="100">
                <a:solidFill>
                  <a:srgbClr val="0000FF"/>
                </a:solidFill>
                <a:latin typeface="Times New Roman"/>
                <a:ea typeface="华文细黑"/>
                <a:cs typeface="Times New Roman"/>
              </a:rPr>
              <a:t>　</a:t>
            </a:r>
            <a:r>
              <a:rPr lang="zh-CN" altLang="zh-CN" sz="2800" kern="100" smtClean="0">
                <a:latin typeface="Times New Roman"/>
                <a:ea typeface="华文细黑"/>
                <a:cs typeface="Times New Roman"/>
              </a:rPr>
              <a:t>考查</a:t>
            </a:r>
            <a:r>
              <a:rPr lang="zh-CN" altLang="zh-CN" sz="2800" kern="100" dirty="0">
                <a:latin typeface="Times New Roman"/>
                <a:ea typeface="华文细黑"/>
                <a:cs typeface="Times New Roman"/>
              </a:rPr>
              <a:t>区时的计算，解此题关键在于找到中间点</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北京时间</a:t>
            </a:r>
            <a:r>
              <a:rPr lang="en-US" altLang="zh-CN" sz="2800" kern="100" dirty="0">
                <a:latin typeface="Times New Roman"/>
                <a:ea typeface="华文细黑"/>
                <a:cs typeface="Courier New"/>
              </a:rPr>
              <a:t>(120°E</a:t>
            </a:r>
            <a:r>
              <a:rPr lang="zh-CN" altLang="zh-CN" sz="2800" kern="100" dirty="0">
                <a:latin typeface="Times New Roman"/>
                <a:ea typeface="华文细黑"/>
                <a:cs typeface="Times New Roman"/>
              </a:rPr>
              <a:t>地方时</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。根据乙地和丙地正午太阳高度最大时的北京时间，知乙地为西四区</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相差</a:t>
            </a:r>
            <a:r>
              <a:rPr lang="en-US" altLang="zh-CN" sz="2800" kern="100" dirty="0">
                <a:latin typeface="Times New Roman"/>
                <a:ea typeface="华文细黑"/>
                <a:cs typeface="Courier New"/>
              </a:rPr>
              <a:t>12</a:t>
            </a:r>
            <a:r>
              <a:rPr lang="zh-CN" altLang="zh-CN" sz="2800" kern="100" dirty="0">
                <a:latin typeface="Times New Roman"/>
                <a:ea typeface="华文细黑"/>
                <a:cs typeface="Times New Roman"/>
              </a:rPr>
              <a:t>小时</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，丙地为东三区，两者相差</a:t>
            </a:r>
            <a:r>
              <a:rPr lang="en-US" altLang="zh-CN" sz="2800" kern="100" dirty="0">
                <a:latin typeface="Times New Roman"/>
                <a:ea typeface="华文细黑"/>
                <a:cs typeface="Courier New"/>
              </a:rPr>
              <a:t>7</a:t>
            </a:r>
            <a:r>
              <a:rPr lang="zh-CN" altLang="zh-CN" sz="2800" kern="100" dirty="0">
                <a:latin typeface="Times New Roman"/>
                <a:ea typeface="华文细黑"/>
                <a:cs typeface="Times New Roman"/>
              </a:rPr>
              <a:t>小时，故依题意得，乙地测得该日杆影最短时</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当地</a:t>
            </a:r>
            <a:r>
              <a:rPr lang="en-US" altLang="zh-CN" sz="2800" kern="100" dirty="0">
                <a:latin typeface="Times New Roman"/>
                <a:ea typeface="华文细黑"/>
                <a:cs typeface="Courier New"/>
              </a:rPr>
              <a:t>12</a:t>
            </a:r>
            <a:r>
              <a:rPr lang="zh-CN" altLang="zh-CN" sz="2800" kern="100" dirty="0">
                <a:latin typeface="Times New Roman"/>
                <a:ea typeface="华文细黑"/>
                <a:cs typeface="Times New Roman"/>
              </a:rPr>
              <a:t>时</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，丙地所在时区的区时为</a:t>
            </a:r>
            <a:r>
              <a:rPr lang="en-US" altLang="zh-CN" sz="2800" kern="100" dirty="0">
                <a:latin typeface="Times New Roman"/>
                <a:ea typeface="华文细黑"/>
                <a:cs typeface="Courier New"/>
              </a:rPr>
              <a:t>19</a:t>
            </a:r>
            <a:r>
              <a:rPr lang="zh-CN" altLang="zh-CN" sz="2800" kern="100" dirty="0">
                <a:latin typeface="Times New Roman"/>
                <a:ea typeface="华文细黑"/>
                <a:cs typeface="Times New Roman"/>
              </a:rPr>
              <a:t>时。</a:t>
            </a:r>
            <a:endParaRPr lang="zh-CN" altLang="zh-CN" sz="2800" kern="100" dirty="0">
              <a:effectLst/>
              <a:latin typeface="宋体"/>
              <a:cs typeface="Courier New"/>
            </a:endParaRPr>
          </a:p>
        </p:txBody>
      </p:sp>
      <p:sp>
        <p:nvSpPr>
          <p:cNvPr id="4" name="矩形 3"/>
          <p:cNvSpPr/>
          <p:nvPr/>
        </p:nvSpPr>
        <p:spPr>
          <a:xfrm>
            <a:off x="0" y="6663993"/>
            <a:ext cx="12194933" cy="194007"/>
          </a:xfrm>
          <a:prstGeom prst="rect">
            <a:avLst/>
          </a:prstGeom>
          <a:solidFill>
            <a:schemeClr val="accent5">
              <a:lumMod val="40000"/>
              <a:lumOff val="60000"/>
            </a:schemeClr>
          </a:solidFill>
          <a:ln>
            <a:noFill/>
          </a:ln>
        </p:spPr>
        <p:style>
          <a:lnRef idx="1">
            <a:schemeClr val="accent5"/>
          </a:lnRef>
          <a:fillRef idx="2">
            <a:schemeClr val="accent5"/>
          </a:fillRef>
          <a:effectRef idx="1">
            <a:schemeClr val="accent5"/>
          </a:effectRef>
          <a:fontRef idx="minor">
            <a:schemeClr val="dk1"/>
          </a:fontRef>
        </p:style>
        <p:txBody>
          <a:bodyPr rtlCol="0" anchor="ctr"/>
          <a:lstStyle/>
          <a:p>
            <a:pPr algn="ctr" defTabSz="1219170">
              <a:lnSpc>
                <a:spcPct val="150000"/>
              </a:lnSpc>
            </a:pPr>
            <a:endParaRPr lang="zh-CN" altLang="en-US" sz="2400" kern="100" dirty="0">
              <a:solidFill>
                <a:srgbClr val="0000CC"/>
              </a:solidFill>
              <a:latin typeface="Times New Roman" panose="02020603050405020304" pitchFamily="18" charset="0"/>
              <a:ea typeface="华文细黑" panose="02010600040101010101" pitchFamily="2" charset="-122"/>
              <a:cs typeface="Times New Roman" panose="02020603050405020304" pitchFamily="18" charset="0"/>
            </a:endParaRPr>
          </a:p>
        </p:txBody>
      </p:sp>
      <p:sp>
        <p:nvSpPr>
          <p:cNvPr id="5" name="圆角矩形 4">
            <a:hlinkClick r:id="rId2" action="ppaction://hlinksldjump"/>
          </p:cNvPr>
          <p:cNvSpPr/>
          <p:nvPr/>
        </p:nvSpPr>
        <p:spPr>
          <a:xfrm>
            <a:off x="11398413" y="6655296"/>
            <a:ext cx="792000" cy="200842"/>
          </a:xfrm>
          <a:prstGeom prst="roundRect">
            <a:avLst/>
          </a:prstGeom>
          <a:ln>
            <a:noFill/>
          </a:ln>
        </p:spPr>
        <p:style>
          <a:lnRef idx="1">
            <a:schemeClr val="dk1"/>
          </a:lnRef>
          <a:fillRef idx="2">
            <a:schemeClr val="dk1"/>
          </a:fillRef>
          <a:effectRef idx="1">
            <a:schemeClr val="dk1"/>
          </a:effectRef>
          <a:fontRef idx="minor">
            <a:schemeClr val="dk1"/>
          </a:fontRef>
        </p:style>
        <p:txBody>
          <a:bodyPr rtlCol="0" anchor="ctr"/>
          <a:lstStyle/>
          <a:p>
            <a:pPr algn="ctr"/>
            <a:r>
              <a:rPr lang="zh-CN" altLang="en-US" sz="1400" dirty="0" smtClean="0">
                <a:solidFill>
                  <a:srgbClr val="0000CC"/>
                </a:solidFill>
                <a:latin typeface="黑体" pitchFamily="49" charset="-122"/>
                <a:ea typeface="黑体" pitchFamily="49" charset="-122"/>
              </a:rPr>
              <a:t>返回</a:t>
            </a:r>
            <a:endParaRPr lang="zh-CN" altLang="en-US" sz="1400" dirty="0">
              <a:solidFill>
                <a:srgbClr val="0000CC"/>
              </a:solidFill>
              <a:latin typeface="黑体" pitchFamily="49" charset="-122"/>
              <a:ea typeface="黑体" pitchFamily="49" charset="-122"/>
            </a:endParaRPr>
          </a:p>
        </p:txBody>
      </p:sp>
      <p:sp>
        <p:nvSpPr>
          <p:cNvPr id="6" name="Rectangle 21">
            <a:hlinkClick r:id="rId3" action="ppaction://hlinksldjump"/>
          </p:cNvPr>
          <p:cNvSpPr>
            <a:spLocks noChangeArrowheads="1"/>
          </p:cNvSpPr>
          <p:nvPr/>
        </p:nvSpPr>
        <p:spPr bwMode="auto">
          <a:xfrm>
            <a:off x="10209187"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rPr>
              <a:t>1</a:t>
            </a:r>
          </a:p>
        </p:txBody>
      </p:sp>
      <p:sp>
        <p:nvSpPr>
          <p:cNvPr id="7" name="Rectangle 21">
            <a:hlinkClick r:id="rId4" action="ppaction://hlinksldjump"/>
          </p:cNvPr>
          <p:cNvSpPr>
            <a:spLocks noChangeArrowheads="1"/>
          </p:cNvSpPr>
          <p:nvPr/>
        </p:nvSpPr>
        <p:spPr bwMode="auto">
          <a:xfrm>
            <a:off x="10649048"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rPr>
              <a:t>2</a:t>
            </a:r>
          </a:p>
        </p:txBody>
      </p:sp>
      <p:sp>
        <p:nvSpPr>
          <p:cNvPr id="8" name="Rectangle 21">
            <a:hlinkClick r:id="rId5" action="ppaction://hlinksldjump"/>
          </p:cNvPr>
          <p:cNvSpPr>
            <a:spLocks noChangeArrowheads="1"/>
          </p:cNvSpPr>
          <p:nvPr/>
        </p:nvSpPr>
        <p:spPr bwMode="auto">
          <a:xfrm>
            <a:off x="11088909"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rPr>
              <a:t>3</a:t>
            </a:r>
          </a:p>
        </p:txBody>
      </p:sp>
      <p:sp>
        <p:nvSpPr>
          <p:cNvPr id="9" name="Rectangle 21">
            <a:hlinkClick r:id="rId6" action="ppaction://hlinksldjump"/>
          </p:cNvPr>
          <p:cNvSpPr>
            <a:spLocks noChangeArrowheads="1"/>
          </p:cNvSpPr>
          <p:nvPr/>
        </p:nvSpPr>
        <p:spPr bwMode="auto">
          <a:xfrm>
            <a:off x="11528771"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solidFill>
                  <a:srgbClr val="0000FF"/>
                </a:solidFill>
                <a:effectLst>
                  <a:reflection blurRad="6350" stA="55000" endA="300" endPos="45500" dir="5400000" sy="-100000" algn="bl" rotWithShape="0"/>
                </a:effectLst>
                <a:latin typeface="Broadway" pitchFamily="82" charset="0"/>
                <a:ea typeface="楷体" pitchFamily="49" charset="-122"/>
                <a:cs typeface="经典繁仿黑" pitchFamily="49" charset="-122"/>
              </a:rPr>
              <a:t>4</a:t>
            </a:r>
          </a:p>
        </p:txBody>
      </p:sp>
    </p:spTree>
    <p:extLst>
      <p:ext uri="{BB962C8B-B14F-4D97-AF65-F5344CB8AC3E}">
        <p14:creationId xmlns:p14="http://schemas.microsoft.com/office/powerpoint/2010/main" xmlns="" val="2390358020"/>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288032" y="763893"/>
            <a:ext cx="11524006" cy="657872"/>
          </a:xfrm>
          <a:prstGeom prst="rect">
            <a:avLst/>
          </a:prstGeom>
        </p:spPr>
        <p:txBody>
          <a:bodyPr>
            <a:spAutoFit/>
          </a:bodyPr>
          <a:lstStyle/>
          <a:p>
            <a:pPr algn="just">
              <a:lnSpc>
                <a:spcPct val="150000"/>
              </a:lnSpc>
              <a:spcAft>
                <a:spcPts val="0"/>
              </a:spcAft>
              <a:tabLst>
                <a:tab pos="2430780" algn="l"/>
              </a:tabLst>
            </a:pPr>
            <a:r>
              <a:rPr lang="zh-CN" altLang="zh-CN" sz="2800" b="1" kern="100" dirty="0">
                <a:solidFill>
                  <a:srgbClr val="0000FF"/>
                </a:solidFill>
                <a:latin typeface="Times New Roman"/>
                <a:ea typeface="微软雅黑"/>
                <a:cs typeface="Times New Roman"/>
              </a:rPr>
              <a:t>回扣导图</a:t>
            </a:r>
            <a:endParaRPr lang="zh-CN" altLang="zh-CN" sz="2800" kern="100" dirty="0">
              <a:effectLst/>
              <a:latin typeface="宋体"/>
              <a:cs typeface="Courier New"/>
            </a:endParaRPr>
          </a:p>
        </p:txBody>
      </p:sp>
      <p:sp>
        <p:nvSpPr>
          <p:cNvPr id="8" name="矩形 7"/>
          <p:cNvSpPr/>
          <p:nvPr/>
        </p:nvSpPr>
        <p:spPr>
          <a:xfrm>
            <a:off x="-1" y="-2177"/>
            <a:ext cx="12190414" cy="551330"/>
          </a:xfrm>
          <a:prstGeom prst="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1219170"/>
            <a:r>
              <a:rPr lang="zh-CN" altLang="en-US" sz="2400" b="1" kern="0" dirty="0">
                <a:solidFill>
                  <a:schemeClr val="bg1"/>
                </a:solidFill>
                <a:latin typeface="Times New Roman" pitchFamily="18" charset="0"/>
                <a:ea typeface="微软雅黑" pitchFamily="34" charset="-122"/>
                <a:cs typeface="Times New Roman" pitchFamily="18" charset="0"/>
              </a:rPr>
              <a:t>考向</a:t>
            </a:r>
            <a:r>
              <a:rPr lang="en-US" altLang="zh-CN" sz="2400" b="1" kern="0" dirty="0">
                <a:solidFill>
                  <a:schemeClr val="bg1"/>
                </a:solidFill>
                <a:latin typeface="Times New Roman" pitchFamily="18" charset="0"/>
                <a:ea typeface="微软雅黑" pitchFamily="34" charset="-122"/>
                <a:cs typeface="Times New Roman" pitchFamily="18" charset="0"/>
              </a:rPr>
              <a:t>3  </a:t>
            </a:r>
            <a:r>
              <a:rPr lang="zh-CN" altLang="en-US" sz="2400" b="1" kern="0" dirty="0">
                <a:solidFill>
                  <a:schemeClr val="bg1"/>
                </a:solidFill>
                <a:latin typeface="Times New Roman" pitchFamily="18" charset="0"/>
                <a:ea typeface="微软雅黑" pitchFamily="34" charset="-122"/>
                <a:cs typeface="Times New Roman" pitchFamily="18" charset="0"/>
              </a:rPr>
              <a:t>昼夜长短的变化及计算</a:t>
            </a:r>
          </a:p>
        </p:txBody>
      </p:sp>
      <p:pic>
        <p:nvPicPr>
          <p:cNvPr id="1026" name="Picture 2" descr="K336"/>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2755614" y="2379785"/>
            <a:ext cx="6679184" cy="263418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188850425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128067" y="107901"/>
            <a:ext cx="11873194" cy="6555641"/>
          </a:xfrm>
          <a:prstGeom prst="rect">
            <a:avLst/>
          </a:prstGeom>
        </p:spPr>
        <p:txBody>
          <a:bodyPr>
            <a:spAutoFit/>
          </a:bodyPr>
          <a:lstStyle/>
          <a:p>
            <a:pPr algn="just">
              <a:lnSpc>
                <a:spcPct val="150000"/>
              </a:lnSpc>
              <a:spcAft>
                <a:spcPts val="0"/>
              </a:spcAft>
              <a:tabLst>
                <a:tab pos="2430780" algn="l"/>
              </a:tabLst>
            </a:pPr>
            <a:r>
              <a:rPr lang="zh-CN" altLang="zh-CN" sz="2800" b="1" kern="100" dirty="0">
                <a:solidFill>
                  <a:srgbClr val="0000FF"/>
                </a:solidFill>
                <a:latin typeface="宋体"/>
                <a:ea typeface="微软雅黑"/>
                <a:cs typeface="Times New Roman"/>
              </a:rPr>
              <a:t>知能梳理</a:t>
            </a:r>
            <a:endParaRPr lang="zh-CN" altLang="zh-CN" sz="2800" kern="100" dirty="0">
              <a:latin typeface="宋体"/>
              <a:cs typeface="Courier New"/>
            </a:endParaRPr>
          </a:p>
          <a:p>
            <a:pPr algn="just">
              <a:lnSpc>
                <a:spcPct val="150000"/>
              </a:lnSpc>
              <a:spcAft>
                <a:spcPts val="0"/>
              </a:spcAft>
              <a:tabLst>
                <a:tab pos="2430780" algn="l"/>
              </a:tabLst>
            </a:pPr>
            <a:r>
              <a:rPr lang="en-US" altLang="zh-CN" sz="2800" kern="100" dirty="0">
                <a:latin typeface="Times New Roman"/>
                <a:ea typeface="华文细黑"/>
                <a:cs typeface="Courier New"/>
              </a:rPr>
              <a:t>1.</a:t>
            </a:r>
            <a:r>
              <a:rPr lang="zh-CN" altLang="zh-CN" sz="2800" kern="100" dirty="0">
                <a:latin typeface="Times New Roman"/>
                <a:ea typeface="华文细黑"/>
                <a:cs typeface="Times New Roman"/>
              </a:rPr>
              <a:t>北半球夏半年，太阳直射北半球，</a:t>
            </a:r>
            <a:r>
              <a:rPr lang="zh-CN" altLang="zh-CN" sz="2800" kern="100" dirty="0" smtClean="0">
                <a:latin typeface="Times New Roman"/>
                <a:ea typeface="华文细黑"/>
                <a:cs typeface="Times New Roman"/>
              </a:rPr>
              <a:t>北半球</a:t>
            </a:r>
            <a:r>
              <a:rPr lang="en-US" altLang="zh-CN" sz="2800" u="sng" kern="100" dirty="0" smtClean="0">
                <a:latin typeface="Times New Roman"/>
                <a:ea typeface="华文细黑"/>
                <a:cs typeface="Times New Roman"/>
              </a:rPr>
              <a:t>               </a:t>
            </a:r>
            <a:r>
              <a:rPr lang="zh-CN" altLang="zh-CN" sz="2800" kern="100" dirty="0" smtClean="0">
                <a:latin typeface="Times New Roman"/>
                <a:ea typeface="华文细黑"/>
                <a:cs typeface="Times New Roman"/>
              </a:rPr>
              <a:t>，</a:t>
            </a:r>
            <a:r>
              <a:rPr lang="zh-CN" altLang="zh-CN" sz="2800" kern="100" dirty="0">
                <a:latin typeface="Times New Roman"/>
                <a:ea typeface="华文细黑"/>
                <a:cs typeface="Times New Roman"/>
              </a:rPr>
              <a:t>纬度越高，白昼</a:t>
            </a:r>
            <a:r>
              <a:rPr lang="zh-CN" altLang="zh-CN" sz="2800" kern="100" dirty="0" smtClean="0">
                <a:latin typeface="Times New Roman"/>
                <a:ea typeface="华文细黑"/>
                <a:cs typeface="Times New Roman"/>
              </a:rPr>
              <a:t>越</a:t>
            </a:r>
            <a:r>
              <a:rPr lang="en-US" altLang="zh-CN" sz="2800" u="sng" kern="100" dirty="0" smtClean="0">
                <a:latin typeface="Times New Roman"/>
                <a:ea typeface="华文细黑"/>
                <a:cs typeface="Times New Roman"/>
              </a:rPr>
              <a:t>      </a:t>
            </a:r>
            <a:r>
              <a:rPr lang="zh-CN" altLang="zh-CN" sz="2800" kern="100" dirty="0" smtClean="0">
                <a:latin typeface="Times New Roman"/>
                <a:ea typeface="华文细黑"/>
                <a:cs typeface="Times New Roman"/>
              </a:rPr>
              <a:t>，</a:t>
            </a:r>
            <a:r>
              <a:rPr lang="zh-CN" altLang="zh-CN" sz="2800" kern="100" dirty="0">
                <a:latin typeface="Times New Roman"/>
                <a:ea typeface="华文细黑"/>
                <a:cs typeface="Times New Roman"/>
              </a:rPr>
              <a:t>北极圈以内</a:t>
            </a:r>
            <a:r>
              <a:rPr lang="zh-CN" altLang="zh-CN" sz="2800" kern="100" dirty="0" smtClean="0">
                <a:latin typeface="Times New Roman"/>
                <a:ea typeface="华文细黑"/>
                <a:cs typeface="Times New Roman"/>
              </a:rPr>
              <a:t>有</a:t>
            </a:r>
            <a:r>
              <a:rPr lang="en-US" altLang="zh-CN" sz="2800" u="sng" kern="100" dirty="0" smtClean="0">
                <a:latin typeface="Times New Roman"/>
                <a:ea typeface="华文细黑"/>
                <a:cs typeface="Times New Roman"/>
              </a:rPr>
              <a:t>          </a:t>
            </a:r>
            <a:r>
              <a:rPr lang="zh-CN" altLang="zh-CN" sz="2800" kern="100" dirty="0" smtClean="0">
                <a:latin typeface="Times New Roman"/>
                <a:ea typeface="华文细黑"/>
                <a:cs typeface="Times New Roman"/>
              </a:rPr>
              <a:t>；</a:t>
            </a:r>
            <a:r>
              <a:rPr lang="zh-CN" altLang="zh-CN" sz="2800" kern="100" dirty="0">
                <a:latin typeface="Times New Roman"/>
                <a:ea typeface="华文细黑"/>
                <a:cs typeface="Times New Roman"/>
              </a:rPr>
              <a:t>南半球相反。</a:t>
            </a:r>
            <a:endParaRPr lang="zh-CN" altLang="zh-CN" sz="2800" kern="100" dirty="0">
              <a:latin typeface="宋体"/>
              <a:cs typeface="Courier New"/>
            </a:endParaRPr>
          </a:p>
          <a:p>
            <a:pPr algn="just">
              <a:lnSpc>
                <a:spcPct val="150000"/>
              </a:lnSpc>
              <a:spcAft>
                <a:spcPts val="0"/>
              </a:spcAft>
              <a:tabLst>
                <a:tab pos="2430780" algn="l"/>
              </a:tabLst>
            </a:pPr>
            <a:r>
              <a:rPr lang="en-US" altLang="zh-CN" sz="2800" kern="100" dirty="0">
                <a:latin typeface="Times New Roman"/>
                <a:ea typeface="华文细黑"/>
                <a:cs typeface="Courier New"/>
              </a:rPr>
              <a:t>2.</a:t>
            </a:r>
            <a:r>
              <a:rPr lang="zh-CN" altLang="zh-CN" sz="2800" kern="100" dirty="0">
                <a:latin typeface="Times New Roman"/>
                <a:ea typeface="华文细黑"/>
                <a:cs typeface="Times New Roman"/>
              </a:rPr>
              <a:t>北半球冬半年，太阳直射南半球，</a:t>
            </a:r>
            <a:r>
              <a:rPr lang="zh-CN" altLang="zh-CN" sz="2800" kern="100" dirty="0" smtClean="0">
                <a:latin typeface="Times New Roman"/>
                <a:ea typeface="华文细黑"/>
                <a:cs typeface="Times New Roman"/>
              </a:rPr>
              <a:t>北半球</a:t>
            </a:r>
            <a:r>
              <a:rPr lang="en-US" altLang="zh-CN" sz="2800" u="sng" kern="100" dirty="0" smtClean="0">
                <a:latin typeface="Times New Roman"/>
                <a:ea typeface="华文细黑"/>
                <a:cs typeface="Times New Roman"/>
              </a:rPr>
              <a:t>                   </a:t>
            </a:r>
            <a:r>
              <a:rPr lang="zh-CN" altLang="zh-CN" sz="2800" kern="100" dirty="0" smtClean="0">
                <a:latin typeface="Times New Roman"/>
                <a:ea typeface="华文细黑"/>
                <a:cs typeface="Times New Roman"/>
              </a:rPr>
              <a:t>，</a:t>
            </a:r>
            <a:r>
              <a:rPr lang="zh-CN" altLang="zh-CN" sz="2800" kern="100" dirty="0">
                <a:latin typeface="Times New Roman"/>
                <a:ea typeface="华文细黑"/>
                <a:cs typeface="Times New Roman"/>
              </a:rPr>
              <a:t>纬度越高，白昼</a:t>
            </a:r>
            <a:r>
              <a:rPr lang="zh-CN" altLang="zh-CN" sz="2800" kern="100" dirty="0" smtClean="0">
                <a:latin typeface="Times New Roman"/>
                <a:ea typeface="华文细黑"/>
                <a:cs typeface="Times New Roman"/>
              </a:rPr>
              <a:t>越</a:t>
            </a:r>
            <a:r>
              <a:rPr lang="en-US" altLang="zh-CN" sz="2800" u="sng" kern="100" dirty="0" smtClean="0">
                <a:latin typeface="Times New Roman"/>
                <a:ea typeface="华文细黑"/>
                <a:cs typeface="Times New Roman"/>
              </a:rPr>
              <a:t>       </a:t>
            </a:r>
            <a:r>
              <a:rPr lang="zh-CN" altLang="zh-CN" sz="2800" kern="100" dirty="0" smtClean="0">
                <a:latin typeface="Times New Roman"/>
                <a:ea typeface="华文细黑"/>
                <a:cs typeface="Times New Roman"/>
              </a:rPr>
              <a:t>，</a:t>
            </a:r>
            <a:r>
              <a:rPr lang="zh-CN" altLang="zh-CN" sz="2800" kern="100" dirty="0">
                <a:latin typeface="Times New Roman"/>
                <a:ea typeface="华文细黑"/>
                <a:cs typeface="Times New Roman"/>
              </a:rPr>
              <a:t>北极圈以内</a:t>
            </a:r>
            <a:r>
              <a:rPr lang="zh-CN" altLang="zh-CN" sz="2800" kern="100" dirty="0" smtClean="0">
                <a:latin typeface="Times New Roman"/>
                <a:ea typeface="华文细黑"/>
                <a:cs typeface="Times New Roman"/>
              </a:rPr>
              <a:t>有</a:t>
            </a:r>
            <a:r>
              <a:rPr lang="en-US" altLang="zh-CN" sz="2800" u="sng" kern="100" dirty="0" smtClean="0">
                <a:latin typeface="Times New Roman"/>
                <a:ea typeface="华文细黑"/>
                <a:cs typeface="Times New Roman"/>
              </a:rPr>
              <a:t>         </a:t>
            </a:r>
            <a:r>
              <a:rPr lang="zh-CN" altLang="zh-CN" sz="2800" kern="100" dirty="0" smtClean="0">
                <a:latin typeface="Times New Roman"/>
                <a:ea typeface="华文细黑"/>
                <a:cs typeface="Times New Roman"/>
              </a:rPr>
              <a:t>；</a:t>
            </a:r>
            <a:r>
              <a:rPr lang="zh-CN" altLang="zh-CN" sz="2800" kern="100" dirty="0">
                <a:latin typeface="Times New Roman"/>
                <a:ea typeface="华文细黑"/>
                <a:cs typeface="Times New Roman"/>
              </a:rPr>
              <a:t>南半球相反。</a:t>
            </a:r>
            <a:endParaRPr lang="zh-CN" altLang="zh-CN" sz="2800" kern="100" dirty="0">
              <a:latin typeface="宋体"/>
              <a:cs typeface="Courier New"/>
            </a:endParaRPr>
          </a:p>
          <a:p>
            <a:pPr algn="just">
              <a:lnSpc>
                <a:spcPct val="150000"/>
              </a:lnSpc>
              <a:spcAft>
                <a:spcPts val="0"/>
              </a:spcAft>
              <a:tabLst>
                <a:tab pos="2430780" algn="l"/>
              </a:tabLst>
            </a:pPr>
            <a:r>
              <a:rPr lang="en-US" altLang="zh-CN" sz="2800" kern="100" dirty="0">
                <a:latin typeface="Times New Roman"/>
                <a:ea typeface="华文细黑"/>
                <a:cs typeface="Courier New"/>
              </a:rPr>
              <a:t>3.</a:t>
            </a:r>
            <a:r>
              <a:rPr lang="zh-CN" altLang="zh-CN" sz="2800" kern="100" dirty="0">
                <a:latin typeface="Times New Roman"/>
                <a:ea typeface="华文细黑"/>
                <a:cs typeface="Times New Roman"/>
              </a:rPr>
              <a:t>北半球夏至日，北半球各地白昼达到</a:t>
            </a:r>
            <a:r>
              <a:rPr lang="zh-CN" altLang="zh-CN" sz="2800" kern="100" dirty="0" smtClean="0">
                <a:latin typeface="Times New Roman"/>
                <a:ea typeface="华文细黑"/>
                <a:cs typeface="Times New Roman"/>
              </a:rPr>
              <a:t>一年中</a:t>
            </a:r>
            <a:r>
              <a:rPr lang="en-US" altLang="zh-CN" sz="2800" u="sng" kern="100" dirty="0" smtClean="0">
                <a:latin typeface="Times New Roman"/>
                <a:ea typeface="华文细黑"/>
                <a:cs typeface="Times New Roman"/>
              </a:rPr>
              <a:t>         </a:t>
            </a:r>
            <a:r>
              <a:rPr lang="zh-CN" altLang="zh-CN" sz="2800" kern="100" dirty="0" smtClean="0">
                <a:latin typeface="Times New Roman"/>
                <a:ea typeface="华文细黑"/>
                <a:cs typeface="Times New Roman"/>
              </a:rPr>
              <a:t>，</a:t>
            </a:r>
            <a:r>
              <a:rPr lang="zh-CN" altLang="zh-CN" sz="2800" kern="100" dirty="0">
                <a:latin typeface="Times New Roman"/>
                <a:ea typeface="华文细黑"/>
                <a:cs typeface="Times New Roman"/>
              </a:rPr>
              <a:t>夜最短，北极圈及其以内</a:t>
            </a:r>
            <a:r>
              <a:rPr lang="zh-CN" altLang="zh-CN" sz="2800" kern="100" dirty="0" smtClean="0">
                <a:latin typeface="Times New Roman"/>
                <a:ea typeface="华文细黑"/>
                <a:cs typeface="Times New Roman"/>
              </a:rPr>
              <a:t>为</a:t>
            </a:r>
            <a:r>
              <a:rPr lang="en-US" altLang="zh-CN" sz="2800" u="sng" kern="100" dirty="0" smtClean="0">
                <a:latin typeface="Times New Roman"/>
                <a:ea typeface="华文细黑"/>
                <a:cs typeface="Times New Roman"/>
              </a:rPr>
              <a:t>         </a:t>
            </a:r>
            <a:r>
              <a:rPr lang="zh-CN" altLang="zh-CN" sz="2800" kern="100" dirty="0" smtClean="0">
                <a:latin typeface="Times New Roman"/>
                <a:ea typeface="华文细黑"/>
                <a:cs typeface="Times New Roman"/>
              </a:rPr>
              <a:t>；</a:t>
            </a:r>
            <a:r>
              <a:rPr lang="zh-CN" altLang="zh-CN" sz="2800" kern="100" dirty="0">
                <a:latin typeface="Times New Roman"/>
                <a:ea typeface="华文细黑"/>
                <a:cs typeface="Times New Roman"/>
              </a:rPr>
              <a:t>南半球相反。</a:t>
            </a:r>
            <a:endParaRPr lang="zh-CN" altLang="zh-CN" sz="2800" kern="100" dirty="0">
              <a:latin typeface="宋体"/>
              <a:cs typeface="Courier New"/>
            </a:endParaRPr>
          </a:p>
          <a:p>
            <a:pPr algn="just">
              <a:lnSpc>
                <a:spcPct val="150000"/>
              </a:lnSpc>
              <a:spcAft>
                <a:spcPts val="0"/>
              </a:spcAft>
              <a:tabLst>
                <a:tab pos="2430780" algn="l"/>
              </a:tabLst>
            </a:pPr>
            <a:r>
              <a:rPr lang="en-US" altLang="zh-CN" sz="2800" kern="100" dirty="0">
                <a:latin typeface="Times New Roman"/>
                <a:ea typeface="华文细黑"/>
                <a:cs typeface="Courier New"/>
              </a:rPr>
              <a:t>4.</a:t>
            </a:r>
            <a:r>
              <a:rPr lang="zh-CN" altLang="zh-CN" sz="2800" kern="100" dirty="0">
                <a:latin typeface="Times New Roman"/>
                <a:ea typeface="华文细黑"/>
                <a:cs typeface="Times New Roman"/>
              </a:rPr>
              <a:t>春秋分日，</a:t>
            </a:r>
            <a:r>
              <a:rPr lang="zh-CN" altLang="zh-CN" sz="2800" kern="100" dirty="0" smtClean="0">
                <a:latin typeface="Times New Roman"/>
                <a:ea typeface="华文细黑"/>
                <a:cs typeface="Times New Roman"/>
              </a:rPr>
              <a:t>全球</a:t>
            </a:r>
            <a:r>
              <a:rPr lang="en-US" altLang="zh-CN" sz="2800" u="sng" kern="100" dirty="0">
                <a:latin typeface="Times New Roman"/>
                <a:ea typeface="华文细黑"/>
                <a:cs typeface="Times New Roman"/>
              </a:rPr>
              <a:t> </a:t>
            </a:r>
            <a:r>
              <a:rPr lang="en-US" altLang="zh-CN" sz="2800" u="sng" kern="100" dirty="0" smtClean="0">
                <a:latin typeface="Times New Roman"/>
                <a:ea typeface="华文细黑"/>
                <a:cs typeface="Times New Roman"/>
              </a:rPr>
              <a:t>                </a:t>
            </a:r>
            <a:r>
              <a:rPr lang="zh-CN" altLang="zh-CN" sz="2800" kern="100" dirty="0" smtClean="0">
                <a:latin typeface="Times New Roman"/>
                <a:ea typeface="华文细黑"/>
                <a:cs typeface="Times New Roman"/>
              </a:rPr>
              <a:t>。</a:t>
            </a:r>
            <a:endParaRPr lang="zh-CN" altLang="zh-CN" sz="2800" kern="100" dirty="0">
              <a:latin typeface="宋体"/>
              <a:cs typeface="Courier New"/>
            </a:endParaRPr>
          </a:p>
          <a:p>
            <a:pPr algn="just">
              <a:lnSpc>
                <a:spcPct val="150000"/>
              </a:lnSpc>
              <a:spcAft>
                <a:spcPts val="0"/>
              </a:spcAft>
              <a:tabLst>
                <a:tab pos="2430780" algn="l"/>
              </a:tabLst>
            </a:pPr>
            <a:r>
              <a:rPr lang="en-US" altLang="zh-CN" sz="2800" kern="100" dirty="0">
                <a:latin typeface="Times New Roman"/>
                <a:ea typeface="华文细黑"/>
                <a:cs typeface="Courier New"/>
              </a:rPr>
              <a:t>5.</a:t>
            </a:r>
            <a:r>
              <a:rPr lang="zh-CN" altLang="zh-CN" sz="2800" kern="100" dirty="0">
                <a:latin typeface="Times New Roman"/>
                <a:ea typeface="华文细黑"/>
                <a:cs typeface="Times New Roman"/>
              </a:rPr>
              <a:t>同一纬线上各点的昼夜</a:t>
            </a:r>
            <a:r>
              <a:rPr lang="zh-CN" altLang="zh-CN" sz="2800" kern="100" dirty="0" smtClean="0">
                <a:latin typeface="Times New Roman"/>
                <a:ea typeface="华文细黑"/>
                <a:cs typeface="Times New Roman"/>
              </a:rPr>
              <a:t>长短</a:t>
            </a:r>
            <a:r>
              <a:rPr lang="en-US" altLang="zh-CN" sz="2800" u="sng" kern="100" dirty="0" smtClean="0">
                <a:latin typeface="Times New Roman"/>
                <a:ea typeface="华文细黑"/>
                <a:cs typeface="Times New Roman"/>
              </a:rPr>
              <a:t>          </a:t>
            </a:r>
            <a:r>
              <a:rPr lang="zh-CN" altLang="zh-CN" sz="2800" kern="100" dirty="0" smtClean="0">
                <a:latin typeface="Times New Roman"/>
                <a:ea typeface="华文细黑"/>
                <a:cs typeface="Times New Roman"/>
              </a:rPr>
              <a:t>。</a:t>
            </a:r>
            <a:r>
              <a:rPr lang="zh-CN" altLang="zh-CN" sz="2800" kern="100" dirty="0">
                <a:latin typeface="Times New Roman"/>
                <a:ea typeface="华文细黑"/>
                <a:cs typeface="Times New Roman"/>
              </a:rPr>
              <a:t>南北半球纬度数相同的地区昼夜</a:t>
            </a:r>
            <a:r>
              <a:rPr lang="zh-CN" altLang="zh-CN" sz="2800" kern="100" dirty="0" smtClean="0">
                <a:latin typeface="Times New Roman"/>
                <a:ea typeface="华文细黑"/>
                <a:cs typeface="Times New Roman"/>
              </a:rPr>
              <a:t>长短</a:t>
            </a:r>
            <a:endParaRPr lang="en-US" altLang="zh-CN" sz="2800" kern="100" dirty="0" smtClean="0">
              <a:latin typeface="Times New Roman"/>
              <a:ea typeface="华文细黑"/>
              <a:cs typeface="Times New Roman"/>
            </a:endParaRPr>
          </a:p>
          <a:p>
            <a:pPr algn="just">
              <a:lnSpc>
                <a:spcPct val="150000"/>
              </a:lnSpc>
              <a:spcAft>
                <a:spcPts val="0"/>
              </a:spcAft>
              <a:tabLst>
                <a:tab pos="2430780" algn="l"/>
              </a:tabLst>
            </a:pPr>
            <a:r>
              <a:rPr lang="en-US" altLang="zh-CN" sz="2800" u="sng" kern="100" dirty="0" smtClean="0">
                <a:latin typeface="Times New Roman"/>
                <a:ea typeface="华文细黑"/>
                <a:cs typeface="Times New Roman"/>
              </a:rPr>
              <a:t>         </a:t>
            </a:r>
            <a:r>
              <a:rPr lang="zh-CN" altLang="zh-CN" sz="2800" kern="100" dirty="0" smtClean="0">
                <a:latin typeface="Times New Roman"/>
                <a:ea typeface="华文细黑"/>
                <a:cs typeface="Times New Roman"/>
              </a:rPr>
              <a:t>分布</a:t>
            </a:r>
            <a:r>
              <a:rPr lang="zh-CN" altLang="zh-CN" sz="2800" kern="100" dirty="0">
                <a:latin typeface="Times New Roman"/>
                <a:ea typeface="华文细黑"/>
                <a:cs typeface="Times New Roman"/>
              </a:rPr>
              <a:t>。</a:t>
            </a:r>
            <a:endParaRPr lang="zh-CN" altLang="zh-CN" sz="2800" kern="100" dirty="0">
              <a:effectLst/>
              <a:latin typeface="宋体"/>
              <a:cs typeface="Courier New"/>
            </a:endParaRPr>
          </a:p>
        </p:txBody>
      </p:sp>
      <p:sp>
        <p:nvSpPr>
          <p:cNvPr id="6" name="矩形 5"/>
          <p:cNvSpPr/>
          <p:nvPr/>
        </p:nvSpPr>
        <p:spPr>
          <a:xfrm>
            <a:off x="0" y="6663993"/>
            <a:ext cx="12194933" cy="194007"/>
          </a:xfrm>
          <a:prstGeom prst="rect">
            <a:avLst/>
          </a:prstGeom>
          <a:solidFill>
            <a:schemeClr val="accent3">
              <a:lumMod val="40000"/>
              <a:lumOff val="60000"/>
            </a:schemeClr>
          </a:solidFill>
          <a:ln>
            <a:noFill/>
          </a:ln>
        </p:spPr>
        <p:style>
          <a:lnRef idx="1">
            <a:schemeClr val="accent5"/>
          </a:lnRef>
          <a:fillRef idx="2">
            <a:schemeClr val="accent5"/>
          </a:fillRef>
          <a:effectRef idx="1">
            <a:schemeClr val="accent5"/>
          </a:effectRef>
          <a:fontRef idx="minor">
            <a:schemeClr val="dk1"/>
          </a:fontRef>
        </p:style>
        <p:txBody>
          <a:bodyPr rtlCol="0" anchor="ctr"/>
          <a:lstStyle/>
          <a:p>
            <a:pPr algn="ctr" defTabSz="1219170">
              <a:lnSpc>
                <a:spcPct val="150000"/>
              </a:lnSpc>
            </a:pPr>
            <a:endParaRPr lang="zh-CN" altLang="en-US" sz="2400" kern="100" dirty="0">
              <a:solidFill>
                <a:srgbClr val="0000CC"/>
              </a:solidFill>
              <a:latin typeface="Times New Roman" panose="02020603050405020304" pitchFamily="18" charset="0"/>
              <a:ea typeface="华文细黑" panose="02010600040101010101" pitchFamily="2" charset="-122"/>
              <a:cs typeface="Times New Roman" panose="02020603050405020304" pitchFamily="18" charset="0"/>
            </a:endParaRPr>
          </a:p>
        </p:txBody>
      </p:sp>
      <p:sp>
        <p:nvSpPr>
          <p:cNvPr id="7" name="圆角矩形 6"/>
          <p:cNvSpPr/>
          <p:nvPr/>
        </p:nvSpPr>
        <p:spPr>
          <a:xfrm>
            <a:off x="11398413" y="6658746"/>
            <a:ext cx="792000" cy="200842"/>
          </a:xfrm>
          <a:prstGeom prst="roundRect">
            <a:avLst/>
          </a:prstGeom>
          <a:ln>
            <a:noFill/>
          </a:ln>
        </p:spPr>
        <p:style>
          <a:lnRef idx="1">
            <a:schemeClr val="dk1"/>
          </a:lnRef>
          <a:fillRef idx="2">
            <a:schemeClr val="dk1"/>
          </a:fillRef>
          <a:effectRef idx="1">
            <a:schemeClr val="dk1"/>
          </a:effectRef>
          <a:fontRef idx="minor">
            <a:schemeClr val="dk1"/>
          </a:fontRef>
        </p:style>
        <p:txBody>
          <a:bodyPr rtlCol="0" anchor="ctr"/>
          <a:lstStyle/>
          <a:p>
            <a:pPr algn="ctr"/>
            <a:r>
              <a:rPr lang="zh-CN" altLang="en-US" sz="1400" dirty="0" smtClean="0">
                <a:solidFill>
                  <a:srgbClr val="C00000"/>
                </a:solidFill>
                <a:latin typeface="黑体" pitchFamily="49" charset="-122"/>
                <a:ea typeface="黑体" pitchFamily="49" charset="-122"/>
              </a:rPr>
              <a:t>答案</a:t>
            </a:r>
            <a:endParaRPr lang="zh-CN" altLang="en-US" sz="1400" dirty="0">
              <a:solidFill>
                <a:srgbClr val="C00000"/>
              </a:solidFill>
              <a:latin typeface="黑体" pitchFamily="49" charset="-122"/>
              <a:ea typeface="黑体" pitchFamily="49" charset="-122"/>
            </a:endParaRPr>
          </a:p>
        </p:txBody>
      </p:sp>
      <p:sp>
        <p:nvSpPr>
          <p:cNvPr id="2" name="矩形 1"/>
          <p:cNvSpPr/>
          <p:nvPr/>
        </p:nvSpPr>
        <p:spPr>
          <a:xfrm>
            <a:off x="7184851" y="837506"/>
            <a:ext cx="1620957" cy="523220"/>
          </a:xfrm>
          <a:prstGeom prst="rect">
            <a:avLst/>
          </a:prstGeom>
        </p:spPr>
        <p:txBody>
          <a:bodyPr wrap="none">
            <a:spAutoFit/>
          </a:bodyPr>
          <a:lstStyle/>
          <a:p>
            <a:pPr algn="ctr" defTabSz="1219170"/>
            <a:r>
              <a:rPr lang="zh-CN" altLang="zh-CN" sz="2800" kern="100" dirty="0">
                <a:solidFill>
                  <a:srgbClr val="C00000"/>
                </a:solidFill>
                <a:latin typeface="Times New Roman"/>
                <a:ea typeface="华文细黑"/>
                <a:cs typeface="Times New Roman"/>
              </a:rPr>
              <a:t>昼长夜短</a:t>
            </a:r>
            <a:endParaRPr lang="zh-CN" altLang="en-US" sz="2800" kern="100" dirty="0">
              <a:solidFill>
                <a:srgbClr val="C00000"/>
              </a:solidFill>
              <a:latin typeface="Times New Roman"/>
              <a:ea typeface="华文细黑"/>
              <a:cs typeface="Times New Roman"/>
            </a:endParaRPr>
          </a:p>
        </p:txBody>
      </p:sp>
      <p:sp>
        <p:nvSpPr>
          <p:cNvPr id="8" name="矩形 7"/>
          <p:cNvSpPr/>
          <p:nvPr/>
        </p:nvSpPr>
        <p:spPr>
          <a:xfrm>
            <a:off x="592440" y="1476053"/>
            <a:ext cx="543739" cy="523220"/>
          </a:xfrm>
          <a:prstGeom prst="rect">
            <a:avLst/>
          </a:prstGeom>
        </p:spPr>
        <p:txBody>
          <a:bodyPr wrap="none">
            <a:spAutoFit/>
          </a:bodyPr>
          <a:lstStyle/>
          <a:p>
            <a:pPr algn="ctr" defTabSz="1219170"/>
            <a:r>
              <a:rPr lang="zh-CN" altLang="zh-CN" sz="2800" kern="100" dirty="0">
                <a:solidFill>
                  <a:srgbClr val="C00000"/>
                </a:solidFill>
                <a:latin typeface="Times New Roman"/>
                <a:ea typeface="华文细黑"/>
                <a:cs typeface="Times New Roman"/>
              </a:rPr>
              <a:t>长</a:t>
            </a:r>
            <a:endParaRPr lang="zh-CN" altLang="en-US" sz="2800" kern="100" dirty="0">
              <a:solidFill>
                <a:srgbClr val="C00000"/>
              </a:solidFill>
              <a:latin typeface="Times New Roman"/>
              <a:ea typeface="华文细黑"/>
              <a:cs typeface="Times New Roman"/>
            </a:endParaRPr>
          </a:p>
        </p:txBody>
      </p:sp>
      <p:sp>
        <p:nvSpPr>
          <p:cNvPr id="9" name="矩形 8"/>
          <p:cNvSpPr/>
          <p:nvPr/>
        </p:nvSpPr>
        <p:spPr>
          <a:xfrm>
            <a:off x="3574926" y="1485578"/>
            <a:ext cx="902811" cy="523220"/>
          </a:xfrm>
          <a:prstGeom prst="rect">
            <a:avLst/>
          </a:prstGeom>
        </p:spPr>
        <p:txBody>
          <a:bodyPr wrap="none">
            <a:spAutoFit/>
          </a:bodyPr>
          <a:lstStyle/>
          <a:p>
            <a:pPr algn="ctr" defTabSz="1219170"/>
            <a:r>
              <a:rPr lang="zh-CN" altLang="zh-CN" sz="2800" kern="100" dirty="0">
                <a:solidFill>
                  <a:srgbClr val="C00000"/>
                </a:solidFill>
                <a:latin typeface="Times New Roman"/>
                <a:ea typeface="华文细黑"/>
                <a:cs typeface="Times New Roman"/>
              </a:rPr>
              <a:t>极昼</a:t>
            </a:r>
            <a:endParaRPr lang="zh-CN" altLang="en-US" sz="2800" kern="100" dirty="0">
              <a:solidFill>
                <a:srgbClr val="C00000"/>
              </a:solidFill>
              <a:latin typeface="Times New Roman"/>
              <a:ea typeface="华文细黑"/>
              <a:cs typeface="Times New Roman"/>
            </a:endParaRPr>
          </a:p>
        </p:txBody>
      </p:sp>
      <p:sp>
        <p:nvSpPr>
          <p:cNvPr id="10" name="矩形 9"/>
          <p:cNvSpPr/>
          <p:nvPr/>
        </p:nvSpPr>
        <p:spPr>
          <a:xfrm>
            <a:off x="7210553" y="2095436"/>
            <a:ext cx="1620957" cy="523220"/>
          </a:xfrm>
          <a:prstGeom prst="rect">
            <a:avLst/>
          </a:prstGeom>
        </p:spPr>
        <p:txBody>
          <a:bodyPr wrap="none">
            <a:spAutoFit/>
          </a:bodyPr>
          <a:lstStyle/>
          <a:p>
            <a:pPr algn="ctr" defTabSz="1219170"/>
            <a:r>
              <a:rPr lang="zh-CN" altLang="zh-CN" sz="2800" kern="100" dirty="0">
                <a:solidFill>
                  <a:srgbClr val="C00000"/>
                </a:solidFill>
                <a:latin typeface="Times New Roman"/>
                <a:ea typeface="华文细黑"/>
                <a:cs typeface="Times New Roman"/>
              </a:rPr>
              <a:t>昼短夜长</a:t>
            </a:r>
            <a:endParaRPr lang="zh-CN" altLang="en-US" sz="2800" kern="100" dirty="0">
              <a:solidFill>
                <a:srgbClr val="C00000"/>
              </a:solidFill>
              <a:latin typeface="Times New Roman"/>
              <a:ea typeface="华文细黑"/>
              <a:cs typeface="Times New Roman"/>
            </a:endParaRPr>
          </a:p>
        </p:txBody>
      </p:sp>
      <p:sp>
        <p:nvSpPr>
          <p:cNvPr id="11" name="矩形 10"/>
          <p:cNvSpPr/>
          <p:nvPr/>
        </p:nvSpPr>
        <p:spPr>
          <a:xfrm>
            <a:off x="601965" y="2762558"/>
            <a:ext cx="543739" cy="523220"/>
          </a:xfrm>
          <a:prstGeom prst="rect">
            <a:avLst/>
          </a:prstGeom>
        </p:spPr>
        <p:txBody>
          <a:bodyPr wrap="none">
            <a:spAutoFit/>
          </a:bodyPr>
          <a:lstStyle/>
          <a:p>
            <a:pPr algn="ctr" defTabSz="1219170"/>
            <a:r>
              <a:rPr lang="zh-CN" altLang="zh-CN" sz="2800" kern="100" dirty="0">
                <a:solidFill>
                  <a:srgbClr val="C00000"/>
                </a:solidFill>
                <a:latin typeface="Times New Roman"/>
                <a:ea typeface="华文细黑"/>
                <a:cs typeface="Times New Roman"/>
              </a:rPr>
              <a:t>短</a:t>
            </a:r>
            <a:endParaRPr lang="zh-CN" altLang="en-US" sz="2800" kern="100" dirty="0">
              <a:solidFill>
                <a:srgbClr val="C00000"/>
              </a:solidFill>
              <a:latin typeface="Times New Roman"/>
              <a:ea typeface="华文细黑"/>
              <a:cs typeface="Times New Roman"/>
            </a:endParaRPr>
          </a:p>
        </p:txBody>
      </p:sp>
      <p:sp>
        <p:nvSpPr>
          <p:cNvPr id="12" name="矩形 11"/>
          <p:cNvSpPr/>
          <p:nvPr/>
        </p:nvSpPr>
        <p:spPr>
          <a:xfrm>
            <a:off x="3636794" y="2750146"/>
            <a:ext cx="902811" cy="523220"/>
          </a:xfrm>
          <a:prstGeom prst="rect">
            <a:avLst/>
          </a:prstGeom>
        </p:spPr>
        <p:txBody>
          <a:bodyPr wrap="none">
            <a:spAutoFit/>
          </a:bodyPr>
          <a:lstStyle/>
          <a:p>
            <a:pPr algn="ctr" defTabSz="1219170"/>
            <a:r>
              <a:rPr lang="zh-CN" altLang="zh-CN" sz="2800" kern="100" dirty="0">
                <a:solidFill>
                  <a:srgbClr val="C00000"/>
                </a:solidFill>
                <a:latin typeface="Times New Roman"/>
                <a:ea typeface="华文细黑"/>
                <a:cs typeface="Times New Roman"/>
              </a:rPr>
              <a:t>极夜</a:t>
            </a:r>
            <a:endParaRPr lang="zh-CN" altLang="en-US" sz="2800" kern="100" dirty="0">
              <a:solidFill>
                <a:srgbClr val="C00000"/>
              </a:solidFill>
              <a:latin typeface="Times New Roman"/>
              <a:ea typeface="华文细黑"/>
              <a:cs typeface="Times New Roman"/>
            </a:endParaRPr>
          </a:p>
        </p:txBody>
      </p:sp>
      <p:sp>
        <p:nvSpPr>
          <p:cNvPr id="13" name="矩形 12"/>
          <p:cNvSpPr/>
          <p:nvPr/>
        </p:nvSpPr>
        <p:spPr>
          <a:xfrm>
            <a:off x="7333585" y="3382055"/>
            <a:ext cx="902811" cy="523220"/>
          </a:xfrm>
          <a:prstGeom prst="rect">
            <a:avLst/>
          </a:prstGeom>
        </p:spPr>
        <p:txBody>
          <a:bodyPr wrap="none">
            <a:spAutoFit/>
          </a:bodyPr>
          <a:lstStyle/>
          <a:p>
            <a:pPr algn="ctr" defTabSz="1219170"/>
            <a:r>
              <a:rPr lang="zh-CN" altLang="zh-CN" sz="2800" kern="100" dirty="0">
                <a:solidFill>
                  <a:srgbClr val="C00000"/>
                </a:solidFill>
                <a:latin typeface="Times New Roman"/>
                <a:ea typeface="华文细黑"/>
                <a:cs typeface="Times New Roman"/>
              </a:rPr>
              <a:t>最长</a:t>
            </a:r>
            <a:endParaRPr lang="zh-CN" altLang="en-US" sz="2800" kern="100" dirty="0">
              <a:solidFill>
                <a:srgbClr val="C00000"/>
              </a:solidFill>
              <a:latin typeface="Times New Roman"/>
              <a:ea typeface="华文细黑"/>
              <a:cs typeface="Times New Roman"/>
            </a:endParaRPr>
          </a:p>
        </p:txBody>
      </p:sp>
      <p:sp>
        <p:nvSpPr>
          <p:cNvPr id="14" name="矩形 13"/>
          <p:cNvSpPr/>
          <p:nvPr/>
        </p:nvSpPr>
        <p:spPr>
          <a:xfrm>
            <a:off x="1208187" y="4030241"/>
            <a:ext cx="902811" cy="523220"/>
          </a:xfrm>
          <a:prstGeom prst="rect">
            <a:avLst/>
          </a:prstGeom>
        </p:spPr>
        <p:txBody>
          <a:bodyPr wrap="none">
            <a:spAutoFit/>
          </a:bodyPr>
          <a:lstStyle/>
          <a:p>
            <a:pPr algn="ctr" defTabSz="1219170"/>
            <a:r>
              <a:rPr lang="zh-CN" altLang="zh-CN" sz="2800" kern="100" dirty="0">
                <a:solidFill>
                  <a:srgbClr val="C00000"/>
                </a:solidFill>
                <a:latin typeface="Times New Roman"/>
                <a:ea typeface="华文细黑"/>
                <a:cs typeface="Times New Roman"/>
              </a:rPr>
              <a:t>极昼</a:t>
            </a:r>
            <a:endParaRPr lang="zh-CN" altLang="en-US" sz="2800" kern="100" dirty="0">
              <a:solidFill>
                <a:srgbClr val="C00000"/>
              </a:solidFill>
              <a:latin typeface="Times New Roman"/>
              <a:ea typeface="华文细黑"/>
              <a:cs typeface="Times New Roman"/>
            </a:endParaRPr>
          </a:p>
        </p:txBody>
      </p:sp>
      <p:sp>
        <p:nvSpPr>
          <p:cNvPr id="15" name="矩形 14"/>
          <p:cNvSpPr/>
          <p:nvPr/>
        </p:nvSpPr>
        <p:spPr>
          <a:xfrm>
            <a:off x="2918648" y="4678199"/>
            <a:ext cx="1620957" cy="523220"/>
          </a:xfrm>
          <a:prstGeom prst="rect">
            <a:avLst/>
          </a:prstGeom>
        </p:spPr>
        <p:txBody>
          <a:bodyPr wrap="none">
            <a:spAutoFit/>
          </a:bodyPr>
          <a:lstStyle/>
          <a:p>
            <a:pPr algn="ctr" defTabSz="1219170"/>
            <a:r>
              <a:rPr lang="zh-CN" altLang="zh-CN" sz="2800" kern="100" dirty="0">
                <a:solidFill>
                  <a:srgbClr val="C00000"/>
                </a:solidFill>
                <a:latin typeface="Times New Roman"/>
                <a:ea typeface="华文细黑"/>
                <a:cs typeface="Times New Roman"/>
              </a:rPr>
              <a:t>昼夜</a:t>
            </a:r>
            <a:r>
              <a:rPr lang="zh-CN" altLang="zh-CN" sz="2800" kern="100" dirty="0" smtClean="0">
                <a:solidFill>
                  <a:srgbClr val="C00000"/>
                </a:solidFill>
                <a:latin typeface="Times New Roman"/>
                <a:ea typeface="华文细黑"/>
                <a:cs typeface="Times New Roman"/>
              </a:rPr>
              <a:t>平分</a:t>
            </a:r>
            <a:endParaRPr lang="zh-CN" altLang="en-US" sz="2800" kern="100" dirty="0">
              <a:solidFill>
                <a:srgbClr val="C00000"/>
              </a:solidFill>
              <a:latin typeface="Times New Roman"/>
              <a:ea typeface="华文细黑"/>
              <a:cs typeface="Times New Roman"/>
            </a:endParaRPr>
          </a:p>
        </p:txBody>
      </p:sp>
      <p:sp>
        <p:nvSpPr>
          <p:cNvPr id="16" name="矩形 15"/>
          <p:cNvSpPr/>
          <p:nvPr/>
        </p:nvSpPr>
        <p:spPr>
          <a:xfrm>
            <a:off x="4741297" y="5307221"/>
            <a:ext cx="902811" cy="523220"/>
          </a:xfrm>
          <a:prstGeom prst="rect">
            <a:avLst/>
          </a:prstGeom>
        </p:spPr>
        <p:txBody>
          <a:bodyPr wrap="none">
            <a:spAutoFit/>
          </a:bodyPr>
          <a:lstStyle/>
          <a:p>
            <a:pPr algn="ctr" defTabSz="1219170"/>
            <a:r>
              <a:rPr lang="zh-CN" altLang="zh-CN" sz="2800" kern="100" dirty="0">
                <a:solidFill>
                  <a:srgbClr val="C00000"/>
                </a:solidFill>
                <a:latin typeface="Times New Roman"/>
                <a:ea typeface="华文细黑"/>
                <a:cs typeface="Times New Roman"/>
              </a:rPr>
              <a:t>相等</a:t>
            </a:r>
            <a:endParaRPr lang="zh-CN" altLang="en-US" sz="2800" kern="100" dirty="0">
              <a:solidFill>
                <a:srgbClr val="C00000"/>
              </a:solidFill>
              <a:latin typeface="Times New Roman"/>
              <a:ea typeface="华文细黑"/>
              <a:cs typeface="Times New Roman"/>
            </a:endParaRPr>
          </a:p>
        </p:txBody>
      </p:sp>
      <p:sp>
        <p:nvSpPr>
          <p:cNvPr id="17" name="矩形 16"/>
          <p:cNvSpPr/>
          <p:nvPr/>
        </p:nvSpPr>
        <p:spPr>
          <a:xfrm>
            <a:off x="161360" y="5940549"/>
            <a:ext cx="902811" cy="523220"/>
          </a:xfrm>
          <a:prstGeom prst="rect">
            <a:avLst/>
          </a:prstGeom>
        </p:spPr>
        <p:txBody>
          <a:bodyPr wrap="none">
            <a:spAutoFit/>
          </a:bodyPr>
          <a:lstStyle/>
          <a:p>
            <a:pPr algn="ctr" defTabSz="1219170"/>
            <a:r>
              <a:rPr lang="zh-CN" altLang="zh-CN" sz="2800" kern="100" dirty="0">
                <a:solidFill>
                  <a:srgbClr val="C00000"/>
                </a:solidFill>
                <a:latin typeface="Times New Roman"/>
                <a:ea typeface="华文细黑"/>
                <a:cs typeface="Times New Roman"/>
              </a:rPr>
              <a:t>对称</a:t>
            </a:r>
            <a:endParaRPr lang="zh-CN" altLang="en-US" sz="2800" kern="100" dirty="0">
              <a:solidFill>
                <a:srgbClr val="C00000"/>
              </a:solidFill>
              <a:latin typeface="Times New Roman"/>
              <a:ea typeface="华文细黑"/>
              <a:cs typeface="Times New Roman"/>
            </a:endParaRPr>
          </a:p>
        </p:txBody>
      </p:sp>
    </p:spTree>
    <p:extLst>
      <p:ext uri="{BB962C8B-B14F-4D97-AF65-F5344CB8AC3E}">
        <p14:creationId xmlns:p14="http://schemas.microsoft.com/office/powerpoint/2010/main" xmlns="" val="3129583416"/>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
                    </p:tgtEl>
                  </p:cond>
                </p:stCondLst>
                <p:endSync evt="end" delay="0">
                  <p:rtn val="all"/>
                </p:endSync>
                <p:childTnLst>
                  <p:par>
                    <p:cTn id="3" fill="hold">
                      <p:stCondLst>
                        <p:cond delay="0"/>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blinds(horizontal)">
                                      <p:cBhvr>
                                        <p:cTn id="10" dur="500"/>
                                        <p:tgtEl>
                                          <p:spTgt spid="8"/>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blinds(horizontal)">
                                      <p:cBhvr>
                                        <p:cTn id="13" dur="500"/>
                                        <p:tgtEl>
                                          <p:spTgt spid="9"/>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blinds(horizontal)">
                                      <p:cBhvr>
                                        <p:cTn id="18" dur="500"/>
                                        <p:tgtEl>
                                          <p:spTgt spid="10"/>
                                        </p:tgtEl>
                                      </p:cBhvr>
                                    </p:animEffect>
                                  </p:childTnLst>
                                </p:cTn>
                              </p:par>
                              <p:par>
                                <p:cTn id="19" presetID="3" presetClass="entr" presetSubtype="10" fill="hold" grpId="0" nodeType="with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blinds(horizontal)">
                                      <p:cBhvr>
                                        <p:cTn id="21" dur="500"/>
                                        <p:tgtEl>
                                          <p:spTgt spid="11"/>
                                        </p:tgtEl>
                                      </p:cBhvr>
                                    </p:animEffect>
                                  </p:childTnLst>
                                </p:cTn>
                              </p:par>
                              <p:par>
                                <p:cTn id="22" presetID="3" presetClass="entr" presetSubtype="10" fill="hold" grpId="0" nodeType="withEffect">
                                  <p:stCondLst>
                                    <p:cond delay="0"/>
                                  </p:stCondLst>
                                  <p:childTnLst>
                                    <p:set>
                                      <p:cBhvr>
                                        <p:cTn id="23" dur="1" fill="hold">
                                          <p:stCondLst>
                                            <p:cond delay="0"/>
                                          </p:stCondLst>
                                        </p:cTn>
                                        <p:tgtEl>
                                          <p:spTgt spid="12"/>
                                        </p:tgtEl>
                                        <p:attrNameLst>
                                          <p:attrName>style.visibility</p:attrName>
                                        </p:attrNameLst>
                                      </p:cBhvr>
                                      <p:to>
                                        <p:strVal val="visible"/>
                                      </p:to>
                                    </p:set>
                                    <p:animEffect transition="in" filter="blinds(horizontal)">
                                      <p:cBhvr>
                                        <p:cTn id="24" dur="500"/>
                                        <p:tgtEl>
                                          <p:spTgt spid="12"/>
                                        </p:tgtEl>
                                      </p:cBhvr>
                                    </p:animEffect>
                                  </p:childTnLst>
                                </p:cTn>
                              </p:par>
                            </p:childTnLst>
                          </p:cTn>
                        </p:par>
                      </p:childTnLst>
                    </p:cTn>
                  </p:par>
                  <p:par>
                    <p:cTn id="25" fill="hold">
                      <p:stCondLst>
                        <p:cond delay="indefinite"/>
                      </p:stCondLst>
                      <p:childTnLst>
                        <p:par>
                          <p:cTn id="26" fill="hold">
                            <p:stCondLst>
                              <p:cond delay="0"/>
                            </p:stCondLst>
                            <p:childTnLst>
                              <p:par>
                                <p:cTn id="27" presetID="3" presetClass="entr" presetSubtype="10" fill="hold" grpId="0" nodeType="clickEffect">
                                  <p:stCondLst>
                                    <p:cond delay="0"/>
                                  </p:stCondLst>
                                  <p:childTnLst>
                                    <p:set>
                                      <p:cBhvr>
                                        <p:cTn id="28" dur="1" fill="hold">
                                          <p:stCondLst>
                                            <p:cond delay="0"/>
                                          </p:stCondLst>
                                        </p:cTn>
                                        <p:tgtEl>
                                          <p:spTgt spid="13"/>
                                        </p:tgtEl>
                                        <p:attrNameLst>
                                          <p:attrName>style.visibility</p:attrName>
                                        </p:attrNameLst>
                                      </p:cBhvr>
                                      <p:to>
                                        <p:strVal val="visible"/>
                                      </p:to>
                                    </p:set>
                                    <p:animEffect transition="in" filter="blinds(horizontal)">
                                      <p:cBhvr>
                                        <p:cTn id="29" dur="500"/>
                                        <p:tgtEl>
                                          <p:spTgt spid="13"/>
                                        </p:tgtEl>
                                      </p:cBhvr>
                                    </p:animEffect>
                                  </p:childTnLst>
                                </p:cTn>
                              </p:par>
                              <p:par>
                                <p:cTn id="30" presetID="3" presetClass="entr" presetSubtype="10" fill="hold" grpId="0" nodeType="withEffect">
                                  <p:stCondLst>
                                    <p:cond delay="0"/>
                                  </p:stCondLst>
                                  <p:childTnLst>
                                    <p:set>
                                      <p:cBhvr>
                                        <p:cTn id="31" dur="1" fill="hold">
                                          <p:stCondLst>
                                            <p:cond delay="0"/>
                                          </p:stCondLst>
                                        </p:cTn>
                                        <p:tgtEl>
                                          <p:spTgt spid="14"/>
                                        </p:tgtEl>
                                        <p:attrNameLst>
                                          <p:attrName>style.visibility</p:attrName>
                                        </p:attrNameLst>
                                      </p:cBhvr>
                                      <p:to>
                                        <p:strVal val="visible"/>
                                      </p:to>
                                    </p:set>
                                    <p:animEffect transition="in" filter="blinds(horizontal)">
                                      <p:cBhvr>
                                        <p:cTn id="32" dur="500"/>
                                        <p:tgtEl>
                                          <p:spTgt spid="14"/>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15"/>
                                        </p:tgtEl>
                                        <p:attrNameLst>
                                          <p:attrName>style.visibility</p:attrName>
                                        </p:attrNameLst>
                                      </p:cBhvr>
                                      <p:to>
                                        <p:strVal val="visible"/>
                                      </p:to>
                                    </p:set>
                                    <p:animEffect transition="in" filter="blinds(horizontal)">
                                      <p:cBhvr>
                                        <p:cTn id="37" dur="500"/>
                                        <p:tgtEl>
                                          <p:spTgt spid="15"/>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16"/>
                                        </p:tgtEl>
                                        <p:attrNameLst>
                                          <p:attrName>style.visibility</p:attrName>
                                        </p:attrNameLst>
                                      </p:cBhvr>
                                      <p:to>
                                        <p:strVal val="visible"/>
                                      </p:to>
                                    </p:set>
                                    <p:animEffect transition="in" filter="blinds(horizontal)">
                                      <p:cBhvr>
                                        <p:cTn id="42" dur="500"/>
                                        <p:tgtEl>
                                          <p:spTgt spid="16"/>
                                        </p:tgtEl>
                                      </p:cBhvr>
                                    </p:animEffect>
                                  </p:childTnLst>
                                </p:cTn>
                              </p:par>
                              <p:par>
                                <p:cTn id="43" presetID="3" presetClass="entr" presetSubtype="10" fill="hold" grpId="0" nodeType="withEffect">
                                  <p:stCondLst>
                                    <p:cond delay="0"/>
                                  </p:stCondLst>
                                  <p:childTnLst>
                                    <p:set>
                                      <p:cBhvr>
                                        <p:cTn id="44" dur="1" fill="hold">
                                          <p:stCondLst>
                                            <p:cond delay="0"/>
                                          </p:stCondLst>
                                        </p:cTn>
                                        <p:tgtEl>
                                          <p:spTgt spid="17"/>
                                        </p:tgtEl>
                                        <p:attrNameLst>
                                          <p:attrName>style.visibility</p:attrName>
                                        </p:attrNameLst>
                                      </p:cBhvr>
                                      <p:to>
                                        <p:strVal val="visible"/>
                                      </p:to>
                                    </p:set>
                                    <p:animEffect transition="in" filter="blinds(horizontal)">
                                      <p:cBhvr>
                                        <p:cTn id="45" dur="500"/>
                                        <p:tgtEl>
                                          <p:spTgt spid="17"/>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xit" presetSubtype="0" fill="hold" grpId="1" nodeType="clickEffect">
                                  <p:stCondLst>
                                    <p:cond delay="0"/>
                                  </p:stCondLst>
                                  <p:childTnLst>
                                    <p:animEffect transition="out" filter="fade">
                                      <p:cBhvr>
                                        <p:cTn id="49" dur="500"/>
                                        <p:tgtEl>
                                          <p:spTgt spid="2"/>
                                        </p:tgtEl>
                                      </p:cBhvr>
                                    </p:animEffect>
                                    <p:set>
                                      <p:cBhvr>
                                        <p:cTn id="50" dur="1" fill="hold">
                                          <p:stCondLst>
                                            <p:cond delay="499"/>
                                          </p:stCondLst>
                                        </p:cTn>
                                        <p:tgtEl>
                                          <p:spTgt spid="2"/>
                                        </p:tgtEl>
                                        <p:attrNameLst>
                                          <p:attrName>style.visibility</p:attrName>
                                        </p:attrNameLst>
                                      </p:cBhvr>
                                      <p:to>
                                        <p:strVal val="hidden"/>
                                      </p:to>
                                    </p:set>
                                  </p:childTnLst>
                                </p:cTn>
                              </p:par>
                              <p:par>
                                <p:cTn id="51" presetID="10" presetClass="exit" presetSubtype="0" fill="hold" grpId="1" nodeType="withEffect">
                                  <p:stCondLst>
                                    <p:cond delay="0"/>
                                  </p:stCondLst>
                                  <p:childTnLst>
                                    <p:animEffect transition="out" filter="fade">
                                      <p:cBhvr>
                                        <p:cTn id="52" dur="500"/>
                                        <p:tgtEl>
                                          <p:spTgt spid="8"/>
                                        </p:tgtEl>
                                      </p:cBhvr>
                                    </p:animEffect>
                                    <p:set>
                                      <p:cBhvr>
                                        <p:cTn id="53" dur="1" fill="hold">
                                          <p:stCondLst>
                                            <p:cond delay="499"/>
                                          </p:stCondLst>
                                        </p:cTn>
                                        <p:tgtEl>
                                          <p:spTgt spid="8"/>
                                        </p:tgtEl>
                                        <p:attrNameLst>
                                          <p:attrName>style.visibility</p:attrName>
                                        </p:attrNameLst>
                                      </p:cBhvr>
                                      <p:to>
                                        <p:strVal val="hidden"/>
                                      </p:to>
                                    </p:set>
                                  </p:childTnLst>
                                </p:cTn>
                              </p:par>
                              <p:par>
                                <p:cTn id="54" presetID="10" presetClass="exit" presetSubtype="0" fill="hold" grpId="1" nodeType="withEffect">
                                  <p:stCondLst>
                                    <p:cond delay="0"/>
                                  </p:stCondLst>
                                  <p:childTnLst>
                                    <p:animEffect transition="out" filter="fade">
                                      <p:cBhvr>
                                        <p:cTn id="55" dur="500"/>
                                        <p:tgtEl>
                                          <p:spTgt spid="9"/>
                                        </p:tgtEl>
                                      </p:cBhvr>
                                    </p:animEffect>
                                    <p:set>
                                      <p:cBhvr>
                                        <p:cTn id="56" dur="1" fill="hold">
                                          <p:stCondLst>
                                            <p:cond delay="499"/>
                                          </p:stCondLst>
                                        </p:cTn>
                                        <p:tgtEl>
                                          <p:spTgt spid="9"/>
                                        </p:tgtEl>
                                        <p:attrNameLst>
                                          <p:attrName>style.visibility</p:attrName>
                                        </p:attrNameLst>
                                      </p:cBhvr>
                                      <p:to>
                                        <p:strVal val="hidden"/>
                                      </p:to>
                                    </p:set>
                                  </p:childTnLst>
                                </p:cTn>
                              </p:par>
                              <p:par>
                                <p:cTn id="57" presetID="10" presetClass="exit" presetSubtype="0" fill="hold" grpId="1" nodeType="withEffect">
                                  <p:stCondLst>
                                    <p:cond delay="0"/>
                                  </p:stCondLst>
                                  <p:childTnLst>
                                    <p:animEffect transition="out" filter="fade">
                                      <p:cBhvr>
                                        <p:cTn id="58" dur="500"/>
                                        <p:tgtEl>
                                          <p:spTgt spid="10"/>
                                        </p:tgtEl>
                                      </p:cBhvr>
                                    </p:animEffect>
                                    <p:set>
                                      <p:cBhvr>
                                        <p:cTn id="59" dur="1" fill="hold">
                                          <p:stCondLst>
                                            <p:cond delay="499"/>
                                          </p:stCondLst>
                                        </p:cTn>
                                        <p:tgtEl>
                                          <p:spTgt spid="10"/>
                                        </p:tgtEl>
                                        <p:attrNameLst>
                                          <p:attrName>style.visibility</p:attrName>
                                        </p:attrNameLst>
                                      </p:cBhvr>
                                      <p:to>
                                        <p:strVal val="hidden"/>
                                      </p:to>
                                    </p:set>
                                  </p:childTnLst>
                                </p:cTn>
                              </p:par>
                              <p:par>
                                <p:cTn id="60" presetID="10" presetClass="exit" presetSubtype="0" fill="hold" grpId="1" nodeType="withEffect">
                                  <p:stCondLst>
                                    <p:cond delay="0"/>
                                  </p:stCondLst>
                                  <p:childTnLst>
                                    <p:animEffect transition="out" filter="fade">
                                      <p:cBhvr>
                                        <p:cTn id="61" dur="500"/>
                                        <p:tgtEl>
                                          <p:spTgt spid="11"/>
                                        </p:tgtEl>
                                      </p:cBhvr>
                                    </p:animEffect>
                                    <p:set>
                                      <p:cBhvr>
                                        <p:cTn id="62" dur="1" fill="hold">
                                          <p:stCondLst>
                                            <p:cond delay="499"/>
                                          </p:stCondLst>
                                        </p:cTn>
                                        <p:tgtEl>
                                          <p:spTgt spid="11"/>
                                        </p:tgtEl>
                                        <p:attrNameLst>
                                          <p:attrName>style.visibility</p:attrName>
                                        </p:attrNameLst>
                                      </p:cBhvr>
                                      <p:to>
                                        <p:strVal val="hidden"/>
                                      </p:to>
                                    </p:set>
                                  </p:childTnLst>
                                </p:cTn>
                              </p:par>
                              <p:par>
                                <p:cTn id="63" presetID="10" presetClass="exit" presetSubtype="0" fill="hold" grpId="1" nodeType="withEffect">
                                  <p:stCondLst>
                                    <p:cond delay="0"/>
                                  </p:stCondLst>
                                  <p:childTnLst>
                                    <p:animEffect transition="out" filter="fade">
                                      <p:cBhvr>
                                        <p:cTn id="64" dur="500"/>
                                        <p:tgtEl>
                                          <p:spTgt spid="12"/>
                                        </p:tgtEl>
                                      </p:cBhvr>
                                    </p:animEffect>
                                    <p:set>
                                      <p:cBhvr>
                                        <p:cTn id="65" dur="1" fill="hold">
                                          <p:stCondLst>
                                            <p:cond delay="499"/>
                                          </p:stCondLst>
                                        </p:cTn>
                                        <p:tgtEl>
                                          <p:spTgt spid="12"/>
                                        </p:tgtEl>
                                        <p:attrNameLst>
                                          <p:attrName>style.visibility</p:attrName>
                                        </p:attrNameLst>
                                      </p:cBhvr>
                                      <p:to>
                                        <p:strVal val="hidden"/>
                                      </p:to>
                                    </p:set>
                                  </p:childTnLst>
                                </p:cTn>
                              </p:par>
                              <p:par>
                                <p:cTn id="66" presetID="10" presetClass="exit" presetSubtype="0" fill="hold" grpId="1" nodeType="withEffect">
                                  <p:stCondLst>
                                    <p:cond delay="0"/>
                                  </p:stCondLst>
                                  <p:childTnLst>
                                    <p:animEffect transition="out" filter="fade">
                                      <p:cBhvr>
                                        <p:cTn id="67" dur="500"/>
                                        <p:tgtEl>
                                          <p:spTgt spid="13"/>
                                        </p:tgtEl>
                                      </p:cBhvr>
                                    </p:animEffect>
                                    <p:set>
                                      <p:cBhvr>
                                        <p:cTn id="68" dur="1" fill="hold">
                                          <p:stCondLst>
                                            <p:cond delay="499"/>
                                          </p:stCondLst>
                                        </p:cTn>
                                        <p:tgtEl>
                                          <p:spTgt spid="13"/>
                                        </p:tgtEl>
                                        <p:attrNameLst>
                                          <p:attrName>style.visibility</p:attrName>
                                        </p:attrNameLst>
                                      </p:cBhvr>
                                      <p:to>
                                        <p:strVal val="hidden"/>
                                      </p:to>
                                    </p:set>
                                  </p:childTnLst>
                                </p:cTn>
                              </p:par>
                              <p:par>
                                <p:cTn id="69" presetID="10" presetClass="exit" presetSubtype="0" fill="hold" grpId="1" nodeType="withEffect">
                                  <p:stCondLst>
                                    <p:cond delay="0"/>
                                  </p:stCondLst>
                                  <p:childTnLst>
                                    <p:animEffect transition="out" filter="fade">
                                      <p:cBhvr>
                                        <p:cTn id="70" dur="500"/>
                                        <p:tgtEl>
                                          <p:spTgt spid="14"/>
                                        </p:tgtEl>
                                      </p:cBhvr>
                                    </p:animEffect>
                                    <p:set>
                                      <p:cBhvr>
                                        <p:cTn id="71" dur="1" fill="hold">
                                          <p:stCondLst>
                                            <p:cond delay="499"/>
                                          </p:stCondLst>
                                        </p:cTn>
                                        <p:tgtEl>
                                          <p:spTgt spid="14"/>
                                        </p:tgtEl>
                                        <p:attrNameLst>
                                          <p:attrName>style.visibility</p:attrName>
                                        </p:attrNameLst>
                                      </p:cBhvr>
                                      <p:to>
                                        <p:strVal val="hidden"/>
                                      </p:to>
                                    </p:set>
                                  </p:childTnLst>
                                </p:cTn>
                              </p:par>
                              <p:par>
                                <p:cTn id="72" presetID="10" presetClass="exit" presetSubtype="0" fill="hold" grpId="1" nodeType="withEffect">
                                  <p:stCondLst>
                                    <p:cond delay="0"/>
                                  </p:stCondLst>
                                  <p:childTnLst>
                                    <p:animEffect transition="out" filter="fade">
                                      <p:cBhvr>
                                        <p:cTn id="73" dur="500"/>
                                        <p:tgtEl>
                                          <p:spTgt spid="15"/>
                                        </p:tgtEl>
                                      </p:cBhvr>
                                    </p:animEffect>
                                    <p:set>
                                      <p:cBhvr>
                                        <p:cTn id="74" dur="1" fill="hold">
                                          <p:stCondLst>
                                            <p:cond delay="499"/>
                                          </p:stCondLst>
                                        </p:cTn>
                                        <p:tgtEl>
                                          <p:spTgt spid="15"/>
                                        </p:tgtEl>
                                        <p:attrNameLst>
                                          <p:attrName>style.visibility</p:attrName>
                                        </p:attrNameLst>
                                      </p:cBhvr>
                                      <p:to>
                                        <p:strVal val="hidden"/>
                                      </p:to>
                                    </p:set>
                                  </p:childTnLst>
                                </p:cTn>
                              </p:par>
                              <p:par>
                                <p:cTn id="75" presetID="10" presetClass="exit" presetSubtype="0" fill="hold" grpId="1" nodeType="withEffect">
                                  <p:stCondLst>
                                    <p:cond delay="0"/>
                                  </p:stCondLst>
                                  <p:childTnLst>
                                    <p:animEffect transition="out" filter="fade">
                                      <p:cBhvr>
                                        <p:cTn id="76" dur="500"/>
                                        <p:tgtEl>
                                          <p:spTgt spid="16"/>
                                        </p:tgtEl>
                                      </p:cBhvr>
                                    </p:animEffect>
                                    <p:set>
                                      <p:cBhvr>
                                        <p:cTn id="77" dur="1" fill="hold">
                                          <p:stCondLst>
                                            <p:cond delay="499"/>
                                          </p:stCondLst>
                                        </p:cTn>
                                        <p:tgtEl>
                                          <p:spTgt spid="16"/>
                                        </p:tgtEl>
                                        <p:attrNameLst>
                                          <p:attrName>style.visibility</p:attrName>
                                        </p:attrNameLst>
                                      </p:cBhvr>
                                      <p:to>
                                        <p:strVal val="hidden"/>
                                      </p:to>
                                    </p:set>
                                  </p:childTnLst>
                                </p:cTn>
                              </p:par>
                              <p:par>
                                <p:cTn id="78" presetID="10" presetClass="exit" presetSubtype="0" fill="hold" grpId="1" nodeType="withEffect">
                                  <p:stCondLst>
                                    <p:cond delay="0"/>
                                  </p:stCondLst>
                                  <p:childTnLst>
                                    <p:animEffect transition="out" filter="fade">
                                      <p:cBhvr>
                                        <p:cTn id="79" dur="500"/>
                                        <p:tgtEl>
                                          <p:spTgt spid="17"/>
                                        </p:tgtEl>
                                      </p:cBhvr>
                                    </p:animEffect>
                                    <p:set>
                                      <p:cBhvr>
                                        <p:cTn id="80" dur="1" fill="hold">
                                          <p:stCondLst>
                                            <p:cond delay="499"/>
                                          </p:stCondLst>
                                        </p:cTn>
                                        <p:tgtEl>
                                          <p:spTgt spid="17"/>
                                        </p:tgtEl>
                                        <p:attrNameLst>
                                          <p:attrName>style.visibility</p:attrName>
                                        </p:attrNameLst>
                                      </p:cBhvr>
                                      <p:to>
                                        <p:strVal val="hidden"/>
                                      </p:to>
                                    </p:set>
                                  </p:childTnLst>
                                </p:cTn>
                              </p:par>
                            </p:childTnLst>
                          </p:cTn>
                        </p:par>
                      </p:childTnLst>
                    </p:cTn>
                  </p:par>
                </p:childTnLst>
              </p:cTn>
              <p:nextCondLst>
                <p:cond evt="onClick" delay="0">
                  <p:tgtEl>
                    <p:spTgt spid="7"/>
                  </p:tgtEl>
                </p:cond>
              </p:nextCondLst>
            </p:seq>
          </p:childTnLst>
        </p:cTn>
      </p:par>
    </p:tnLst>
    <p:bldLst>
      <p:bldP spid="2" grpId="0"/>
      <p:bldP spid="2" grpId="1"/>
      <p:bldP spid="8" grpId="0"/>
      <p:bldP spid="8" grpId="1"/>
      <p:bldP spid="9" grpId="0"/>
      <p:bldP spid="9" grpId="1"/>
      <p:bldP spid="10" grpId="0"/>
      <p:bldP spid="10" grpId="1"/>
      <p:bldP spid="11" grpId="0"/>
      <p:bldP spid="11" grpId="1"/>
      <p:bldP spid="12" grpId="0"/>
      <p:bldP spid="12" grpId="1"/>
      <p:bldP spid="13" grpId="0"/>
      <p:bldP spid="13" grpId="1"/>
      <p:bldP spid="14" grpId="0"/>
      <p:bldP spid="14" grpId="1"/>
      <p:bldP spid="15" grpId="0"/>
      <p:bldP spid="15" grpId="1"/>
      <p:bldP spid="16" grpId="0"/>
      <p:bldP spid="16" grpId="1"/>
      <p:bldP spid="17" grpId="0"/>
      <p:bldP spid="17" grpId="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230412" y="261442"/>
            <a:ext cx="11639246" cy="2245320"/>
          </a:xfrm>
          <a:prstGeom prst="rect">
            <a:avLst/>
          </a:prstGeom>
        </p:spPr>
        <p:txBody>
          <a:bodyPr>
            <a:spAutoFit/>
          </a:bodyPr>
          <a:lstStyle/>
          <a:p>
            <a:pPr algn="just">
              <a:lnSpc>
                <a:spcPts val="5300"/>
              </a:lnSpc>
              <a:spcAft>
                <a:spcPts val="0"/>
              </a:spcAft>
              <a:tabLst>
                <a:tab pos="2430780" algn="l"/>
              </a:tabLst>
            </a:pPr>
            <a:r>
              <a:rPr lang="zh-CN" altLang="zh-CN" sz="2800" b="1" kern="100" dirty="0">
                <a:solidFill>
                  <a:srgbClr val="0000FF"/>
                </a:solidFill>
                <a:latin typeface="宋体"/>
                <a:ea typeface="微软雅黑"/>
                <a:cs typeface="Times New Roman"/>
              </a:rPr>
              <a:t>深化练习</a:t>
            </a:r>
            <a:endParaRPr lang="zh-CN" altLang="zh-CN" sz="2800" kern="100" dirty="0">
              <a:latin typeface="宋体"/>
              <a:cs typeface="Courier New"/>
            </a:endParaRPr>
          </a:p>
          <a:p>
            <a:pPr algn="just">
              <a:lnSpc>
                <a:spcPts val="5300"/>
              </a:lnSpc>
              <a:spcAft>
                <a:spcPts val="0"/>
              </a:spcAft>
              <a:tabLst>
                <a:tab pos="2430780" algn="l"/>
              </a:tabLst>
            </a:pPr>
            <a:r>
              <a:rPr lang="zh-CN" altLang="zh-CN" sz="2800" kern="100" dirty="0">
                <a:latin typeface="Times New Roman"/>
                <a:ea typeface="华文细黑"/>
                <a:cs typeface="Times New Roman"/>
              </a:rPr>
              <a:t>下图是某地气象台绘制的该地气温日变化监测图。</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注：一天中最高气温一般出现在午后</a:t>
            </a:r>
            <a:r>
              <a:rPr lang="en-US" altLang="zh-CN" sz="2800" kern="100" dirty="0">
                <a:latin typeface="Times New Roman"/>
                <a:ea typeface="华文细黑"/>
                <a:cs typeface="Courier New"/>
              </a:rPr>
              <a:t>14</a:t>
            </a:r>
            <a:r>
              <a:rPr lang="zh-CN" altLang="zh-CN" sz="2800" kern="100" dirty="0">
                <a:latin typeface="Times New Roman"/>
                <a:ea typeface="华文细黑"/>
                <a:cs typeface="Times New Roman"/>
              </a:rPr>
              <a:t>时左右</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读图回答</a:t>
            </a:r>
            <a:r>
              <a:rPr lang="en-US" altLang="zh-CN" sz="2800" kern="100" dirty="0">
                <a:latin typeface="Times New Roman"/>
                <a:ea typeface="华文细黑"/>
                <a:cs typeface="Courier New"/>
              </a:rPr>
              <a:t>1</a:t>
            </a:r>
            <a:r>
              <a:rPr lang="zh-CN" altLang="zh-CN" sz="2800" kern="100" dirty="0">
                <a:latin typeface="Times New Roman"/>
                <a:ea typeface="华文细黑"/>
                <a:cs typeface="Times New Roman"/>
              </a:rPr>
              <a:t>～</a:t>
            </a:r>
            <a:r>
              <a:rPr lang="en-US" altLang="zh-CN" sz="2800" kern="100" dirty="0">
                <a:latin typeface="Times New Roman"/>
                <a:ea typeface="华文细黑"/>
                <a:cs typeface="Courier New"/>
              </a:rPr>
              <a:t>2</a:t>
            </a:r>
            <a:r>
              <a:rPr lang="zh-CN" altLang="zh-CN" sz="2800" kern="100" dirty="0">
                <a:latin typeface="Times New Roman"/>
                <a:ea typeface="华文细黑"/>
                <a:cs typeface="Times New Roman"/>
              </a:rPr>
              <a:t>题。</a:t>
            </a:r>
            <a:endParaRPr lang="zh-CN" altLang="zh-CN" sz="2800" kern="100" dirty="0">
              <a:effectLst/>
              <a:latin typeface="宋体"/>
              <a:cs typeface="Courier New"/>
            </a:endParaRPr>
          </a:p>
        </p:txBody>
      </p:sp>
      <p:pic>
        <p:nvPicPr>
          <p:cNvPr id="2050" name="Picture 2" descr="K337"/>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2731289" y="2584282"/>
            <a:ext cx="6727834" cy="257370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8" name="Rectangle 21">
            <a:hlinkClick r:id="rId3" action="ppaction://hlinksldjump"/>
          </p:cNvPr>
          <p:cNvSpPr>
            <a:spLocks noChangeArrowheads="1"/>
          </p:cNvSpPr>
          <p:nvPr/>
        </p:nvSpPr>
        <p:spPr bwMode="auto">
          <a:xfrm>
            <a:off x="10209187"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solidFill>
                  <a:srgbClr val="0000FF"/>
                </a:solidFill>
                <a:effectLst>
                  <a:reflection blurRad="6350" stA="55000" endA="300" endPos="45500" dir="5400000" sy="-100000" algn="bl" rotWithShape="0"/>
                </a:effectLst>
                <a:latin typeface="Broadway" pitchFamily="82" charset="0"/>
                <a:ea typeface="楷体" pitchFamily="49" charset="-122"/>
                <a:cs typeface="经典繁仿黑" pitchFamily="49" charset="-122"/>
              </a:rPr>
              <a:t>1</a:t>
            </a:r>
          </a:p>
        </p:txBody>
      </p:sp>
      <p:sp>
        <p:nvSpPr>
          <p:cNvPr id="9" name="Rectangle 21">
            <a:hlinkClick r:id="rId4" action="ppaction://hlinksldjump"/>
          </p:cNvPr>
          <p:cNvSpPr>
            <a:spLocks noChangeArrowheads="1"/>
          </p:cNvSpPr>
          <p:nvPr/>
        </p:nvSpPr>
        <p:spPr bwMode="auto">
          <a:xfrm>
            <a:off x="10649048"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rPr>
              <a:t>2</a:t>
            </a:r>
          </a:p>
        </p:txBody>
      </p:sp>
      <p:sp>
        <p:nvSpPr>
          <p:cNvPr id="10" name="Rectangle 21">
            <a:hlinkClick r:id="rId5" action="ppaction://hlinksldjump"/>
          </p:cNvPr>
          <p:cNvSpPr>
            <a:spLocks noChangeArrowheads="1"/>
          </p:cNvSpPr>
          <p:nvPr/>
        </p:nvSpPr>
        <p:spPr bwMode="auto">
          <a:xfrm>
            <a:off x="11088909"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smtClean="0">
                <a:effectLst>
                  <a:reflection blurRad="6350" stA="55000" endA="300" endPos="45500" dir="5400000" sy="-100000" algn="bl" rotWithShape="0"/>
                </a:effectLst>
                <a:latin typeface="Broadway" pitchFamily="82" charset="0"/>
                <a:ea typeface="楷体" pitchFamily="49" charset="-122"/>
                <a:cs typeface="经典繁仿黑" pitchFamily="49" charset="-122"/>
              </a:rPr>
              <a:t>3</a:t>
            </a:r>
            <a:endPar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endParaRPr>
          </a:p>
        </p:txBody>
      </p:sp>
      <p:sp>
        <p:nvSpPr>
          <p:cNvPr id="11" name="Rectangle 21">
            <a:hlinkClick r:id="rId6" action="ppaction://hlinksldjump"/>
          </p:cNvPr>
          <p:cNvSpPr>
            <a:spLocks noChangeArrowheads="1"/>
          </p:cNvSpPr>
          <p:nvPr/>
        </p:nvSpPr>
        <p:spPr bwMode="auto">
          <a:xfrm>
            <a:off x="11528771"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smtClean="0">
                <a:effectLst>
                  <a:reflection blurRad="6350" stA="55000" endA="300" endPos="45500" dir="5400000" sy="-100000" algn="bl" rotWithShape="0"/>
                </a:effectLst>
                <a:latin typeface="Broadway" pitchFamily="82" charset="0"/>
                <a:ea typeface="楷体" pitchFamily="49" charset="-122"/>
                <a:cs typeface="经典繁仿黑" pitchFamily="49" charset="-122"/>
              </a:rPr>
              <a:t>4</a:t>
            </a:r>
            <a:endPar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endParaRPr>
          </a:p>
        </p:txBody>
      </p:sp>
    </p:spTree>
    <p:extLst>
      <p:ext uri="{BB962C8B-B14F-4D97-AF65-F5344CB8AC3E}">
        <p14:creationId xmlns:p14="http://schemas.microsoft.com/office/powerpoint/2010/main" xmlns="" val="140555839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204938" y="179909"/>
            <a:ext cx="11639246" cy="6272852"/>
          </a:xfrm>
          <a:prstGeom prst="rect">
            <a:avLst/>
          </a:prstGeom>
        </p:spPr>
        <p:txBody>
          <a:bodyPr>
            <a:spAutoFit/>
          </a:bodyPr>
          <a:lstStyle/>
          <a:p>
            <a:pPr algn="just">
              <a:lnSpc>
                <a:spcPct val="150000"/>
              </a:lnSpc>
              <a:spcAft>
                <a:spcPts val="0"/>
              </a:spcAft>
              <a:tabLst>
                <a:tab pos="2430780" algn="l"/>
              </a:tabLst>
            </a:pPr>
            <a:r>
              <a:rPr lang="en-US" altLang="zh-CN" sz="2800" kern="100" dirty="0">
                <a:latin typeface="Times New Roman"/>
                <a:ea typeface="华文细黑"/>
                <a:cs typeface="Courier New"/>
              </a:rPr>
              <a:t>1.</a:t>
            </a:r>
            <a:r>
              <a:rPr lang="zh-CN" altLang="zh-CN" sz="2800" kern="100" dirty="0">
                <a:latin typeface="Times New Roman"/>
                <a:ea typeface="华文细黑"/>
                <a:cs typeface="Times New Roman"/>
              </a:rPr>
              <a:t>此地大致</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　　</a:t>
            </a:r>
            <a:r>
              <a:rPr lang="en-US" altLang="zh-CN" sz="2800" kern="100" dirty="0">
                <a:latin typeface="Times New Roman"/>
                <a:ea typeface="华文细黑"/>
                <a:cs typeface="Courier New"/>
              </a:rPr>
              <a:t>)</a:t>
            </a:r>
            <a:endParaRPr lang="zh-CN" altLang="zh-CN" sz="2800" kern="100" dirty="0">
              <a:latin typeface="宋体"/>
              <a:cs typeface="Courier New"/>
            </a:endParaRPr>
          </a:p>
          <a:p>
            <a:pPr algn="just">
              <a:lnSpc>
                <a:spcPts val="7000"/>
              </a:lnSpc>
              <a:spcAft>
                <a:spcPts val="0"/>
              </a:spcAft>
              <a:tabLst>
                <a:tab pos="2430780" algn="l"/>
              </a:tabLst>
            </a:pPr>
            <a:endParaRPr lang="en-US" altLang="zh-CN" sz="2800" kern="100" dirty="0" smtClean="0">
              <a:latin typeface="Times New Roman"/>
              <a:ea typeface="华文细黑"/>
              <a:cs typeface="Courier New"/>
            </a:endParaRPr>
          </a:p>
          <a:p>
            <a:pPr algn="just">
              <a:lnSpc>
                <a:spcPct val="150000"/>
              </a:lnSpc>
              <a:spcAft>
                <a:spcPts val="0"/>
              </a:spcAft>
              <a:tabLst>
                <a:tab pos="2430780" algn="l"/>
              </a:tabLst>
            </a:pPr>
            <a:endParaRPr lang="en-US" altLang="zh-CN" sz="2800" kern="100" dirty="0">
              <a:latin typeface="Times New Roman"/>
              <a:ea typeface="华文细黑"/>
              <a:cs typeface="Courier New"/>
            </a:endParaRPr>
          </a:p>
          <a:p>
            <a:pPr algn="just">
              <a:lnSpc>
                <a:spcPct val="150000"/>
              </a:lnSpc>
              <a:spcAft>
                <a:spcPts val="0"/>
              </a:spcAft>
              <a:tabLst>
                <a:tab pos="2430780" algn="l"/>
              </a:tabLst>
            </a:pPr>
            <a:endParaRPr lang="en-US" altLang="zh-CN" sz="2800" kern="100" dirty="0" smtClean="0">
              <a:latin typeface="Times New Roman"/>
              <a:ea typeface="华文细黑"/>
              <a:cs typeface="Courier New"/>
            </a:endParaRPr>
          </a:p>
          <a:p>
            <a:pPr algn="just">
              <a:lnSpc>
                <a:spcPct val="150000"/>
              </a:lnSpc>
              <a:spcAft>
                <a:spcPts val="0"/>
              </a:spcAft>
              <a:tabLst>
                <a:tab pos="2430780" algn="l"/>
              </a:tabLst>
            </a:pPr>
            <a:endParaRPr lang="en-US" altLang="zh-CN" sz="2800" kern="100" dirty="0">
              <a:latin typeface="Times New Roman"/>
              <a:ea typeface="华文细黑"/>
              <a:cs typeface="Courier New"/>
            </a:endParaRPr>
          </a:p>
          <a:p>
            <a:pPr algn="just">
              <a:lnSpc>
                <a:spcPct val="150000"/>
              </a:lnSpc>
              <a:spcAft>
                <a:spcPts val="0"/>
              </a:spcAft>
              <a:tabLst>
                <a:tab pos="2430780" algn="l"/>
              </a:tabLst>
            </a:pPr>
            <a:r>
              <a:rPr lang="en-US" altLang="zh-CN" sz="2800" kern="100" dirty="0" smtClean="0">
                <a:latin typeface="Times New Roman"/>
                <a:ea typeface="华文细黑"/>
                <a:cs typeface="Courier New"/>
              </a:rPr>
              <a:t>A</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位于</a:t>
            </a:r>
            <a:r>
              <a:rPr lang="en-US" altLang="zh-CN" sz="2800" kern="100" dirty="0">
                <a:latin typeface="Times New Roman"/>
                <a:ea typeface="华文细黑"/>
                <a:cs typeface="Courier New"/>
              </a:rPr>
              <a:t>90°E</a:t>
            </a:r>
            <a:r>
              <a:rPr lang="zh-CN" altLang="zh-CN" sz="2800" kern="100" dirty="0">
                <a:latin typeface="Times New Roman"/>
                <a:ea typeface="华文细黑"/>
                <a:cs typeface="Times New Roman"/>
              </a:rPr>
              <a:t>，昼长</a:t>
            </a:r>
            <a:r>
              <a:rPr lang="en-US" altLang="zh-CN" sz="2800" kern="100" dirty="0">
                <a:latin typeface="Times New Roman"/>
                <a:ea typeface="华文细黑"/>
                <a:cs typeface="Courier New"/>
              </a:rPr>
              <a:t>14</a:t>
            </a:r>
            <a:r>
              <a:rPr lang="zh-CN" altLang="zh-CN" sz="2800" kern="100" dirty="0">
                <a:latin typeface="Times New Roman"/>
                <a:ea typeface="华文细黑"/>
                <a:cs typeface="Times New Roman"/>
              </a:rPr>
              <a:t>小时左右</a:t>
            </a:r>
            <a:endParaRPr lang="zh-CN" altLang="zh-CN" sz="2800" kern="100" dirty="0">
              <a:latin typeface="宋体"/>
              <a:cs typeface="Courier New"/>
            </a:endParaRPr>
          </a:p>
          <a:p>
            <a:pPr algn="just">
              <a:lnSpc>
                <a:spcPct val="150000"/>
              </a:lnSpc>
              <a:spcAft>
                <a:spcPts val="0"/>
              </a:spcAft>
              <a:tabLst>
                <a:tab pos="2430780" algn="l"/>
              </a:tabLst>
            </a:pPr>
            <a:r>
              <a:rPr lang="en-US" altLang="zh-CN" sz="2800" kern="100" dirty="0">
                <a:latin typeface="Times New Roman"/>
                <a:ea typeface="华文细黑"/>
                <a:cs typeface="Courier New"/>
              </a:rPr>
              <a:t>B.</a:t>
            </a:r>
            <a:r>
              <a:rPr lang="zh-CN" altLang="zh-CN" sz="2800" kern="100" dirty="0">
                <a:latin typeface="Times New Roman"/>
                <a:ea typeface="华文细黑"/>
                <a:cs typeface="Times New Roman"/>
              </a:rPr>
              <a:t>位于</a:t>
            </a:r>
            <a:r>
              <a:rPr lang="en-US" altLang="zh-CN" sz="2800" kern="100" dirty="0">
                <a:latin typeface="Times New Roman"/>
                <a:ea typeface="华文细黑"/>
                <a:cs typeface="Courier New"/>
              </a:rPr>
              <a:t>90°E</a:t>
            </a:r>
            <a:r>
              <a:rPr lang="zh-CN" altLang="zh-CN" sz="2800" kern="100" dirty="0">
                <a:latin typeface="Times New Roman"/>
                <a:ea typeface="华文细黑"/>
                <a:cs typeface="Times New Roman"/>
              </a:rPr>
              <a:t>，昼长</a:t>
            </a:r>
            <a:r>
              <a:rPr lang="en-US" altLang="zh-CN" sz="2800" kern="100" dirty="0">
                <a:latin typeface="Times New Roman"/>
                <a:ea typeface="华文细黑"/>
                <a:cs typeface="Courier New"/>
              </a:rPr>
              <a:t>12</a:t>
            </a:r>
            <a:r>
              <a:rPr lang="zh-CN" altLang="zh-CN" sz="2800" kern="100" dirty="0">
                <a:latin typeface="Times New Roman"/>
                <a:ea typeface="华文细黑"/>
                <a:cs typeface="Times New Roman"/>
              </a:rPr>
              <a:t>小时左右</a:t>
            </a:r>
            <a:endParaRPr lang="zh-CN" altLang="zh-CN" sz="2800" kern="100" dirty="0">
              <a:latin typeface="宋体"/>
              <a:cs typeface="Courier New"/>
            </a:endParaRPr>
          </a:p>
          <a:p>
            <a:pPr algn="just">
              <a:lnSpc>
                <a:spcPct val="150000"/>
              </a:lnSpc>
              <a:spcAft>
                <a:spcPts val="0"/>
              </a:spcAft>
              <a:tabLst>
                <a:tab pos="2430780" algn="l"/>
              </a:tabLst>
            </a:pPr>
            <a:r>
              <a:rPr lang="en-US" altLang="zh-CN" sz="2800" kern="100" dirty="0">
                <a:latin typeface="Times New Roman"/>
                <a:ea typeface="华文细黑"/>
                <a:cs typeface="Courier New"/>
              </a:rPr>
              <a:t>C.</a:t>
            </a:r>
            <a:r>
              <a:rPr lang="zh-CN" altLang="zh-CN" sz="2800" kern="100" dirty="0">
                <a:latin typeface="Times New Roman"/>
                <a:ea typeface="华文细黑"/>
                <a:cs typeface="Times New Roman"/>
              </a:rPr>
              <a:t>位于</a:t>
            </a:r>
            <a:r>
              <a:rPr lang="en-US" altLang="zh-CN" sz="2800" kern="100" dirty="0">
                <a:latin typeface="Times New Roman"/>
                <a:ea typeface="华文细黑"/>
                <a:cs typeface="Courier New"/>
              </a:rPr>
              <a:t>120°E</a:t>
            </a:r>
            <a:r>
              <a:rPr lang="zh-CN" altLang="zh-CN" sz="2800" kern="100" dirty="0">
                <a:latin typeface="Times New Roman"/>
                <a:ea typeface="华文细黑"/>
                <a:cs typeface="Times New Roman"/>
              </a:rPr>
              <a:t>，昼长</a:t>
            </a:r>
            <a:r>
              <a:rPr lang="en-US" altLang="zh-CN" sz="2800" kern="100" dirty="0">
                <a:latin typeface="Times New Roman"/>
                <a:ea typeface="华文细黑"/>
                <a:cs typeface="Courier New"/>
              </a:rPr>
              <a:t>12</a:t>
            </a:r>
            <a:r>
              <a:rPr lang="zh-CN" altLang="zh-CN" sz="2800" kern="100" dirty="0">
                <a:latin typeface="Times New Roman"/>
                <a:ea typeface="华文细黑"/>
                <a:cs typeface="Times New Roman"/>
              </a:rPr>
              <a:t>小时左右</a:t>
            </a:r>
            <a:endParaRPr lang="zh-CN" altLang="zh-CN" sz="2800" kern="100" dirty="0">
              <a:latin typeface="宋体"/>
              <a:cs typeface="Courier New"/>
            </a:endParaRPr>
          </a:p>
          <a:p>
            <a:pPr algn="just">
              <a:lnSpc>
                <a:spcPct val="150000"/>
              </a:lnSpc>
              <a:spcAft>
                <a:spcPts val="0"/>
              </a:spcAft>
              <a:tabLst>
                <a:tab pos="2430780" algn="l"/>
              </a:tabLst>
            </a:pPr>
            <a:r>
              <a:rPr lang="en-US" altLang="zh-CN" sz="2800" kern="100" dirty="0">
                <a:latin typeface="Times New Roman"/>
                <a:ea typeface="华文细黑"/>
                <a:cs typeface="Courier New"/>
              </a:rPr>
              <a:t>D.</a:t>
            </a:r>
            <a:r>
              <a:rPr lang="zh-CN" altLang="zh-CN" sz="2800" kern="100" dirty="0">
                <a:latin typeface="Times New Roman"/>
                <a:ea typeface="华文细黑"/>
                <a:cs typeface="Times New Roman"/>
              </a:rPr>
              <a:t>位于</a:t>
            </a:r>
            <a:r>
              <a:rPr lang="en-US" altLang="zh-CN" sz="2800" kern="100" dirty="0">
                <a:latin typeface="Times New Roman"/>
                <a:ea typeface="华文细黑"/>
                <a:cs typeface="Courier New"/>
              </a:rPr>
              <a:t>150°E</a:t>
            </a:r>
            <a:r>
              <a:rPr lang="zh-CN" altLang="zh-CN" sz="2800" kern="100" dirty="0">
                <a:latin typeface="Times New Roman"/>
                <a:ea typeface="华文细黑"/>
                <a:cs typeface="Times New Roman"/>
              </a:rPr>
              <a:t>，昼长</a:t>
            </a:r>
            <a:r>
              <a:rPr lang="en-US" altLang="zh-CN" sz="2800" kern="100" dirty="0">
                <a:latin typeface="Times New Roman"/>
                <a:ea typeface="华文细黑"/>
                <a:cs typeface="Courier New"/>
              </a:rPr>
              <a:t>14</a:t>
            </a:r>
            <a:r>
              <a:rPr lang="zh-CN" altLang="zh-CN" sz="2800" kern="100" dirty="0">
                <a:latin typeface="Times New Roman"/>
                <a:ea typeface="华文细黑"/>
                <a:cs typeface="Times New Roman"/>
              </a:rPr>
              <a:t>小时左右</a:t>
            </a:r>
            <a:endParaRPr lang="zh-CN" altLang="zh-CN" sz="2800" kern="100" dirty="0">
              <a:effectLst/>
              <a:latin typeface="宋体"/>
              <a:cs typeface="Courier New"/>
            </a:endParaRPr>
          </a:p>
        </p:txBody>
      </p:sp>
      <p:sp>
        <p:nvSpPr>
          <p:cNvPr id="4" name="TextBox 3"/>
          <p:cNvSpPr txBox="1"/>
          <p:nvPr/>
        </p:nvSpPr>
        <p:spPr>
          <a:xfrm>
            <a:off x="46534" y="3696509"/>
            <a:ext cx="814663" cy="784830"/>
          </a:xfrm>
          <a:prstGeom prst="rect">
            <a:avLst/>
          </a:prstGeom>
          <a:noFill/>
        </p:spPr>
        <p:txBody>
          <a:bodyPr wrap="square" rtlCol="0">
            <a:spAutoFit/>
          </a:bodyPr>
          <a:lstStyle/>
          <a:p>
            <a:r>
              <a:rPr lang="zh-CN" altLang="en-US" sz="4500" b="1" dirty="0" smtClean="0">
                <a:solidFill>
                  <a:srgbClr val="C00000"/>
                </a:solidFill>
                <a:latin typeface="华文细黑" pitchFamily="2" charset="-122"/>
                <a:ea typeface="华文细黑" pitchFamily="2" charset="-122"/>
              </a:rPr>
              <a:t>√</a:t>
            </a:r>
            <a:endParaRPr lang="zh-CN" altLang="en-US" sz="4500" b="1" dirty="0">
              <a:solidFill>
                <a:srgbClr val="C00000"/>
              </a:solidFill>
              <a:latin typeface="华文细黑" pitchFamily="2" charset="-122"/>
              <a:ea typeface="华文细黑" pitchFamily="2" charset="-122"/>
            </a:endParaRPr>
          </a:p>
        </p:txBody>
      </p:sp>
      <p:pic>
        <p:nvPicPr>
          <p:cNvPr id="5"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157170" y="416710"/>
            <a:ext cx="616143" cy="43032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6" name="矩形 5"/>
          <p:cNvSpPr/>
          <p:nvPr/>
        </p:nvSpPr>
        <p:spPr>
          <a:xfrm>
            <a:off x="0" y="6663993"/>
            <a:ext cx="12194933" cy="194007"/>
          </a:xfrm>
          <a:prstGeom prst="rect">
            <a:avLst/>
          </a:prstGeom>
          <a:solidFill>
            <a:schemeClr val="accent3">
              <a:lumMod val="40000"/>
              <a:lumOff val="60000"/>
            </a:schemeClr>
          </a:solidFill>
          <a:ln>
            <a:noFill/>
          </a:ln>
        </p:spPr>
        <p:style>
          <a:lnRef idx="1">
            <a:schemeClr val="accent5"/>
          </a:lnRef>
          <a:fillRef idx="2">
            <a:schemeClr val="accent5"/>
          </a:fillRef>
          <a:effectRef idx="1">
            <a:schemeClr val="accent5"/>
          </a:effectRef>
          <a:fontRef idx="minor">
            <a:schemeClr val="dk1"/>
          </a:fontRef>
        </p:style>
        <p:txBody>
          <a:bodyPr rtlCol="0" anchor="ctr"/>
          <a:lstStyle/>
          <a:p>
            <a:pPr algn="ctr" defTabSz="1219170">
              <a:lnSpc>
                <a:spcPct val="150000"/>
              </a:lnSpc>
            </a:pPr>
            <a:endParaRPr lang="zh-CN" altLang="en-US" sz="2400" kern="100" dirty="0">
              <a:solidFill>
                <a:srgbClr val="0000CC"/>
              </a:solidFill>
              <a:latin typeface="Times New Roman" panose="02020603050405020304" pitchFamily="18" charset="0"/>
              <a:ea typeface="华文细黑" panose="02010600040101010101" pitchFamily="2" charset="-122"/>
              <a:cs typeface="Times New Roman" panose="02020603050405020304" pitchFamily="18" charset="0"/>
            </a:endParaRPr>
          </a:p>
        </p:txBody>
      </p:sp>
      <p:sp>
        <p:nvSpPr>
          <p:cNvPr id="7" name="圆角矩形 6">
            <a:hlinkClick r:id="rId3" action="ppaction://hlinksldjump"/>
          </p:cNvPr>
          <p:cNvSpPr/>
          <p:nvPr/>
        </p:nvSpPr>
        <p:spPr>
          <a:xfrm>
            <a:off x="11398413" y="6658746"/>
            <a:ext cx="792000" cy="200842"/>
          </a:xfrm>
          <a:prstGeom prst="roundRect">
            <a:avLst/>
          </a:prstGeom>
          <a:ln>
            <a:noFill/>
          </a:ln>
        </p:spPr>
        <p:style>
          <a:lnRef idx="1">
            <a:schemeClr val="dk1"/>
          </a:lnRef>
          <a:fillRef idx="2">
            <a:schemeClr val="dk1"/>
          </a:fillRef>
          <a:effectRef idx="1">
            <a:schemeClr val="dk1"/>
          </a:effectRef>
          <a:fontRef idx="minor">
            <a:schemeClr val="dk1"/>
          </a:fontRef>
        </p:style>
        <p:txBody>
          <a:bodyPr rtlCol="0" anchor="ctr"/>
          <a:lstStyle/>
          <a:p>
            <a:pPr algn="ctr"/>
            <a:r>
              <a:rPr lang="zh-CN" altLang="en-US" sz="1400" dirty="0" smtClean="0">
                <a:solidFill>
                  <a:srgbClr val="C00000"/>
                </a:solidFill>
                <a:latin typeface="黑体" pitchFamily="49" charset="-122"/>
                <a:ea typeface="黑体" pitchFamily="49" charset="-122"/>
              </a:rPr>
              <a:t>解析</a:t>
            </a:r>
            <a:endParaRPr lang="zh-CN" altLang="en-US" sz="1400" dirty="0">
              <a:solidFill>
                <a:srgbClr val="C00000"/>
              </a:solidFill>
              <a:latin typeface="黑体" pitchFamily="49" charset="-122"/>
              <a:ea typeface="黑体" pitchFamily="49" charset="-122"/>
            </a:endParaRPr>
          </a:p>
        </p:txBody>
      </p:sp>
      <p:pic>
        <p:nvPicPr>
          <p:cNvPr id="8" name="Picture 2" descr="K337"/>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2731289" y="981522"/>
            <a:ext cx="6727834" cy="257370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9" name="Rectangle 21">
            <a:hlinkClick r:id="rId5" action="ppaction://hlinksldjump"/>
          </p:cNvPr>
          <p:cNvSpPr>
            <a:spLocks noChangeArrowheads="1"/>
          </p:cNvSpPr>
          <p:nvPr/>
        </p:nvSpPr>
        <p:spPr bwMode="auto">
          <a:xfrm>
            <a:off x="10209187"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solidFill>
                  <a:srgbClr val="0000FF"/>
                </a:solidFill>
                <a:effectLst>
                  <a:reflection blurRad="6350" stA="55000" endA="300" endPos="45500" dir="5400000" sy="-100000" algn="bl" rotWithShape="0"/>
                </a:effectLst>
                <a:latin typeface="Broadway" pitchFamily="82" charset="0"/>
                <a:ea typeface="楷体" pitchFamily="49" charset="-122"/>
                <a:cs typeface="经典繁仿黑" pitchFamily="49" charset="-122"/>
              </a:rPr>
              <a:t>1</a:t>
            </a:r>
          </a:p>
        </p:txBody>
      </p:sp>
      <p:sp>
        <p:nvSpPr>
          <p:cNvPr id="10" name="Rectangle 21">
            <a:hlinkClick r:id="rId6" action="ppaction://hlinksldjump"/>
          </p:cNvPr>
          <p:cNvSpPr>
            <a:spLocks noChangeArrowheads="1"/>
          </p:cNvSpPr>
          <p:nvPr/>
        </p:nvSpPr>
        <p:spPr bwMode="auto">
          <a:xfrm>
            <a:off x="10649048"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rPr>
              <a:t>2</a:t>
            </a:r>
          </a:p>
        </p:txBody>
      </p:sp>
      <p:sp>
        <p:nvSpPr>
          <p:cNvPr id="11" name="Rectangle 21">
            <a:hlinkClick r:id="rId7" action="ppaction://hlinksldjump"/>
          </p:cNvPr>
          <p:cNvSpPr>
            <a:spLocks noChangeArrowheads="1"/>
          </p:cNvSpPr>
          <p:nvPr/>
        </p:nvSpPr>
        <p:spPr bwMode="auto">
          <a:xfrm>
            <a:off x="11088909"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smtClean="0">
                <a:effectLst>
                  <a:reflection blurRad="6350" stA="55000" endA="300" endPos="45500" dir="5400000" sy="-100000" algn="bl" rotWithShape="0"/>
                </a:effectLst>
                <a:latin typeface="Broadway" pitchFamily="82" charset="0"/>
                <a:ea typeface="楷体" pitchFamily="49" charset="-122"/>
                <a:cs typeface="经典繁仿黑" pitchFamily="49" charset="-122"/>
              </a:rPr>
              <a:t>3</a:t>
            </a:r>
            <a:endPar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endParaRPr>
          </a:p>
        </p:txBody>
      </p:sp>
      <p:sp>
        <p:nvSpPr>
          <p:cNvPr id="12" name="Rectangle 21">
            <a:hlinkClick r:id="rId8" action="ppaction://hlinksldjump"/>
          </p:cNvPr>
          <p:cNvSpPr>
            <a:spLocks noChangeArrowheads="1"/>
          </p:cNvSpPr>
          <p:nvPr/>
        </p:nvSpPr>
        <p:spPr bwMode="auto">
          <a:xfrm>
            <a:off x="11528771"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smtClean="0">
                <a:effectLst>
                  <a:reflection blurRad="6350" stA="55000" endA="300" endPos="45500" dir="5400000" sy="-100000" algn="bl" rotWithShape="0"/>
                </a:effectLst>
                <a:latin typeface="Broadway" pitchFamily="82" charset="0"/>
                <a:ea typeface="楷体" pitchFamily="49" charset="-122"/>
                <a:cs typeface="经典繁仿黑" pitchFamily="49" charset="-122"/>
              </a:rPr>
              <a:t>4</a:t>
            </a:r>
            <a:endPar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endParaRPr>
          </a:p>
        </p:txBody>
      </p:sp>
    </p:spTree>
    <p:extLst>
      <p:ext uri="{BB962C8B-B14F-4D97-AF65-F5344CB8AC3E}">
        <p14:creationId xmlns:p14="http://schemas.microsoft.com/office/powerpoint/2010/main" xmlns="" val="1720840551"/>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3" presetClass="entr" presetSubtype="10" fill="hold" grpId="1"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0" nodeType="clickEffect">
                                  <p:stCondLst>
                                    <p:cond delay="0"/>
                                  </p:stCondLst>
                                  <p:childTnLst>
                                    <p:animEffect transition="out" filter="fade">
                                      <p:cBhvr>
                                        <p:cTn id="11" dur="500"/>
                                        <p:tgtEl>
                                          <p:spTgt spid="4"/>
                                        </p:tgtEl>
                                      </p:cBhvr>
                                    </p:animEffect>
                                    <p:set>
                                      <p:cBhvr>
                                        <p:cTn id="12" dur="1" fill="hold">
                                          <p:stCondLst>
                                            <p:cond delay="499"/>
                                          </p:stCondLst>
                                        </p:cTn>
                                        <p:tgtEl>
                                          <p:spTgt spid="4"/>
                                        </p:tgtEl>
                                        <p:attrNameLst>
                                          <p:attrName>style.visibility</p:attrName>
                                        </p:attrNameLst>
                                      </p:cBhvr>
                                      <p:to>
                                        <p:strVal val="hidden"/>
                                      </p:to>
                                    </p:set>
                                  </p:childTnLst>
                                </p:cTn>
                              </p:par>
                            </p:childTnLst>
                          </p:cTn>
                        </p:par>
                      </p:childTnLst>
                    </p:cTn>
                  </p:par>
                </p:childTnLst>
              </p:cTn>
              <p:nextCondLst>
                <p:cond evt="onClick" delay="0">
                  <p:tgtEl>
                    <p:spTgt spid="5"/>
                  </p:tgtEl>
                </p:cond>
              </p:nextCondLst>
            </p:seq>
          </p:childTnLst>
        </p:cTn>
      </p:par>
    </p:tnLst>
    <p:bldLst>
      <p:bldP spid="4" grpId="0"/>
      <p:bldP spid="4" grpId="1"/>
    </p:bldLst>
  </p:timing>
</p:sld>
</file>

<file path=ppt/slides/slide2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矩形 2"/>
          <p:cNvSpPr/>
          <p:nvPr/>
        </p:nvSpPr>
        <p:spPr>
          <a:xfrm>
            <a:off x="287041" y="395826"/>
            <a:ext cx="11524006" cy="2457904"/>
          </a:xfrm>
          <a:prstGeom prst="rect">
            <a:avLst/>
          </a:prstGeom>
        </p:spPr>
        <p:txBody>
          <a:bodyPr>
            <a:spAutoFit/>
          </a:bodyPr>
          <a:lstStyle/>
          <a:p>
            <a:pPr algn="just">
              <a:lnSpc>
                <a:spcPts val="5300"/>
              </a:lnSpc>
              <a:spcAft>
                <a:spcPts val="0"/>
              </a:spcAft>
              <a:tabLst>
                <a:tab pos="2430780" algn="l"/>
              </a:tabLst>
            </a:pPr>
            <a:r>
              <a:rPr lang="zh-CN" altLang="zh-CN" sz="2800" b="1" kern="100" dirty="0">
                <a:solidFill>
                  <a:srgbClr val="0000FF"/>
                </a:solidFill>
                <a:latin typeface="Times New Roman"/>
                <a:ea typeface="华文细黑"/>
                <a:cs typeface="Times New Roman"/>
              </a:rPr>
              <a:t>解析　</a:t>
            </a:r>
            <a:r>
              <a:rPr lang="zh-CN" altLang="zh-CN" sz="2800" kern="100" dirty="0" smtClean="0">
                <a:latin typeface="Times New Roman"/>
                <a:ea typeface="华文细黑"/>
                <a:cs typeface="Times New Roman"/>
              </a:rPr>
              <a:t>图</a:t>
            </a:r>
            <a:r>
              <a:rPr lang="zh-CN" altLang="zh-CN" sz="2800" kern="100" dirty="0">
                <a:latin typeface="Times New Roman"/>
                <a:ea typeface="华文细黑"/>
                <a:cs typeface="Times New Roman"/>
              </a:rPr>
              <a:t>中显示气温最高时为北京时间</a:t>
            </a:r>
            <a:r>
              <a:rPr lang="en-US" altLang="zh-CN" sz="2800" kern="100" dirty="0">
                <a:latin typeface="Times New Roman"/>
                <a:ea typeface="华文细黑"/>
                <a:cs typeface="Courier New"/>
              </a:rPr>
              <a:t>(120°E)16</a:t>
            </a:r>
            <a:r>
              <a:rPr lang="zh-CN" altLang="zh-CN" sz="2800" kern="100" dirty="0">
                <a:latin typeface="Times New Roman"/>
                <a:ea typeface="华文细黑"/>
                <a:cs typeface="Times New Roman"/>
              </a:rPr>
              <a:t>时左右，而一天中最高气温一般在</a:t>
            </a:r>
            <a:r>
              <a:rPr lang="en-US" altLang="zh-CN" sz="2800" kern="100" dirty="0">
                <a:latin typeface="Times New Roman"/>
                <a:ea typeface="华文细黑"/>
                <a:cs typeface="Courier New"/>
              </a:rPr>
              <a:t>14</a:t>
            </a:r>
            <a:r>
              <a:rPr lang="zh-CN" altLang="zh-CN" sz="2800" kern="100" dirty="0">
                <a:latin typeface="Times New Roman"/>
                <a:ea typeface="华文细黑"/>
                <a:cs typeface="Times New Roman"/>
              </a:rPr>
              <a:t>时左右，则该地位于</a:t>
            </a:r>
            <a:r>
              <a:rPr lang="en-US" altLang="zh-CN" sz="2800" kern="100" dirty="0">
                <a:latin typeface="Times New Roman"/>
                <a:ea typeface="华文细黑"/>
                <a:cs typeface="Courier New"/>
              </a:rPr>
              <a:t>90°E</a:t>
            </a:r>
            <a:r>
              <a:rPr lang="zh-CN" altLang="zh-CN" sz="2800" kern="100" dirty="0">
                <a:latin typeface="Times New Roman"/>
                <a:ea typeface="华文细黑"/>
                <a:cs typeface="Times New Roman"/>
              </a:rPr>
              <a:t>附近；依据地面从太阳吸收的热量曲线与横坐标的交点时刻，可判断昼长约为</a:t>
            </a:r>
            <a:r>
              <a:rPr lang="en-US" altLang="zh-CN" sz="2800" kern="100" dirty="0">
                <a:latin typeface="Times New Roman"/>
                <a:ea typeface="华文细黑"/>
                <a:cs typeface="Courier New"/>
              </a:rPr>
              <a:t>14</a:t>
            </a:r>
            <a:r>
              <a:rPr lang="zh-CN" altLang="zh-CN" sz="2800" kern="100" dirty="0">
                <a:latin typeface="Times New Roman"/>
                <a:ea typeface="华文细黑"/>
                <a:cs typeface="Times New Roman"/>
              </a:rPr>
              <a:t>小时。</a:t>
            </a:r>
            <a:endParaRPr lang="zh-CN" altLang="zh-CN" sz="2800" kern="100" dirty="0">
              <a:effectLst/>
              <a:latin typeface="宋体"/>
              <a:cs typeface="Courier New"/>
            </a:endParaRPr>
          </a:p>
        </p:txBody>
      </p:sp>
      <p:sp>
        <p:nvSpPr>
          <p:cNvPr id="4" name="Rectangle 21">
            <a:hlinkClick r:id="rId2" action="ppaction://hlinksldjump"/>
          </p:cNvPr>
          <p:cNvSpPr>
            <a:spLocks noChangeArrowheads="1"/>
          </p:cNvSpPr>
          <p:nvPr/>
        </p:nvSpPr>
        <p:spPr bwMode="auto">
          <a:xfrm>
            <a:off x="10209187"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solidFill>
                  <a:srgbClr val="0000FF"/>
                </a:solidFill>
                <a:effectLst>
                  <a:reflection blurRad="6350" stA="55000" endA="300" endPos="45500" dir="5400000" sy="-100000" algn="bl" rotWithShape="0"/>
                </a:effectLst>
                <a:latin typeface="Broadway" pitchFamily="82" charset="0"/>
                <a:ea typeface="楷体" pitchFamily="49" charset="-122"/>
                <a:cs typeface="经典繁仿黑" pitchFamily="49" charset="-122"/>
              </a:rPr>
              <a:t>1</a:t>
            </a:r>
          </a:p>
        </p:txBody>
      </p:sp>
      <p:sp>
        <p:nvSpPr>
          <p:cNvPr id="5" name="Rectangle 21">
            <a:hlinkClick r:id="rId3" action="ppaction://hlinksldjump"/>
          </p:cNvPr>
          <p:cNvSpPr>
            <a:spLocks noChangeArrowheads="1"/>
          </p:cNvSpPr>
          <p:nvPr/>
        </p:nvSpPr>
        <p:spPr bwMode="auto">
          <a:xfrm>
            <a:off x="10649048"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rPr>
              <a:t>2</a:t>
            </a:r>
          </a:p>
        </p:txBody>
      </p:sp>
      <p:sp>
        <p:nvSpPr>
          <p:cNvPr id="6" name="Rectangle 21">
            <a:hlinkClick r:id="rId4" action="ppaction://hlinksldjump"/>
          </p:cNvPr>
          <p:cNvSpPr>
            <a:spLocks noChangeArrowheads="1"/>
          </p:cNvSpPr>
          <p:nvPr/>
        </p:nvSpPr>
        <p:spPr bwMode="auto">
          <a:xfrm>
            <a:off x="11088909"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smtClean="0">
                <a:effectLst>
                  <a:reflection blurRad="6350" stA="55000" endA="300" endPos="45500" dir="5400000" sy="-100000" algn="bl" rotWithShape="0"/>
                </a:effectLst>
                <a:latin typeface="Broadway" pitchFamily="82" charset="0"/>
                <a:ea typeface="楷体" pitchFamily="49" charset="-122"/>
                <a:cs typeface="经典繁仿黑" pitchFamily="49" charset="-122"/>
              </a:rPr>
              <a:t>3</a:t>
            </a:r>
            <a:endPar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endParaRPr>
          </a:p>
        </p:txBody>
      </p:sp>
      <p:sp>
        <p:nvSpPr>
          <p:cNvPr id="7" name="Rectangle 21">
            <a:hlinkClick r:id="rId5" action="ppaction://hlinksldjump"/>
          </p:cNvPr>
          <p:cNvSpPr>
            <a:spLocks noChangeArrowheads="1"/>
          </p:cNvSpPr>
          <p:nvPr/>
        </p:nvSpPr>
        <p:spPr bwMode="auto">
          <a:xfrm>
            <a:off x="11528771"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smtClean="0">
                <a:effectLst>
                  <a:reflection blurRad="6350" stA="55000" endA="300" endPos="45500" dir="5400000" sy="-100000" algn="bl" rotWithShape="0"/>
                </a:effectLst>
                <a:latin typeface="Broadway" pitchFamily="82" charset="0"/>
                <a:ea typeface="楷体" pitchFamily="49" charset="-122"/>
                <a:cs typeface="经典繁仿黑" pitchFamily="49" charset="-122"/>
              </a:rPr>
              <a:t>4</a:t>
            </a:r>
            <a:endPar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endParaRPr>
          </a:p>
        </p:txBody>
      </p:sp>
    </p:spTree>
    <p:extLst>
      <p:ext uri="{BB962C8B-B14F-4D97-AF65-F5344CB8AC3E}">
        <p14:creationId xmlns:p14="http://schemas.microsoft.com/office/powerpoint/2010/main" xmlns="" val="1026245830"/>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75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214463" y="242392"/>
            <a:ext cx="11639246" cy="6231714"/>
          </a:xfrm>
          <a:prstGeom prst="rect">
            <a:avLst/>
          </a:prstGeom>
        </p:spPr>
        <p:txBody>
          <a:bodyPr>
            <a:spAutoFit/>
          </a:bodyPr>
          <a:lstStyle/>
          <a:p>
            <a:pPr algn="just">
              <a:lnSpc>
                <a:spcPct val="150000"/>
              </a:lnSpc>
              <a:spcAft>
                <a:spcPts val="0"/>
              </a:spcAft>
              <a:tabLst>
                <a:tab pos="2430780" algn="l"/>
              </a:tabLst>
            </a:pPr>
            <a:r>
              <a:rPr lang="en-US" altLang="zh-CN" sz="2800" kern="100" dirty="0">
                <a:latin typeface="Times New Roman"/>
                <a:ea typeface="华文细黑"/>
                <a:cs typeface="Courier New"/>
              </a:rPr>
              <a:t>2.</a:t>
            </a:r>
            <a:r>
              <a:rPr lang="zh-CN" altLang="zh-CN" sz="2800" kern="100" dirty="0">
                <a:latin typeface="Times New Roman"/>
                <a:ea typeface="华文细黑"/>
                <a:cs typeface="Times New Roman"/>
              </a:rPr>
              <a:t>据图判断</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　　</a:t>
            </a:r>
            <a:r>
              <a:rPr lang="en-US" altLang="zh-CN" sz="2800" kern="100" dirty="0">
                <a:latin typeface="Times New Roman"/>
                <a:ea typeface="华文细黑"/>
                <a:cs typeface="Courier New"/>
              </a:rPr>
              <a:t>)</a:t>
            </a:r>
            <a:endParaRPr lang="zh-CN" altLang="zh-CN" sz="2800" kern="100" dirty="0">
              <a:latin typeface="宋体"/>
              <a:cs typeface="Courier New"/>
            </a:endParaRPr>
          </a:p>
          <a:p>
            <a:pPr algn="just">
              <a:lnSpc>
                <a:spcPct val="150000"/>
              </a:lnSpc>
              <a:spcAft>
                <a:spcPts val="0"/>
              </a:spcAft>
              <a:tabLst>
                <a:tab pos="2430780" algn="l"/>
              </a:tabLst>
            </a:pPr>
            <a:endParaRPr lang="en-US" altLang="zh-CN" sz="2800" kern="100" dirty="0" smtClean="0">
              <a:latin typeface="Times New Roman"/>
              <a:ea typeface="华文细黑"/>
              <a:cs typeface="Courier New"/>
            </a:endParaRPr>
          </a:p>
          <a:p>
            <a:pPr algn="just">
              <a:lnSpc>
                <a:spcPct val="150000"/>
              </a:lnSpc>
              <a:spcAft>
                <a:spcPts val="0"/>
              </a:spcAft>
              <a:tabLst>
                <a:tab pos="2430780" algn="l"/>
              </a:tabLst>
            </a:pPr>
            <a:endParaRPr lang="en-US" altLang="zh-CN" sz="2800" kern="100" dirty="0">
              <a:latin typeface="Times New Roman"/>
              <a:ea typeface="华文细黑"/>
              <a:cs typeface="Courier New"/>
            </a:endParaRPr>
          </a:p>
          <a:p>
            <a:pPr algn="just">
              <a:lnSpc>
                <a:spcPct val="150000"/>
              </a:lnSpc>
              <a:spcAft>
                <a:spcPts val="0"/>
              </a:spcAft>
              <a:tabLst>
                <a:tab pos="2430780" algn="l"/>
              </a:tabLst>
            </a:pPr>
            <a:endParaRPr lang="en-US" altLang="zh-CN" sz="2800" kern="100" dirty="0" smtClean="0">
              <a:latin typeface="Times New Roman"/>
              <a:ea typeface="华文细黑"/>
              <a:cs typeface="Courier New"/>
            </a:endParaRPr>
          </a:p>
          <a:p>
            <a:pPr algn="just">
              <a:lnSpc>
                <a:spcPct val="150000"/>
              </a:lnSpc>
              <a:spcAft>
                <a:spcPts val="0"/>
              </a:spcAft>
              <a:tabLst>
                <a:tab pos="2430780" algn="l"/>
              </a:tabLst>
            </a:pPr>
            <a:endParaRPr lang="en-US" altLang="zh-CN" sz="2800" kern="100" dirty="0">
              <a:latin typeface="Times New Roman"/>
              <a:ea typeface="华文细黑"/>
              <a:cs typeface="Courier New"/>
            </a:endParaRPr>
          </a:p>
          <a:p>
            <a:pPr algn="just">
              <a:lnSpc>
                <a:spcPts val="2000"/>
              </a:lnSpc>
              <a:spcAft>
                <a:spcPts val="0"/>
              </a:spcAft>
              <a:tabLst>
                <a:tab pos="2430780" algn="l"/>
              </a:tabLst>
            </a:pPr>
            <a:endParaRPr lang="en-US" altLang="zh-CN" sz="2800" kern="100" dirty="0" smtClean="0">
              <a:latin typeface="Times New Roman"/>
              <a:ea typeface="华文细黑"/>
              <a:cs typeface="Courier New"/>
            </a:endParaRPr>
          </a:p>
          <a:p>
            <a:pPr algn="just">
              <a:lnSpc>
                <a:spcPct val="150000"/>
              </a:lnSpc>
              <a:spcAft>
                <a:spcPts val="0"/>
              </a:spcAft>
              <a:tabLst>
                <a:tab pos="2430780" algn="l"/>
              </a:tabLst>
            </a:pPr>
            <a:r>
              <a:rPr lang="en-US" altLang="zh-CN" sz="2800" kern="100" dirty="0" smtClean="0">
                <a:latin typeface="Times New Roman"/>
                <a:ea typeface="华文细黑"/>
                <a:cs typeface="Courier New"/>
              </a:rPr>
              <a:t>A.16</a:t>
            </a:r>
            <a:r>
              <a:rPr lang="zh-CN" altLang="zh-CN" sz="2800" kern="100" dirty="0">
                <a:latin typeface="Times New Roman"/>
                <a:ea typeface="华文细黑"/>
                <a:cs typeface="Times New Roman"/>
              </a:rPr>
              <a:t>时地面吸收的太阳热量最多</a:t>
            </a:r>
            <a:endParaRPr lang="zh-CN" altLang="zh-CN" sz="2800" kern="100" dirty="0">
              <a:latin typeface="宋体"/>
              <a:cs typeface="Courier New"/>
            </a:endParaRPr>
          </a:p>
          <a:p>
            <a:pPr algn="just">
              <a:lnSpc>
                <a:spcPct val="150000"/>
              </a:lnSpc>
              <a:spcAft>
                <a:spcPts val="0"/>
              </a:spcAft>
              <a:tabLst>
                <a:tab pos="2430780" algn="l"/>
              </a:tabLst>
            </a:pPr>
            <a:r>
              <a:rPr lang="en-US" altLang="zh-CN" sz="2800" kern="100" dirty="0">
                <a:latin typeface="Times New Roman"/>
                <a:ea typeface="华文细黑"/>
                <a:cs typeface="Courier New"/>
              </a:rPr>
              <a:t>B.</a:t>
            </a:r>
            <a:r>
              <a:rPr lang="zh-CN" altLang="zh-CN" sz="2800" kern="100" dirty="0">
                <a:latin typeface="Times New Roman"/>
                <a:ea typeface="华文细黑"/>
                <a:cs typeface="Times New Roman"/>
              </a:rPr>
              <a:t>地面一天中随时都在散失热量</a:t>
            </a:r>
            <a:endParaRPr lang="zh-CN" altLang="zh-CN" sz="2800" kern="100" dirty="0">
              <a:latin typeface="宋体"/>
              <a:cs typeface="Courier New"/>
            </a:endParaRPr>
          </a:p>
          <a:p>
            <a:pPr algn="just">
              <a:lnSpc>
                <a:spcPct val="150000"/>
              </a:lnSpc>
              <a:spcAft>
                <a:spcPts val="0"/>
              </a:spcAft>
              <a:tabLst>
                <a:tab pos="2430780" algn="l"/>
              </a:tabLst>
            </a:pPr>
            <a:r>
              <a:rPr lang="en-US" altLang="zh-CN" sz="2800" kern="100" dirty="0">
                <a:latin typeface="Times New Roman"/>
                <a:ea typeface="华文细黑"/>
                <a:cs typeface="Courier New"/>
              </a:rPr>
              <a:t>C.</a:t>
            </a:r>
            <a:r>
              <a:rPr lang="zh-CN" altLang="zh-CN" sz="2800" kern="100" dirty="0">
                <a:latin typeface="Times New Roman"/>
                <a:ea typeface="华文细黑"/>
                <a:cs typeface="Times New Roman"/>
              </a:rPr>
              <a:t>气温最低时是地面散失热量最多的时刻</a:t>
            </a:r>
            <a:endParaRPr lang="zh-CN" altLang="zh-CN" sz="2800" kern="100" dirty="0">
              <a:latin typeface="宋体"/>
              <a:cs typeface="Courier New"/>
            </a:endParaRPr>
          </a:p>
          <a:p>
            <a:pPr algn="just">
              <a:lnSpc>
                <a:spcPct val="150000"/>
              </a:lnSpc>
              <a:spcAft>
                <a:spcPts val="0"/>
              </a:spcAft>
              <a:tabLst>
                <a:tab pos="2430780" algn="l"/>
              </a:tabLst>
            </a:pPr>
            <a:r>
              <a:rPr lang="en-US" altLang="zh-CN" sz="2800" kern="100" dirty="0">
                <a:latin typeface="Times New Roman"/>
                <a:ea typeface="华文细黑"/>
                <a:cs typeface="Courier New"/>
              </a:rPr>
              <a:t>D.</a:t>
            </a:r>
            <a:r>
              <a:rPr lang="zh-CN" altLang="zh-CN" sz="2800" kern="100" dirty="0">
                <a:latin typeface="Times New Roman"/>
                <a:ea typeface="华文细黑"/>
                <a:cs typeface="Times New Roman"/>
              </a:rPr>
              <a:t>白天地面吸收的热量始终大于散失的</a:t>
            </a:r>
            <a:r>
              <a:rPr lang="zh-CN" altLang="zh-CN" sz="2800" kern="100" dirty="0" smtClean="0">
                <a:latin typeface="Times New Roman"/>
                <a:ea typeface="华文细黑"/>
                <a:cs typeface="Times New Roman"/>
              </a:rPr>
              <a:t>热量</a:t>
            </a:r>
            <a:endParaRPr lang="en-US" altLang="zh-CN" sz="2800" kern="100" dirty="0" smtClean="0">
              <a:latin typeface="Times New Roman"/>
              <a:ea typeface="华文细黑"/>
              <a:cs typeface="Times New Roman"/>
            </a:endParaRPr>
          </a:p>
        </p:txBody>
      </p:sp>
      <p:sp>
        <p:nvSpPr>
          <p:cNvPr id="4" name="TextBox 3"/>
          <p:cNvSpPr txBox="1"/>
          <p:nvPr/>
        </p:nvSpPr>
        <p:spPr>
          <a:xfrm>
            <a:off x="56059" y="4376349"/>
            <a:ext cx="814663" cy="784830"/>
          </a:xfrm>
          <a:prstGeom prst="rect">
            <a:avLst/>
          </a:prstGeom>
          <a:noFill/>
        </p:spPr>
        <p:txBody>
          <a:bodyPr wrap="square" rtlCol="0">
            <a:spAutoFit/>
          </a:bodyPr>
          <a:lstStyle/>
          <a:p>
            <a:r>
              <a:rPr lang="zh-CN" altLang="en-US" sz="4500" b="1" dirty="0" smtClean="0">
                <a:solidFill>
                  <a:srgbClr val="C00000"/>
                </a:solidFill>
                <a:latin typeface="华文细黑" pitchFamily="2" charset="-122"/>
                <a:ea typeface="华文细黑" pitchFamily="2" charset="-122"/>
              </a:rPr>
              <a:t>√</a:t>
            </a:r>
            <a:endParaRPr lang="zh-CN" altLang="en-US" sz="4500" b="1" dirty="0">
              <a:solidFill>
                <a:srgbClr val="C00000"/>
              </a:solidFill>
              <a:latin typeface="华文细黑" pitchFamily="2" charset="-122"/>
              <a:ea typeface="华文细黑" pitchFamily="2" charset="-122"/>
            </a:endParaRPr>
          </a:p>
        </p:txBody>
      </p:sp>
      <p:pic>
        <p:nvPicPr>
          <p:cNvPr id="5"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163341" y="462047"/>
            <a:ext cx="616143" cy="43032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6" name="矩形 5"/>
          <p:cNvSpPr/>
          <p:nvPr/>
        </p:nvSpPr>
        <p:spPr>
          <a:xfrm>
            <a:off x="0" y="6663993"/>
            <a:ext cx="12194933" cy="194007"/>
          </a:xfrm>
          <a:prstGeom prst="rect">
            <a:avLst/>
          </a:prstGeom>
          <a:solidFill>
            <a:schemeClr val="accent3">
              <a:lumMod val="40000"/>
              <a:lumOff val="60000"/>
            </a:schemeClr>
          </a:solidFill>
          <a:ln>
            <a:noFill/>
          </a:ln>
        </p:spPr>
        <p:style>
          <a:lnRef idx="1">
            <a:schemeClr val="accent5"/>
          </a:lnRef>
          <a:fillRef idx="2">
            <a:schemeClr val="accent5"/>
          </a:fillRef>
          <a:effectRef idx="1">
            <a:schemeClr val="accent5"/>
          </a:effectRef>
          <a:fontRef idx="minor">
            <a:schemeClr val="dk1"/>
          </a:fontRef>
        </p:style>
        <p:txBody>
          <a:bodyPr rtlCol="0" anchor="ctr"/>
          <a:lstStyle/>
          <a:p>
            <a:pPr algn="ctr" defTabSz="1219170">
              <a:lnSpc>
                <a:spcPct val="150000"/>
              </a:lnSpc>
            </a:pPr>
            <a:endParaRPr lang="zh-CN" altLang="en-US" sz="2400" kern="100" dirty="0">
              <a:solidFill>
                <a:srgbClr val="0000CC"/>
              </a:solidFill>
              <a:latin typeface="Times New Roman" panose="02020603050405020304" pitchFamily="18" charset="0"/>
              <a:ea typeface="华文细黑" panose="02010600040101010101" pitchFamily="2" charset="-122"/>
              <a:cs typeface="Times New Roman" panose="02020603050405020304" pitchFamily="18" charset="0"/>
            </a:endParaRPr>
          </a:p>
        </p:txBody>
      </p:sp>
      <p:sp>
        <p:nvSpPr>
          <p:cNvPr id="7" name="圆角矩形 6">
            <a:hlinkClick r:id="rId3" action="ppaction://hlinksldjump"/>
          </p:cNvPr>
          <p:cNvSpPr/>
          <p:nvPr/>
        </p:nvSpPr>
        <p:spPr>
          <a:xfrm>
            <a:off x="11398413" y="6658746"/>
            <a:ext cx="792000" cy="200842"/>
          </a:xfrm>
          <a:prstGeom prst="roundRect">
            <a:avLst/>
          </a:prstGeom>
          <a:ln>
            <a:noFill/>
          </a:ln>
        </p:spPr>
        <p:style>
          <a:lnRef idx="1">
            <a:schemeClr val="dk1"/>
          </a:lnRef>
          <a:fillRef idx="2">
            <a:schemeClr val="dk1"/>
          </a:fillRef>
          <a:effectRef idx="1">
            <a:schemeClr val="dk1"/>
          </a:effectRef>
          <a:fontRef idx="minor">
            <a:schemeClr val="dk1"/>
          </a:fontRef>
        </p:style>
        <p:txBody>
          <a:bodyPr rtlCol="0" anchor="ctr"/>
          <a:lstStyle/>
          <a:p>
            <a:pPr algn="ctr"/>
            <a:r>
              <a:rPr lang="zh-CN" altLang="en-US" sz="1400" dirty="0" smtClean="0">
                <a:solidFill>
                  <a:srgbClr val="C00000"/>
                </a:solidFill>
                <a:latin typeface="黑体" pitchFamily="49" charset="-122"/>
                <a:ea typeface="黑体" pitchFamily="49" charset="-122"/>
              </a:rPr>
              <a:t>解析</a:t>
            </a:r>
            <a:endParaRPr lang="zh-CN" altLang="en-US" sz="1400" dirty="0">
              <a:solidFill>
                <a:srgbClr val="C00000"/>
              </a:solidFill>
              <a:latin typeface="黑体" pitchFamily="49" charset="-122"/>
              <a:ea typeface="黑体" pitchFamily="49" charset="-122"/>
            </a:endParaRPr>
          </a:p>
        </p:txBody>
      </p:sp>
      <p:pic>
        <p:nvPicPr>
          <p:cNvPr id="8" name="Picture 2" descr="K337"/>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2731289" y="1063981"/>
            <a:ext cx="6727834" cy="257370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9" name="Rectangle 21">
            <a:hlinkClick r:id="rId5" action="ppaction://hlinksldjump"/>
          </p:cNvPr>
          <p:cNvSpPr>
            <a:spLocks noChangeArrowheads="1"/>
          </p:cNvSpPr>
          <p:nvPr/>
        </p:nvSpPr>
        <p:spPr bwMode="auto">
          <a:xfrm>
            <a:off x="10209187"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rPr>
              <a:t>1</a:t>
            </a:r>
          </a:p>
        </p:txBody>
      </p:sp>
      <p:sp>
        <p:nvSpPr>
          <p:cNvPr id="10" name="Rectangle 21">
            <a:hlinkClick r:id="rId6" action="ppaction://hlinksldjump"/>
          </p:cNvPr>
          <p:cNvSpPr>
            <a:spLocks noChangeArrowheads="1"/>
          </p:cNvSpPr>
          <p:nvPr/>
        </p:nvSpPr>
        <p:spPr bwMode="auto">
          <a:xfrm>
            <a:off x="10649048"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solidFill>
                  <a:srgbClr val="0000FF"/>
                </a:solidFill>
                <a:effectLst>
                  <a:reflection blurRad="6350" stA="55000" endA="300" endPos="45500" dir="5400000" sy="-100000" algn="bl" rotWithShape="0"/>
                </a:effectLst>
                <a:latin typeface="Broadway" pitchFamily="82" charset="0"/>
                <a:ea typeface="楷体" pitchFamily="49" charset="-122"/>
                <a:cs typeface="经典繁仿黑" pitchFamily="49" charset="-122"/>
              </a:rPr>
              <a:t>2</a:t>
            </a:r>
          </a:p>
        </p:txBody>
      </p:sp>
      <p:sp>
        <p:nvSpPr>
          <p:cNvPr id="11" name="Rectangle 21">
            <a:hlinkClick r:id="rId7" action="ppaction://hlinksldjump"/>
          </p:cNvPr>
          <p:cNvSpPr>
            <a:spLocks noChangeArrowheads="1"/>
          </p:cNvSpPr>
          <p:nvPr/>
        </p:nvSpPr>
        <p:spPr bwMode="auto">
          <a:xfrm>
            <a:off x="11088909"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smtClean="0">
                <a:effectLst>
                  <a:reflection blurRad="6350" stA="55000" endA="300" endPos="45500" dir="5400000" sy="-100000" algn="bl" rotWithShape="0"/>
                </a:effectLst>
                <a:latin typeface="Broadway" pitchFamily="82" charset="0"/>
                <a:ea typeface="楷体" pitchFamily="49" charset="-122"/>
                <a:cs typeface="经典繁仿黑" pitchFamily="49" charset="-122"/>
              </a:rPr>
              <a:t>3</a:t>
            </a:r>
            <a:endPar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endParaRPr>
          </a:p>
        </p:txBody>
      </p:sp>
      <p:sp>
        <p:nvSpPr>
          <p:cNvPr id="12" name="Rectangle 21">
            <a:hlinkClick r:id="rId8" action="ppaction://hlinksldjump"/>
          </p:cNvPr>
          <p:cNvSpPr>
            <a:spLocks noChangeArrowheads="1"/>
          </p:cNvSpPr>
          <p:nvPr/>
        </p:nvSpPr>
        <p:spPr bwMode="auto">
          <a:xfrm>
            <a:off x="11528771"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smtClean="0">
                <a:effectLst>
                  <a:reflection blurRad="6350" stA="55000" endA="300" endPos="45500" dir="5400000" sy="-100000" algn="bl" rotWithShape="0"/>
                </a:effectLst>
                <a:latin typeface="Broadway" pitchFamily="82" charset="0"/>
                <a:ea typeface="楷体" pitchFamily="49" charset="-122"/>
                <a:cs typeface="经典繁仿黑" pitchFamily="49" charset="-122"/>
              </a:rPr>
              <a:t>4</a:t>
            </a:r>
            <a:endPar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endParaRPr>
          </a:p>
        </p:txBody>
      </p:sp>
    </p:spTree>
    <p:extLst>
      <p:ext uri="{BB962C8B-B14F-4D97-AF65-F5344CB8AC3E}">
        <p14:creationId xmlns:p14="http://schemas.microsoft.com/office/powerpoint/2010/main" xmlns="" val="3508893006"/>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3" presetClass="entr" presetSubtype="10" fill="hold" grpId="1"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0" nodeType="clickEffect">
                                  <p:stCondLst>
                                    <p:cond delay="0"/>
                                  </p:stCondLst>
                                  <p:childTnLst>
                                    <p:animEffect transition="out" filter="fade">
                                      <p:cBhvr>
                                        <p:cTn id="11" dur="500"/>
                                        <p:tgtEl>
                                          <p:spTgt spid="4"/>
                                        </p:tgtEl>
                                      </p:cBhvr>
                                    </p:animEffect>
                                    <p:set>
                                      <p:cBhvr>
                                        <p:cTn id="12" dur="1" fill="hold">
                                          <p:stCondLst>
                                            <p:cond delay="499"/>
                                          </p:stCondLst>
                                        </p:cTn>
                                        <p:tgtEl>
                                          <p:spTgt spid="4"/>
                                        </p:tgtEl>
                                        <p:attrNameLst>
                                          <p:attrName>style.visibility</p:attrName>
                                        </p:attrNameLst>
                                      </p:cBhvr>
                                      <p:to>
                                        <p:strVal val="hidden"/>
                                      </p:to>
                                    </p:set>
                                  </p:childTnLst>
                                </p:cTn>
                              </p:par>
                            </p:childTnLst>
                          </p:cTn>
                        </p:par>
                      </p:childTnLst>
                    </p:cTn>
                  </p:par>
                </p:childTnLst>
              </p:cTn>
              <p:nextCondLst>
                <p:cond evt="onClick" delay="0">
                  <p:tgtEl>
                    <p:spTgt spid="5"/>
                  </p:tgtEl>
                </p:cond>
              </p:nextCondLst>
            </p:seq>
          </p:childTnLst>
        </p:cTn>
      </p:par>
    </p:tnLst>
    <p:bldLst>
      <p:bldP spid="4" grpId="0"/>
      <p:bldP spid="4" grpId="1"/>
    </p:bldLst>
  </p:timing>
</p:sld>
</file>

<file path=ppt/slides/slide2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矩形 1"/>
          <p:cNvSpPr/>
          <p:nvPr/>
        </p:nvSpPr>
        <p:spPr>
          <a:xfrm>
            <a:off x="334566" y="515709"/>
            <a:ext cx="11457851" cy="1646516"/>
          </a:xfrm>
          <a:prstGeom prst="rect">
            <a:avLst/>
          </a:prstGeom>
        </p:spPr>
        <p:txBody>
          <a:bodyPr>
            <a:spAutoFit/>
          </a:bodyPr>
          <a:lstStyle/>
          <a:p>
            <a:pPr algn="just">
              <a:lnSpc>
                <a:spcPts val="5300"/>
              </a:lnSpc>
              <a:spcAft>
                <a:spcPts val="0"/>
              </a:spcAft>
              <a:tabLst>
                <a:tab pos="2430780" algn="l"/>
              </a:tabLst>
            </a:pPr>
            <a:r>
              <a:rPr lang="zh-CN" altLang="zh-CN" sz="2800" b="1" kern="100" dirty="0">
                <a:solidFill>
                  <a:srgbClr val="0000FF"/>
                </a:solidFill>
                <a:latin typeface="Times New Roman"/>
                <a:ea typeface="华文细黑"/>
                <a:cs typeface="Times New Roman"/>
              </a:rPr>
              <a:t>解析　</a:t>
            </a:r>
            <a:r>
              <a:rPr lang="zh-CN" altLang="zh-CN" sz="2800" kern="100" dirty="0">
                <a:latin typeface="Times New Roman"/>
                <a:ea typeface="华文细黑"/>
                <a:cs typeface="Times New Roman"/>
              </a:rPr>
              <a:t>从图中地面散失热量曲线可知，一天中都在散失热量；图中显示地面散失热量曲线与气温日变化曲线变化趋势一致。</a:t>
            </a:r>
            <a:endParaRPr lang="zh-CN" altLang="zh-CN" sz="2800" kern="100" dirty="0">
              <a:latin typeface="宋体"/>
              <a:cs typeface="Courier New"/>
            </a:endParaRPr>
          </a:p>
        </p:txBody>
      </p:sp>
      <p:sp>
        <p:nvSpPr>
          <p:cNvPr id="3" name="Rectangle 21">
            <a:hlinkClick r:id="rId2" action="ppaction://hlinksldjump"/>
          </p:cNvPr>
          <p:cNvSpPr>
            <a:spLocks noChangeArrowheads="1"/>
          </p:cNvSpPr>
          <p:nvPr/>
        </p:nvSpPr>
        <p:spPr bwMode="auto">
          <a:xfrm>
            <a:off x="10209187"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rPr>
              <a:t>1</a:t>
            </a:r>
          </a:p>
        </p:txBody>
      </p:sp>
      <p:sp>
        <p:nvSpPr>
          <p:cNvPr id="4" name="Rectangle 21">
            <a:hlinkClick r:id="rId3" action="ppaction://hlinksldjump"/>
          </p:cNvPr>
          <p:cNvSpPr>
            <a:spLocks noChangeArrowheads="1"/>
          </p:cNvSpPr>
          <p:nvPr/>
        </p:nvSpPr>
        <p:spPr bwMode="auto">
          <a:xfrm>
            <a:off x="10649048"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solidFill>
                  <a:srgbClr val="0000FF"/>
                </a:solidFill>
                <a:effectLst>
                  <a:reflection blurRad="6350" stA="55000" endA="300" endPos="45500" dir="5400000" sy="-100000" algn="bl" rotWithShape="0"/>
                </a:effectLst>
                <a:latin typeface="Broadway" pitchFamily="82" charset="0"/>
                <a:ea typeface="楷体" pitchFamily="49" charset="-122"/>
                <a:cs typeface="经典繁仿黑" pitchFamily="49" charset="-122"/>
              </a:rPr>
              <a:t>2</a:t>
            </a:r>
          </a:p>
        </p:txBody>
      </p:sp>
      <p:sp>
        <p:nvSpPr>
          <p:cNvPr id="5" name="Rectangle 21">
            <a:hlinkClick r:id="rId4" action="ppaction://hlinksldjump"/>
          </p:cNvPr>
          <p:cNvSpPr>
            <a:spLocks noChangeArrowheads="1"/>
          </p:cNvSpPr>
          <p:nvPr/>
        </p:nvSpPr>
        <p:spPr bwMode="auto">
          <a:xfrm>
            <a:off x="11088909"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smtClean="0">
                <a:effectLst>
                  <a:reflection blurRad="6350" stA="55000" endA="300" endPos="45500" dir="5400000" sy="-100000" algn="bl" rotWithShape="0"/>
                </a:effectLst>
                <a:latin typeface="Broadway" pitchFamily="82" charset="0"/>
                <a:ea typeface="楷体" pitchFamily="49" charset="-122"/>
                <a:cs typeface="经典繁仿黑" pitchFamily="49" charset="-122"/>
              </a:rPr>
              <a:t>3</a:t>
            </a:r>
            <a:endPar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endParaRPr>
          </a:p>
        </p:txBody>
      </p:sp>
      <p:sp>
        <p:nvSpPr>
          <p:cNvPr id="6" name="Rectangle 21">
            <a:hlinkClick r:id="rId5" action="ppaction://hlinksldjump"/>
          </p:cNvPr>
          <p:cNvSpPr>
            <a:spLocks noChangeArrowheads="1"/>
          </p:cNvSpPr>
          <p:nvPr/>
        </p:nvSpPr>
        <p:spPr bwMode="auto">
          <a:xfrm>
            <a:off x="11528771"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smtClean="0">
                <a:effectLst>
                  <a:reflection blurRad="6350" stA="55000" endA="300" endPos="45500" dir="5400000" sy="-100000" algn="bl" rotWithShape="0"/>
                </a:effectLst>
                <a:latin typeface="Broadway" pitchFamily="82" charset="0"/>
                <a:ea typeface="楷体" pitchFamily="49" charset="-122"/>
                <a:cs typeface="经典繁仿黑" pitchFamily="49" charset="-122"/>
              </a:rPr>
              <a:t>4</a:t>
            </a:r>
            <a:endPar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endParaRPr>
          </a:p>
        </p:txBody>
      </p:sp>
    </p:spTree>
    <p:extLst>
      <p:ext uri="{BB962C8B-B14F-4D97-AF65-F5344CB8AC3E}">
        <p14:creationId xmlns:p14="http://schemas.microsoft.com/office/powerpoint/2010/main" xmlns="" val="903279177"/>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75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矩形 22"/>
          <p:cNvSpPr/>
          <p:nvPr/>
        </p:nvSpPr>
        <p:spPr>
          <a:xfrm>
            <a:off x="181025" y="689172"/>
            <a:ext cx="11524006" cy="723659"/>
          </a:xfrm>
          <a:prstGeom prst="rect">
            <a:avLst/>
          </a:prstGeom>
        </p:spPr>
        <p:txBody>
          <a:bodyPr>
            <a:spAutoFit/>
          </a:bodyPr>
          <a:lstStyle/>
          <a:p>
            <a:pPr algn="just">
              <a:lnSpc>
                <a:spcPct val="150000"/>
              </a:lnSpc>
              <a:spcAft>
                <a:spcPts val="0"/>
              </a:spcAft>
              <a:tabLst>
                <a:tab pos="2430780" algn="l"/>
              </a:tabLst>
            </a:pPr>
            <a:r>
              <a:rPr lang="zh-CN" altLang="zh-CN" sz="2800" b="1" kern="100" dirty="0">
                <a:solidFill>
                  <a:srgbClr val="0000FF"/>
                </a:solidFill>
                <a:latin typeface="Times New Roman"/>
                <a:ea typeface="微软雅黑"/>
                <a:cs typeface="Times New Roman"/>
              </a:rPr>
              <a:t>回扣导图</a:t>
            </a:r>
            <a:endParaRPr lang="zh-CN" altLang="zh-CN" sz="2800" kern="100" dirty="0">
              <a:effectLst/>
              <a:latin typeface="宋体"/>
              <a:cs typeface="Courier New"/>
            </a:endParaRPr>
          </a:p>
        </p:txBody>
      </p:sp>
      <p:sp>
        <p:nvSpPr>
          <p:cNvPr id="15" name="矩形 14"/>
          <p:cNvSpPr/>
          <p:nvPr/>
        </p:nvSpPr>
        <p:spPr>
          <a:xfrm>
            <a:off x="-1" y="-2177"/>
            <a:ext cx="12190414" cy="55133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1219170"/>
            <a:r>
              <a:rPr lang="zh-CN" altLang="en-US" sz="2400" b="1" kern="0" dirty="0" smtClean="0">
                <a:solidFill>
                  <a:schemeClr val="bg1"/>
                </a:solidFill>
                <a:latin typeface="Times New Roman" pitchFamily="18" charset="0"/>
                <a:ea typeface="微软雅黑" pitchFamily="34" charset="-122"/>
                <a:cs typeface="Times New Roman" pitchFamily="18" charset="0"/>
              </a:rPr>
              <a:t> 考</a:t>
            </a:r>
            <a:r>
              <a:rPr lang="zh-CN" altLang="en-US" sz="2400" b="1" kern="0" dirty="0">
                <a:solidFill>
                  <a:schemeClr val="bg1"/>
                </a:solidFill>
                <a:latin typeface="Times New Roman" pitchFamily="18" charset="0"/>
                <a:ea typeface="微软雅黑" pitchFamily="34" charset="-122"/>
                <a:cs typeface="Times New Roman" pitchFamily="18" charset="0"/>
              </a:rPr>
              <a:t>向</a:t>
            </a:r>
            <a:r>
              <a:rPr lang="en-US" altLang="zh-CN" sz="2400" b="1" kern="0" dirty="0">
                <a:solidFill>
                  <a:schemeClr val="bg1"/>
                </a:solidFill>
                <a:latin typeface="Times New Roman" pitchFamily="18" charset="0"/>
                <a:ea typeface="Times New Roman" pitchFamily="18" charset="0"/>
                <a:cs typeface="Times New Roman" pitchFamily="18" charset="0"/>
              </a:rPr>
              <a:t>1  </a:t>
            </a:r>
            <a:r>
              <a:rPr lang="zh-CN" altLang="en-US" sz="2400" b="1" kern="0" dirty="0">
                <a:solidFill>
                  <a:schemeClr val="bg1"/>
                </a:solidFill>
                <a:latin typeface="Times New Roman" pitchFamily="18" charset="0"/>
                <a:ea typeface="微软雅黑" pitchFamily="34" charset="-122"/>
                <a:cs typeface="Times New Roman" pitchFamily="18" charset="0"/>
              </a:rPr>
              <a:t>地方时、区时计算与日期变更</a:t>
            </a:r>
          </a:p>
        </p:txBody>
      </p:sp>
      <p:pic>
        <p:nvPicPr>
          <p:cNvPr id="1026" name="Picture 2" descr="K331"/>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2934878" y="1875442"/>
            <a:ext cx="6320657" cy="346065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188306211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259457" y="405458"/>
            <a:ext cx="11524006" cy="6180431"/>
          </a:xfrm>
          <a:prstGeom prst="rect">
            <a:avLst/>
          </a:prstGeom>
        </p:spPr>
        <p:txBody>
          <a:bodyPr>
            <a:spAutoFit/>
          </a:bodyPr>
          <a:lstStyle/>
          <a:p>
            <a:pPr algn="just">
              <a:lnSpc>
                <a:spcPts val="5300"/>
              </a:lnSpc>
              <a:spcAft>
                <a:spcPts val="0"/>
              </a:spcAft>
              <a:tabLst>
                <a:tab pos="2430780" algn="l"/>
              </a:tabLst>
            </a:pPr>
            <a:r>
              <a:rPr lang="zh-CN" altLang="en-US" sz="2800" kern="100" dirty="0" smtClean="0">
                <a:latin typeface="Times New Roman"/>
                <a:ea typeface="华文细黑"/>
                <a:cs typeface="Times New Roman"/>
              </a:rPr>
              <a:t>右</a:t>
            </a:r>
            <a:r>
              <a:rPr lang="zh-CN" altLang="zh-CN" sz="2800" kern="100" dirty="0" smtClean="0">
                <a:latin typeface="Times New Roman"/>
                <a:ea typeface="华文细黑"/>
                <a:cs typeface="Times New Roman"/>
              </a:rPr>
              <a:t>图</a:t>
            </a:r>
            <a:r>
              <a:rPr lang="zh-CN" altLang="zh-CN" sz="2800" kern="100" dirty="0">
                <a:latin typeface="Times New Roman"/>
                <a:ea typeface="华文细黑"/>
                <a:cs typeface="Times New Roman"/>
              </a:rPr>
              <a:t>中</a:t>
            </a:r>
            <a:r>
              <a:rPr lang="en-US" altLang="zh-CN" sz="2800" kern="100" dirty="0">
                <a:latin typeface="Times New Roman"/>
                <a:ea typeface="华文细黑"/>
                <a:cs typeface="Courier New"/>
              </a:rPr>
              <a:t>N</a:t>
            </a:r>
            <a:r>
              <a:rPr lang="zh-CN" altLang="zh-CN" sz="2800" kern="100" dirty="0">
                <a:latin typeface="Times New Roman"/>
                <a:ea typeface="华文细黑"/>
                <a:cs typeface="Times New Roman"/>
              </a:rPr>
              <a:t>为北极点，</a:t>
            </a:r>
            <a:r>
              <a:rPr lang="en-US" altLang="zh-CN" sz="2800" kern="100" dirty="0">
                <a:latin typeface="Times New Roman"/>
                <a:ea typeface="华文细黑"/>
                <a:cs typeface="Courier New"/>
              </a:rPr>
              <a:t>M</a:t>
            </a:r>
            <a:r>
              <a:rPr lang="zh-CN" altLang="zh-CN" sz="2800" kern="100" dirty="0">
                <a:latin typeface="Times New Roman"/>
                <a:ea typeface="华文细黑"/>
                <a:cs typeface="Times New Roman"/>
              </a:rPr>
              <a:t>、</a:t>
            </a:r>
            <a:r>
              <a:rPr lang="en-US" altLang="zh-CN" sz="2800" kern="100" dirty="0">
                <a:latin typeface="Times New Roman"/>
                <a:ea typeface="华文细黑"/>
                <a:cs typeface="Courier New"/>
              </a:rPr>
              <a:t>Q</a:t>
            </a:r>
            <a:r>
              <a:rPr lang="zh-CN" altLang="zh-CN" sz="2800" kern="100" dirty="0">
                <a:latin typeface="Times New Roman"/>
                <a:ea typeface="华文细黑"/>
                <a:cs typeface="Times New Roman"/>
              </a:rPr>
              <a:t>为赤道上两点，</a:t>
            </a:r>
            <a:r>
              <a:rPr lang="en-US" altLang="zh-CN" sz="2800" kern="100" dirty="0">
                <a:latin typeface="Times New Roman"/>
                <a:ea typeface="华文细黑"/>
                <a:cs typeface="Courier New"/>
              </a:rPr>
              <a:t>MQ</a:t>
            </a:r>
            <a:r>
              <a:rPr lang="zh-CN" altLang="zh-CN" sz="2800" kern="100" dirty="0">
                <a:latin typeface="Times New Roman"/>
                <a:ea typeface="华文细黑"/>
                <a:cs typeface="Times New Roman"/>
              </a:rPr>
              <a:t>＝</a:t>
            </a:r>
            <a:r>
              <a:rPr lang="en-US" altLang="zh-CN" sz="2800" kern="100" dirty="0">
                <a:latin typeface="Times New Roman"/>
                <a:ea typeface="华文细黑"/>
                <a:cs typeface="Courier New"/>
              </a:rPr>
              <a:t>NQ</a:t>
            </a:r>
            <a:r>
              <a:rPr lang="zh-CN" altLang="zh-CN" sz="2800" kern="100" dirty="0" smtClean="0">
                <a:latin typeface="Times New Roman"/>
                <a:ea typeface="华文细黑"/>
                <a:cs typeface="Times New Roman"/>
              </a:rPr>
              <a:t>，</a:t>
            </a:r>
            <a:endParaRPr lang="en-US" altLang="zh-CN" sz="2800" kern="100" dirty="0" smtClean="0">
              <a:latin typeface="Times New Roman"/>
              <a:ea typeface="华文细黑"/>
              <a:cs typeface="Times New Roman"/>
            </a:endParaRPr>
          </a:p>
          <a:p>
            <a:pPr algn="just">
              <a:lnSpc>
                <a:spcPts val="5300"/>
              </a:lnSpc>
              <a:spcAft>
                <a:spcPts val="0"/>
              </a:spcAft>
              <a:tabLst>
                <a:tab pos="2430780" algn="l"/>
              </a:tabLst>
            </a:pPr>
            <a:r>
              <a:rPr lang="en-US" altLang="zh-CN" sz="2800" kern="100" dirty="0" smtClean="0">
                <a:latin typeface="Times New Roman"/>
                <a:ea typeface="华文细黑"/>
                <a:cs typeface="Courier New"/>
              </a:rPr>
              <a:t>P</a:t>
            </a:r>
            <a:r>
              <a:rPr lang="zh-CN" altLang="zh-CN" sz="2800" kern="100" dirty="0">
                <a:latin typeface="Times New Roman"/>
                <a:ea typeface="华文细黑"/>
                <a:cs typeface="Times New Roman"/>
              </a:rPr>
              <a:t>点是晨昏线与某条经线的交点</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图中四条相邻的</a:t>
            </a:r>
            <a:r>
              <a:rPr lang="zh-CN" altLang="zh-CN" sz="2800" kern="100" dirty="0" smtClean="0">
                <a:latin typeface="Times New Roman"/>
                <a:ea typeface="华文细黑"/>
                <a:cs typeface="Times New Roman"/>
              </a:rPr>
              <a:t>经线</a:t>
            </a:r>
            <a:endParaRPr lang="en-US" altLang="zh-CN" sz="2800" kern="100" dirty="0" smtClean="0">
              <a:latin typeface="Times New Roman"/>
              <a:ea typeface="华文细黑"/>
              <a:cs typeface="Times New Roman"/>
            </a:endParaRPr>
          </a:p>
          <a:p>
            <a:pPr algn="just">
              <a:lnSpc>
                <a:spcPts val="5300"/>
              </a:lnSpc>
              <a:spcAft>
                <a:spcPts val="0"/>
              </a:spcAft>
              <a:tabLst>
                <a:tab pos="2430780" algn="l"/>
              </a:tabLst>
            </a:pPr>
            <a:r>
              <a:rPr lang="zh-CN" altLang="zh-CN" sz="2800" kern="100" dirty="0" smtClean="0">
                <a:latin typeface="Times New Roman"/>
                <a:ea typeface="华文细黑"/>
                <a:cs typeface="Times New Roman"/>
              </a:rPr>
              <a:t>经度</a:t>
            </a:r>
            <a:r>
              <a:rPr lang="zh-CN" altLang="zh-CN" sz="2800" kern="100" dirty="0">
                <a:latin typeface="Times New Roman"/>
                <a:ea typeface="华文细黑"/>
                <a:cs typeface="Times New Roman"/>
              </a:rPr>
              <a:t>差相等</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。读图完成</a:t>
            </a:r>
            <a:r>
              <a:rPr lang="en-US" altLang="zh-CN" sz="2800" kern="100" dirty="0">
                <a:latin typeface="Times New Roman"/>
                <a:ea typeface="华文细黑"/>
                <a:cs typeface="Courier New"/>
              </a:rPr>
              <a:t>3</a:t>
            </a:r>
            <a:r>
              <a:rPr lang="zh-CN" altLang="zh-CN" sz="2800" kern="100" dirty="0">
                <a:latin typeface="Times New Roman"/>
                <a:ea typeface="华文细黑"/>
                <a:cs typeface="Times New Roman"/>
              </a:rPr>
              <a:t>～</a:t>
            </a:r>
            <a:r>
              <a:rPr lang="en-US" altLang="zh-CN" sz="2800" kern="100" dirty="0">
                <a:latin typeface="Times New Roman"/>
                <a:ea typeface="华文细黑"/>
                <a:cs typeface="Courier New"/>
              </a:rPr>
              <a:t>4</a:t>
            </a:r>
            <a:r>
              <a:rPr lang="zh-CN" altLang="zh-CN" sz="2800" kern="100" dirty="0">
                <a:latin typeface="Times New Roman"/>
                <a:ea typeface="华文细黑"/>
                <a:cs typeface="Times New Roman"/>
              </a:rPr>
              <a:t>题</a:t>
            </a:r>
            <a:r>
              <a:rPr lang="zh-CN" altLang="zh-CN" sz="2800" kern="100" dirty="0" smtClean="0">
                <a:latin typeface="Times New Roman"/>
                <a:ea typeface="华文细黑"/>
                <a:cs typeface="Times New Roman"/>
              </a:rPr>
              <a:t>。</a:t>
            </a:r>
            <a:endParaRPr lang="en-US" altLang="zh-CN" sz="2800" kern="100" dirty="0" smtClean="0">
              <a:latin typeface="Times New Roman"/>
              <a:ea typeface="华文细黑"/>
              <a:cs typeface="Times New Roman"/>
            </a:endParaRPr>
          </a:p>
          <a:p>
            <a:pPr algn="just">
              <a:lnSpc>
                <a:spcPts val="5300"/>
              </a:lnSpc>
              <a:spcAft>
                <a:spcPts val="0"/>
              </a:spcAft>
              <a:tabLst>
                <a:tab pos="2430780" algn="l"/>
              </a:tabLst>
            </a:pPr>
            <a:r>
              <a:rPr lang="en-US" altLang="zh-CN" sz="2800" kern="100" dirty="0">
                <a:latin typeface="Times New Roman"/>
                <a:ea typeface="华文细黑"/>
                <a:cs typeface="Courier New"/>
              </a:rPr>
              <a:t>3.</a:t>
            </a:r>
            <a:r>
              <a:rPr lang="zh-CN" altLang="zh-CN" sz="2800" kern="100" dirty="0">
                <a:latin typeface="Times New Roman"/>
                <a:ea typeface="华文细黑"/>
                <a:cs typeface="Times New Roman"/>
              </a:rPr>
              <a:t>若该日为夏至日，则</a:t>
            </a:r>
            <a:r>
              <a:rPr lang="en-US" altLang="zh-CN" sz="2800" kern="100" dirty="0">
                <a:latin typeface="Times New Roman"/>
                <a:ea typeface="华文细黑"/>
                <a:cs typeface="Courier New"/>
              </a:rPr>
              <a:t>P</a:t>
            </a:r>
            <a:r>
              <a:rPr lang="zh-CN" altLang="zh-CN" sz="2800" kern="100" dirty="0">
                <a:latin typeface="Times New Roman"/>
                <a:ea typeface="华文细黑"/>
                <a:cs typeface="Times New Roman"/>
              </a:rPr>
              <a:t>点的夜长是</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　　</a:t>
            </a:r>
            <a:r>
              <a:rPr lang="en-US" altLang="zh-CN" sz="2800" kern="100" dirty="0">
                <a:latin typeface="Times New Roman"/>
                <a:ea typeface="华文细黑"/>
                <a:cs typeface="Courier New"/>
              </a:rPr>
              <a:t>)</a:t>
            </a:r>
            <a:endParaRPr lang="zh-CN" altLang="zh-CN" sz="2800" kern="100" dirty="0">
              <a:latin typeface="宋体"/>
              <a:cs typeface="Courier New"/>
            </a:endParaRPr>
          </a:p>
          <a:p>
            <a:pPr algn="just">
              <a:lnSpc>
                <a:spcPts val="5300"/>
              </a:lnSpc>
              <a:spcAft>
                <a:spcPts val="0"/>
              </a:spcAft>
              <a:tabLst>
                <a:tab pos="2430780" algn="l"/>
              </a:tabLst>
            </a:pPr>
            <a:r>
              <a:rPr lang="en-US" altLang="zh-CN" sz="2800" kern="100" dirty="0">
                <a:latin typeface="Times New Roman"/>
                <a:ea typeface="华文细黑"/>
                <a:cs typeface="Courier New"/>
              </a:rPr>
              <a:t>A.8</a:t>
            </a:r>
            <a:r>
              <a:rPr lang="zh-CN" altLang="zh-CN" sz="2800" kern="100" dirty="0">
                <a:latin typeface="Times New Roman"/>
                <a:ea typeface="华文细黑"/>
                <a:cs typeface="Times New Roman"/>
              </a:rPr>
              <a:t>小时</a:t>
            </a:r>
            <a:r>
              <a:rPr lang="en-US" altLang="zh-CN" sz="2800" kern="100" dirty="0">
                <a:latin typeface="Times New Roman"/>
                <a:ea typeface="华文细黑"/>
                <a:cs typeface="Courier New"/>
              </a:rPr>
              <a:t>  	</a:t>
            </a:r>
            <a:r>
              <a:rPr lang="en-US" altLang="zh-CN" sz="2800" kern="100" dirty="0" smtClean="0">
                <a:latin typeface="Times New Roman"/>
                <a:ea typeface="华文细黑"/>
                <a:cs typeface="Courier New"/>
              </a:rPr>
              <a:t>		B.10</a:t>
            </a:r>
            <a:r>
              <a:rPr lang="zh-CN" altLang="zh-CN" sz="2800" kern="100" dirty="0">
                <a:latin typeface="Times New Roman"/>
                <a:ea typeface="华文细黑"/>
                <a:cs typeface="Times New Roman"/>
              </a:rPr>
              <a:t>小时</a:t>
            </a:r>
            <a:endParaRPr lang="zh-CN" altLang="zh-CN" sz="2800" kern="100" dirty="0">
              <a:latin typeface="宋体"/>
              <a:cs typeface="Courier New"/>
            </a:endParaRPr>
          </a:p>
          <a:p>
            <a:pPr algn="just">
              <a:lnSpc>
                <a:spcPts val="5300"/>
              </a:lnSpc>
              <a:spcAft>
                <a:spcPts val="0"/>
              </a:spcAft>
              <a:tabLst>
                <a:tab pos="2430780" algn="l"/>
              </a:tabLst>
            </a:pPr>
            <a:r>
              <a:rPr lang="en-US" altLang="zh-CN" sz="2800" kern="100" dirty="0">
                <a:latin typeface="Times New Roman"/>
                <a:ea typeface="华文细黑"/>
                <a:cs typeface="Courier New"/>
              </a:rPr>
              <a:t>C.12</a:t>
            </a:r>
            <a:r>
              <a:rPr lang="zh-CN" altLang="zh-CN" sz="2800" kern="100" dirty="0">
                <a:latin typeface="Times New Roman"/>
                <a:ea typeface="华文细黑"/>
                <a:cs typeface="Times New Roman"/>
              </a:rPr>
              <a:t>小时</a:t>
            </a:r>
            <a:r>
              <a:rPr lang="en-US" altLang="zh-CN" sz="2800" kern="100" dirty="0">
                <a:latin typeface="Times New Roman"/>
                <a:ea typeface="华文细黑"/>
                <a:cs typeface="Courier New"/>
              </a:rPr>
              <a:t>  	</a:t>
            </a:r>
            <a:r>
              <a:rPr lang="en-US" altLang="zh-CN" sz="2800" kern="100" dirty="0" smtClean="0">
                <a:latin typeface="Times New Roman"/>
                <a:ea typeface="华文细黑"/>
                <a:cs typeface="Courier New"/>
              </a:rPr>
              <a:t>		D.14</a:t>
            </a:r>
            <a:r>
              <a:rPr lang="zh-CN" altLang="zh-CN" sz="2800" kern="100" dirty="0">
                <a:latin typeface="Times New Roman"/>
                <a:ea typeface="华文细黑"/>
                <a:cs typeface="Times New Roman"/>
              </a:rPr>
              <a:t>小时</a:t>
            </a:r>
            <a:endParaRPr lang="zh-CN" altLang="zh-CN" sz="2800" kern="100" dirty="0">
              <a:latin typeface="宋体"/>
              <a:cs typeface="Courier New"/>
            </a:endParaRPr>
          </a:p>
          <a:p>
            <a:pPr algn="just">
              <a:lnSpc>
                <a:spcPts val="5300"/>
              </a:lnSpc>
              <a:spcAft>
                <a:spcPts val="0"/>
              </a:spcAft>
              <a:tabLst>
                <a:tab pos="2430780" algn="l"/>
              </a:tabLst>
            </a:pPr>
            <a:r>
              <a:rPr lang="zh-CN" altLang="zh-CN" sz="2800" b="1" kern="100" dirty="0">
                <a:solidFill>
                  <a:srgbClr val="0000FF"/>
                </a:solidFill>
                <a:latin typeface="Times New Roman"/>
                <a:ea typeface="华文细黑"/>
                <a:cs typeface="Times New Roman"/>
              </a:rPr>
              <a:t>解析　</a:t>
            </a:r>
            <a:r>
              <a:rPr lang="zh-CN" altLang="zh-CN" sz="2800" kern="100" dirty="0" smtClean="0">
                <a:latin typeface="Times New Roman"/>
                <a:ea typeface="华文细黑"/>
                <a:cs typeface="Times New Roman"/>
              </a:rPr>
              <a:t>结合</a:t>
            </a:r>
            <a:r>
              <a:rPr lang="zh-CN" altLang="zh-CN" sz="2800" kern="100" dirty="0">
                <a:latin typeface="Times New Roman"/>
                <a:ea typeface="华文细黑"/>
                <a:cs typeface="Times New Roman"/>
              </a:rPr>
              <a:t>题干和图示信息知，图中相邻两经线之间的经度差为</a:t>
            </a:r>
            <a:r>
              <a:rPr lang="en-US" altLang="zh-CN" sz="2800" kern="100" dirty="0">
                <a:latin typeface="Times New Roman"/>
                <a:ea typeface="华文细黑"/>
                <a:cs typeface="Courier New"/>
              </a:rPr>
              <a:t>30°</a:t>
            </a:r>
            <a:r>
              <a:rPr lang="zh-CN" altLang="zh-CN" sz="2800" kern="100" dirty="0">
                <a:latin typeface="Times New Roman"/>
                <a:ea typeface="华文细黑"/>
                <a:cs typeface="Times New Roman"/>
              </a:rPr>
              <a:t>；夏至日时北半球昼长夜短，据此可以计算</a:t>
            </a:r>
            <a:r>
              <a:rPr lang="en-US" altLang="zh-CN" sz="2800" kern="100" dirty="0">
                <a:latin typeface="Times New Roman"/>
                <a:ea typeface="华文细黑"/>
                <a:cs typeface="Courier New"/>
              </a:rPr>
              <a:t>P</a:t>
            </a:r>
            <a:r>
              <a:rPr lang="zh-CN" altLang="zh-CN" sz="2800" kern="100" dirty="0">
                <a:latin typeface="Times New Roman"/>
                <a:ea typeface="华文细黑"/>
                <a:cs typeface="Times New Roman"/>
              </a:rPr>
              <a:t>点的夜长为</a:t>
            </a:r>
            <a:r>
              <a:rPr lang="en-US" altLang="zh-CN" sz="2800" kern="100" dirty="0">
                <a:latin typeface="Times New Roman"/>
                <a:ea typeface="华文细黑"/>
                <a:cs typeface="Courier New"/>
              </a:rPr>
              <a:t>60°</a:t>
            </a:r>
            <a:r>
              <a:rPr lang="en-US" altLang="zh-CN" sz="2800" kern="100" dirty="0">
                <a:latin typeface="宋体"/>
                <a:ea typeface="华文细黑"/>
                <a:cs typeface="Times New Roman"/>
              </a:rPr>
              <a:t>×</a:t>
            </a:r>
            <a:r>
              <a:rPr lang="en-US" altLang="zh-CN" sz="2800" kern="100" dirty="0">
                <a:latin typeface="Times New Roman"/>
                <a:ea typeface="华文细黑"/>
                <a:cs typeface="Courier New"/>
              </a:rPr>
              <a:t>2÷15°</a:t>
            </a:r>
            <a:r>
              <a:rPr lang="zh-CN" altLang="zh-CN" sz="2800" kern="100" dirty="0">
                <a:latin typeface="Times New Roman"/>
                <a:ea typeface="华文细黑"/>
                <a:cs typeface="Times New Roman"/>
              </a:rPr>
              <a:t>＝</a:t>
            </a:r>
            <a:r>
              <a:rPr lang="en-US" altLang="zh-CN" sz="2800" kern="100" dirty="0">
                <a:latin typeface="Times New Roman"/>
                <a:ea typeface="华文细黑"/>
                <a:cs typeface="Courier New"/>
              </a:rPr>
              <a:t>8(</a:t>
            </a:r>
            <a:r>
              <a:rPr lang="zh-CN" altLang="zh-CN" sz="2800" kern="100" dirty="0">
                <a:latin typeface="Times New Roman"/>
                <a:ea typeface="华文细黑"/>
                <a:cs typeface="Times New Roman"/>
              </a:rPr>
              <a:t>小时</a:t>
            </a:r>
            <a:r>
              <a:rPr lang="en-US" altLang="zh-CN" sz="2800" kern="100" dirty="0">
                <a:latin typeface="Times New Roman"/>
                <a:ea typeface="华文细黑"/>
                <a:cs typeface="Courier New"/>
              </a:rPr>
              <a:t>)</a:t>
            </a:r>
            <a:r>
              <a:rPr lang="zh-CN" altLang="zh-CN" sz="2800" kern="100" dirty="0" smtClean="0">
                <a:latin typeface="Times New Roman"/>
                <a:ea typeface="华文细黑"/>
                <a:cs typeface="Times New Roman"/>
              </a:rPr>
              <a:t>。</a:t>
            </a:r>
            <a:endParaRPr lang="zh-CN" altLang="zh-CN" sz="2800" kern="100" dirty="0">
              <a:latin typeface="宋体"/>
              <a:cs typeface="Courier New"/>
            </a:endParaRPr>
          </a:p>
        </p:txBody>
      </p:sp>
      <p:sp>
        <p:nvSpPr>
          <p:cNvPr id="4" name="TextBox 3"/>
          <p:cNvSpPr txBox="1"/>
          <p:nvPr/>
        </p:nvSpPr>
        <p:spPr>
          <a:xfrm>
            <a:off x="118542" y="3158545"/>
            <a:ext cx="814663" cy="784830"/>
          </a:xfrm>
          <a:prstGeom prst="rect">
            <a:avLst/>
          </a:prstGeom>
          <a:noFill/>
        </p:spPr>
        <p:txBody>
          <a:bodyPr wrap="square" rtlCol="0">
            <a:spAutoFit/>
          </a:bodyPr>
          <a:lstStyle/>
          <a:p>
            <a:r>
              <a:rPr lang="zh-CN" altLang="en-US" sz="4500" b="1" dirty="0" smtClean="0">
                <a:solidFill>
                  <a:srgbClr val="C00000"/>
                </a:solidFill>
                <a:latin typeface="华文细黑" pitchFamily="2" charset="-122"/>
                <a:ea typeface="华文细黑" pitchFamily="2" charset="-122"/>
              </a:rPr>
              <a:t>√</a:t>
            </a:r>
            <a:endParaRPr lang="zh-CN" altLang="en-US" sz="4500" b="1" dirty="0">
              <a:solidFill>
                <a:srgbClr val="C00000"/>
              </a:solidFill>
              <a:latin typeface="华文细黑" pitchFamily="2" charset="-122"/>
              <a:ea typeface="华文细黑" pitchFamily="2" charset="-122"/>
            </a:endParaRPr>
          </a:p>
        </p:txBody>
      </p:sp>
      <p:pic>
        <p:nvPicPr>
          <p:cNvPr id="5"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5973594" y="2687932"/>
            <a:ext cx="616143" cy="43032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6" name="矩形 5"/>
          <p:cNvSpPr/>
          <p:nvPr/>
        </p:nvSpPr>
        <p:spPr>
          <a:xfrm>
            <a:off x="0" y="6663993"/>
            <a:ext cx="12194933" cy="194007"/>
          </a:xfrm>
          <a:prstGeom prst="rect">
            <a:avLst/>
          </a:prstGeom>
          <a:solidFill>
            <a:schemeClr val="accent3">
              <a:lumMod val="40000"/>
              <a:lumOff val="60000"/>
            </a:schemeClr>
          </a:solidFill>
          <a:ln>
            <a:noFill/>
          </a:ln>
        </p:spPr>
        <p:style>
          <a:lnRef idx="1">
            <a:schemeClr val="accent5"/>
          </a:lnRef>
          <a:fillRef idx="2">
            <a:schemeClr val="accent5"/>
          </a:fillRef>
          <a:effectRef idx="1">
            <a:schemeClr val="accent5"/>
          </a:effectRef>
          <a:fontRef idx="minor">
            <a:schemeClr val="dk1"/>
          </a:fontRef>
        </p:style>
        <p:txBody>
          <a:bodyPr rtlCol="0" anchor="ctr"/>
          <a:lstStyle/>
          <a:p>
            <a:pPr algn="ctr" defTabSz="1219170">
              <a:lnSpc>
                <a:spcPct val="150000"/>
              </a:lnSpc>
            </a:pPr>
            <a:endParaRPr lang="zh-CN" altLang="en-US" sz="2400" kern="100" dirty="0">
              <a:solidFill>
                <a:srgbClr val="0000CC"/>
              </a:solidFill>
              <a:latin typeface="Times New Roman" panose="02020603050405020304" pitchFamily="18" charset="0"/>
              <a:ea typeface="华文细黑" panose="02010600040101010101" pitchFamily="2" charset="-122"/>
              <a:cs typeface="Times New Roman" panose="02020603050405020304" pitchFamily="18" charset="0"/>
            </a:endParaRPr>
          </a:p>
        </p:txBody>
      </p:sp>
      <p:sp>
        <p:nvSpPr>
          <p:cNvPr id="7" name="圆角矩形 6"/>
          <p:cNvSpPr/>
          <p:nvPr/>
        </p:nvSpPr>
        <p:spPr>
          <a:xfrm>
            <a:off x="11398413" y="6658746"/>
            <a:ext cx="792000" cy="200842"/>
          </a:xfrm>
          <a:prstGeom prst="roundRect">
            <a:avLst/>
          </a:prstGeom>
          <a:ln>
            <a:noFill/>
          </a:ln>
        </p:spPr>
        <p:style>
          <a:lnRef idx="1">
            <a:schemeClr val="dk1"/>
          </a:lnRef>
          <a:fillRef idx="2">
            <a:schemeClr val="dk1"/>
          </a:fillRef>
          <a:effectRef idx="1">
            <a:schemeClr val="dk1"/>
          </a:effectRef>
          <a:fontRef idx="minor">
            <a:schemeClr val="dk1"/>
          </a:fontRef>
        </p:style>
        <p:txBody>
          <a:bodyPr rtlCol="0" anchor="ctr"/>
          <a:lstStyle/>
          <a:p>
            <a:pPr algn="ctr"/>
            <a:r>
              <a:rPr lang="zh-CN" altLang="en-US" sz="1400" dirty="0" smtClean="0">
                <a:solidFill>
                  <a:srgbClr val="C00000"/>
                </a:solidFill>
                <a:latin typeface="黑体" pitchFamily="49" charset="-122"/>
                <a:ea typeface="黑体" pitchFamily="49" charset="-122"/>
              </a:rPr>
              <a:t>解析</a:t>
            </a:r>
            <a:endParaRPr lang="zh-CN" altLang="en-US" sz="1400" dirty="0">
              <a:solidFill>
                <a:srgbClr val="C00000"/>
              </a:solidFill>
              <a:latin typeface="黑体" pitchFamily="49" charset="-122"/>
              <a:ea typeface="黑体" pitchFamily="49" charset="-122"/>
            </a:endParaRPr>
          </a:p>
        </p:txBody>
      </p:sp>
      <p:pic>
        <p:nvPicPr>
          <p:cNvPr id="3074" name="Picture 2" descr="K338"/>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8615486" y="549474"/>
            <a:ext cx="3102587" cy="26587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8" name="Rectangle 21">
            <a:hlinkClick r:id="rId4" action="ppaction://hlinksldjump"/>
          </p:cNvPr>
          <p:cNvSpPr>
            <a:spLocks noChangeArrowheads="1"/>
          </p:cNvSpPr>
          <p:nvPr/>
        </p:nvSpPr>
        <p:spPr bwMode="auto">
          <a:xfrm>
            <a:off x="10209187"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rPr>
              <a:t>1</a:t>
            </a:r>
          </a:p>
        </p:txBody>
      </p:sp>
      <p:sp>
        <p:nvSpPr>
          <p:cNvPr id="9" name="Rectangle 21">
            <a:hlinkClick r:id="rId5" action="ppaction://hlinksldjump"/>
          </p:cNvPr>
          <p:cNvSpPr>
            <a:spLocks noChangeArrowheads="1"/>
          </p:cNvSpPr>
          <p:nvPr/>
        </p:nvSpPr>
        <p:spPr bwMode="auto">
          <a:xfrm>
            <a:off x="10649048"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rPr>
              <a:t>2</a:t>
            </a:r>
          </a:p>
        </p:txBody>
      </p:sp>
      <p:sp>
        <p:nvSpPr>
          <p:cNvPr id="10" name="Rectangle 21">
            <a:hlinkClick r:id="rId6" action="ppaction://hlinksldjump"/>
          </p:cNvPr>
          <p:cNvSpPr>
            <a:spLocks noChangeArrowheads="1"/>
          </p:cNvSpPr>
          <p:nvPr/>
        </p:nvSpPr>
        <p:spPr bwMode="auto">
          <a:xfrm>
            <a:off x="11088909"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solidFill>
                  <a:srgbClr val="0000FF"/>
                </a:solidFill>
                <a:effectLst>
                  <a:reflection blurRad="6350" stA="55000" endA="300" endPos="45500" dir="5400000" sy="-100000" algn="bl" rotWithShape="0"/>
                </a:effectLst>
                <a:latin typeface="Broadway" pitchFamily="82" charset="0"/>
                <a:ea typeface="楷体" pitchFamily="49" charset="-122"/>
                <a:cs typeface="经典繁仿黑" pitchFamily="49" charset="-122"/>
              </a:rPr>
              <a:t>3</a:t>
            </a:r>
          </a:p>
        </p:txBody>
      </p:sp>
      <p:sp>
        <p:nvSpPr>
          <p:cNvPr id="11" name="Rectangle 21">
            <a:hlinkClick r:id="rId7" action="ppaction://hlinksldjump"/>
          </p:cNvPr>
          <p:cNvSpPr>
            <a:spLocks noChangeArrowheads="1"/>
          </p:cNvSpPr>
          <p:nvPr/>
        </p:nvSpPr>
        <p:spPr bwMode="auto">
          <a:xfrm>
            <a:off x="11528771"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rPr>
              <a:t>4</a:t>
            </a:r>
          </a:p>
        </p:txBody>
      </p:sp>
    </p:spTree>
    <p:extLst>
      <p:ext uri="{BB962C8B-B14F-4D97-AF65-F5344CB8AC3E}">
        <p14:creationId xmlns:p14="http://schemas.microsoft.com/office/powerpoint/2010/main" xmlns="" val="1371153400"/>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3" presetClass="entr" presetSubtype="10" fill="hold" grpId="1"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0" nodeType="clickEffect">
                                  <p:stCondLst>
                                    <p:cond delay="0"/>
                                  </p:stCondLst>
                                  <p:childTnLst>
                                    <p:animEffect transition="out" filter="fade">
                                      <p:cBhvr>
                                        <p:cTn id="11" dur="500"/>
                                        <p:tgtEl>
                                          <p:spTgt spid="4"/>
                                        </p:tgtEl>
                                      </p:cBhvr>
                                    </p:animEffect>
                                    <p:set>
                                      <p:cBhvr>
                                        <p:cTn id="12" dur="1" fill="hold">
                                          <p:stCondLst>
                                            <p:cond delay="499"/>
                                          </p:stCondLst>
                                        </p:cTn>
                                        <p:tgtEl>
                                          <p:spTgt spid="4"/>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13" restart="whenNotActive" fill="hold" evtFilter="cancelBubble" nodeType="interactiveSeq">
                <p:stCondLst>
                  <p:cond evt="onClick" delay="0">
                    <p:tgtEl>
                      <p:spTgt spid="7"/>
                    </p:tgtEl>
                  </p:cond>
                </p:stCondLst>
                <p:endSync evt="end" delay="0">
                  <p:rtn val="all"/>
                </p:endSync>
                <p:childTnLst>
                  <p:par>
                    <p:cTn id="14" fill="hold">
                      <p:stCondLst>
                        <p:cond delay="0"/>
                      </p:stCondLst>
                      <p:childTnLst>
                        <p:par>
                          <p:cTn id="15" fill="hold">
                            <p:stCondLst>
                              <p:cond delay="0"/>
                            </p:stCondLst>
                            <p:childTnLst>
                              <p:par>
                                <p:cTn id="16" presetID="3" presetClass="entr" presetSubtype="10" fill="hold" nodeType="clickEffect">
                                  <p:stCondLst>
                                    <p:cond delay="0"/>
                                  </p:stCondLst>
                                  <p:childTnLst>
                                    <p:set>
                                      <p:cBhvr>
                                        <p:cTn id="17" dur="1" fill="hold">
                                          <p:stCondLst>
                                            <p:cond delay="0"/>
                                          </p:stCondLst>
                                        </p:cTn>
                                        <p:tgtEl>
                                          <p:spTgt spid="3">
                                            <p:txEl>
                                              <p:pRg st="6" end="6"/>
                                            </p:txEl>
                                          </p:spTgt>
                                        </p:tgtEl>
                                        <p:attrNameLst>
                                          <p:attrName>style.visibility</p:attrName>
                                        </p:attrNameLst>
                                      </p:cBhvr>
                                      <p:to>
                                        <p:strVal val="visible"/>
                                      </p:to>
                                    </p:set>
                                    <p:animEffect transition="in" filter="blinds(horizontal)">
                                      <p:cBhvr>
                                        <p:cTn id="18" dur="500"/>
                                        <p:tgtEl>
                                          <p:spTgt spid="3">
                                            <p:txEl>
                                              <p:pRg st="6" end="6"/>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xit" presetSubtype="0" fill="hold" nodeType="clickEffect">
                                  <p:stCondLst>
                                    <p:cond delay="0"/>
                                  </p:stCondLst>
                                  <p:childTnLst>
                                    <p:animEffect transition="out" filter="fade">
                                      <p:cBhvr>
                                        <p:cTn id="22" dur="500"/>
                                        <p:tgtEl>
                                          <p:spTgt spid="3">
                                            <p:txEl>
                                              <p:pRg st="6" end="6"/>
                                            </p:txEl>
                                          </p:spTgt>
                                        </p:tgtEl>
                                      </p:cBhvr>
                                    </p:animEffect>
                                    <p:set>
                                      <p:cBhvr>
                                        <p:cTn id="23" dur="1" fill="hold">
                                          <p:stCondLst>
                                            <p:cond delay="499"/>
                                          </p:stCondLst>
                                        </p:cTn>
                                        <p:tgtEl>
                                          <p:spTgt spid="3">
                                            <p:txEl>
                                              <p:pRg st="6" end="6"/>
                                            </p:txEl>
                                          </p:spTgt>
                                        </p:tgtEl>
                                        <p:attrNameLst>
                                          <p:attrName>style.visibility</p:attrName>
                                        </p:attrNameLst>
                                      </p:cBhvr>
                                      <p:to>
                                        <p:strVal val="hidden"/>
                                      </p:to>
                                    </p:set>
                                  </p:childTnLst>
                                </p:cTn>
                              </p:par>
                            </p:childTnLst>
                          </p:cTn>
                        </p:par>
                      </p:childTnLst>
                    </p:cTn>
                  </p:par>
                </p:childTnLst>
              </p:cTn>
              <p:nextCondLst>
                <p:cond evt="onClick" delay="0">
                  <p:tgtEl>
                    <p:spTgt spid="7"/>
                  </p:tgtEl>
                </p:cond>
              </p:nextCondLst>
            </p:seq>
          </p:childTnLst>
        </p:cTn>
      </p:par>
    </p:tnLst>
    <p:bldLst>
      <p:bldP spid="4" grpId="0"/>
      <p:bldP spid="4" grpId="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矩形 15"/>
          <p:cNvSpPr/>
          <p:nvPr/>
        </p:nvSpPr>
        <p:spPr>
          <a:xfrm>
            <a:off x="0" y="6663993"/>
            <a:ext cx="12194933" cy="194007"/>
          </a:xfrm>
          <a:prstGeom prst="rect">
            <a:avLst/>
          </a:prstGeom>
          <a:solidFill>
            <a:schemeClr val="accent3">
              <a:lumMod val="40000"/>
              <a:lumOff val="60000"/>
            </a:schemeClr>
          </a:solidFill>
          <a:ln>
            <a:noFill/>
          </a:ln>
        </p:spPr>
        <p:style>
          <a:lnRef idx="1">
            <a:schemeClr val="accent5"/>
          </a:lnRef>
          <a:fillRef idx="2">
            <a:schemeClr val="accent5"/>
          </a:fillRef>
          <a:effectRef idx="1">
            <a:schemeClr val="accent5"/>
          </a:effectRef>
          <a:fontRef idx="minor">
            <a:schemeClr val="dk1"/>
          </a:fontRef>
        </p:style>
        <p:txBody>
          <a:bodyPr rtlCol="0" anchor="ctr"/>
          <a:lstStyle/>
          <a:p>
            <a:pPr algn="ctr" defTabSz="1219170">
              <a:lnSpc>
                <a:spcPct val="150000"/>
              </a:lnSpc>
            </a:pPr>
            <a:endParaRPr lang="zh-CN" altLang="en-US" sz="2400" kern="100" dirty="0">
              <a:solidFill>
                <a:srgbClr val="0000CC"/>
              </a:solidFill>
              <a:latin typeface="Times New Roman" panose="02020603050405020304" pitchFamily="18" charset="0"/>
              <a:ea typeface="华文细黑" panose="02010600040101010101" pitchFamily="2" charset="-122"/>
              <a:cs typeface="Times New Roman" panose="02020603050405020304" pitchFamily="18" charset="0"/>
            </a:endParaRPr>
          </a:p>
        </p:txBody>
      </p:sp>
      <p:sp>
        <p:nvSpPr>
          <p:cNvPr id="17" name="圆角矩形 16">
            <a:hlinkClick r:id="rId2" action="ppaction://hlinksldjump"/>
          </p:cNvPr>
          <p:cNvSpPr/>
          <p:nvPr/>
        </p:nvSpPr>
        <p:spPr>
          <a:xfrm>
            <a:off x="11398413" y="6655296"/>
            <a:ext cx="792000" cy="200842"/>
          </a:xfrm>
          <a:prstGeom prst="roundRect">
            <a:avLst/>
          </a:prstGeom>
          <a:ln>
            <a:noFill/>
          </a:ln>
        </p:spPr>
        <p:style>
          <a:lnRef idx="1">
            <a:schemeClr val="dk1"/>
          </a:lnRef>
          <a:fillRef idx="2">
            <a:schemeClr val="dk1"/>
          </a:fillRef>
          <a:effectRef idx="1">
            <a:schemeClr val="dk1"/>
          </a:effectRef>
          <a:fontRef idx="minor">
            <a:schemeClr val="dk1"/>
          </a:fontRef>
        </p:style>
        <p:txBody>
          <a:bodyPr rtlCol="0" anchor="ctr"/>
          <a:lstStyle/>
          <a:p>
            <a:pPr algn="ctr"/>
            <a:r>
              <a:rPr lang="zh-CN" altLang="en-US" sz="1400" dirty="0" smtClean="0">
                <a:solidFill>
                  <a:srgbClr val="0000CC"/>
                </a:solidFill>
                <a:latin typeface="黑体" pitchFamily="49" charset="-122"/>
                <a:ea typeface="黑体" pitchFamily="49" charset="-122"/>
              </a:rPr>
              <a:t>返回</a:t>
            </a:r>
            <a:endParaRPr lang="zh-CN" altLang="en-US" sz="1400" dirty="0">
              <a:solidFill>
                <a:srgbClr val="0000CC"/>
              </a:solidFill>
              <a:latin typeface="黑体" pitchFamily="49" charset="-122"/>
              <a:ea typeface="黑体" pitchFamily="49" charset="-122"/>
            </a:endParaRPr>
          </a:p>
        </p:txBody>
      </p:sp>
      <p:sp>
        <p:nvSpPr>
          <p:cNvPr id="5" name="矩形 4"/>
          <p:cNvSpPr/>
          <p:nvPr/>
        </p:nvSpPr>
        <p:spPr>
          <a:xfrm>
            <a:off x="274789" y="486991"/>
            <a:ext cx="8326878" cy="4256717"/>
          </a:xfrm>
          <a:prstGeom prst="rect">
            <a:avLst/>
          </a:prstGeom>
        </p:spPr>
        <p:txBody>
          <a:bodyPr wrap="square">
            <a:spAutoFit/>
          </a:bodyPr>
          <a:lstStyle/>
          <a:p>
            <a:pPr algn="just">
              <a:lnSpc>
                <a:spcPts val="5300"/>
              </a:lnSpc>
              <a:spcAft>
                <a:spcPts val="0"/>
              </a:spcAft>
              <a:tabLst>
                <a:tab pos="2430780" algn="l"/>
              </a:tabLst>
            </a:pPr>
            <a:r>
              <a:rPr lang="en-US" altLang="zh-CN" sz="2800" kern="100" dirty="0">
                <a:latin typeface="Times New Roman"/>
                <a:ea typeface="华文细黑"/>
                <a:cs typeface="Courier New"/>
              </a:rPr>
              <a:t>4.</a:t>
            </a:r>
            <a:r>
              <a:rPr lang="zh-CN" altLang="zh-CN" sz="2800" kern="100" dirty="0">
                <a:latin typeface="Times New Roman"/>
                <a:ea typeface="华文细黑"/>
                <a:cs typeface="Times New Roman"/>
              </a:rPr>
              <a:t>若</a:t>
            </a:r>
            <a:r>
              <a:rPr lang="en-US" altLang="zh-CN" sz="2800" kern="100" dirty="0">
                <a:latin typeface="Times New Roman"/>
                <a:ea typeface="华文细黑"/>
                <a:cs typeface="Courier New"/>
              </a:rPr>
              <a:t>P</a:t>
            </a:r>
            <a:r>
              <a:rPr lang="zh-CN" altLang="zh-CN" sz="2800" kern="100" dirty="0">
                <a:latin typeface="Times New Roman"/>
                <a:ea typeface="华文细黑"/>
                <a:cs typeface="Times New Roman"/>
              </a:rPr>
              <a:t>点位于</a:t>
            </a:r>
            <a:r>
              <a:rPr lang="en-US" altLang="zh-CN" sz="2800" kern="100" dirty="0">
                <a:latin typeface="Times New Roman"/>
                <a:ea typeface="华文细黑"/>
                <a:cs typeface="Courier New"/>
              </a:rPr>
              <a:t>45°N</a:t>
            </a:r>
            <a:r>
              <a:rPr lang="zh-CN" altLang="zh-CN" sz="2800" kern="100" dirty="0">
                <a:latin typeface="Times New Roman"/>
                <a:ea typeface="华文细黑"/>
                <a:cs typeface="Times New Roman"/>
              </a:rPr>
              <a:t>，一年中</a:t>
            </a:r>
            <a:r>
              <a:rPr lang="en-US" altLang="zh-CN" sz="2800" kern="100" dirty="0">
                <a:latin typeface="Times New Roman"/>
                <a:ea typeface="华文细黑"/>
                <a:cs typeface="Courier New"/>
              </a:rPr>
              <a:t>P</a:t>
            </a:r>
            <a:r>
              <a:rPr lang="zh-CN" altLang="zh-CN" sz="2800" kern="100" dirty="0">
                <a:latin typeface="Times New Roman"/>
                <a:ea typeface="华文细黑"/>
                <a:cs typeface="Times New Roman"/>
              </a:rPr>
              <a:t>点正午太阳高度</a:t>
            </a:r>
            <a:r>
              <a:rPr lang="en-US" altLang="zh-CN" sz="2800" kern="100" dirty="0">
                <a:latin typeface="Times New Roman"/>
                <a:ea typeface="华文细黑"/>
                <a:cs typeface="Courier New"/>
              </a:rPr>
              <a:t>(</a:t>
            </a:r>
            <a:r>
              <a:rPr lang="en-US" altLang="zh-CN" sz="2800" kern="100" dirty="0" err="1">
                <a:latin typeface="Times New Roman"/>
                <a:ea typeface="华文细黑"/>
                <a:cs typeface="Courier New"/>
              </a:rPr>
              <a:t>Hp</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与</a:t>
            </a:r>
            <a:r>
              <a:rPr lang="en-US" altLang="zh-CN" sz="2800" kern="100" dirty="0">
                <a:latin typeface="Times New Roman"/>
                <a:ea typeface="华文细黑"/>
                <a:cs typeface="Courier New"/>
              </a:rPr>
              <a:t>Q</a:t>
            </a:r>
            <a:r>
              <a:rPr lang="zh-CN" altLang="zh-CN" sz="2800" kern="100" dirty="0">
                <a:latin typeface="Times New Roman"/>
                <a:ea typeface="华文细黑"/>
                <a:cs typeface="Times New Roman"/>
              </a:rPr>
              <a:t>点正午太阳高度</a:t>
            </a:r>
            <a:r>
              <a:rPr lang="en-US" altLang="zh-CN" sz="2800" kern="100" dirty="0">
                <a:latin typeface="Times New Roman"/>
                <a:ea typeface="华文细黑"/>
                <a:cs typeface="Courier New"/>
              </a:rPr>
              <a:t>(</a:t>
            </a:r>
            <a:r>
              <a:rPr lang="en-US" altLang="zh-CN" sz="2800" kern="100" dirty="0" err="1">
                <a:latin typeface="Times New Roman"/>
                <a:ea typeface="华文细黑"/>
                <a:cs typeface="Courier New"/>
              </a:rPr>
              <a:t>Hq</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的比较</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　　</a:t>
            </a:r>
            <a:r>
              <a:rPr lang="en-US" altLang="zh-CN" sz="2800" kern="100" dirty="0">
                <a:latin typeface="Times New Roman"/>
                <a:ea typeface="华文细黑"/>
                <a:cs typeface="Courier New"/>
              </a:rPr>
              <a:t>)</a:t>
            </a:r>
            <a:endParaRPr lang="zh-CN" altLang="zh-CN" sz="2800" kern="100" dirty="0">
              <a:latin typeface="宋体"/>
              <a:cs typeface="Courier New"/>
            </a:endParaRPr>
          </a:p>
          <a:p>
            <a:pPr algn="just">
              <a:lnSpc>
                <a:spcPts val="5300"/>
              </a:lnSpc>
              <a:spcAft>
                <a:spcPts val="0"/>
              </a:spcAft>
              <a:tabLst>
                <a:tab pos="2430780" algn="l"/>
              </a:tabLst>
            </a:pPr>
            <a:r>
              <a:rPr lang="en-US" altLang="zh-CN" sz="2800" kern="100" dirty="0">
                <a:latin typeface="Times New Roman"/>
                <a:ea typeface="华文细黑"/>
                <a:cs typeface="Courier New"/>
              </a:rPr>
              <a:t>A.</a:t>
            </a:r>
            <a:r>
              <a:rPr lang="zh-CN" altLang="zh-CN" sz="2800" kern="100" dirty="0">
                <a:latin typeface="Times New Roman"/>
                <a:ea typeface="华文细黑"/>
                <a:cs typeface="Times New Roman"/>
              </a:rPr>
              <a:t>全部时间：</a:t>
            </a:r>
            <a:r>
              <a:rPr lang="en-US" altLang="zh-CN" sz="2800" kern="100" dirty="0" err="1">
                <a:latin typeface="Times New Roman"/>
                <a:ea typeface="华文细黑"/>
                <a:cs typeface="Courier New"/>
              </a:rPr>
              <a:t>Hp</a:t>
            </a:r>
            <a:r>
              <a:rPr lang="zh-CN" altLang="zh-CN" sz="2800" kern="100" dirty="0">
                <a:latin typeface="Times New Roman"/>
                <a:ea typeface="华文细黑"/>
                <a:cs typeface="Times New Roman"/>
              </a:rPr>
              <a:t>＜</a:t>
            </a:r>
            <a:r>
              <a:rPr lang="en-US" altLang="zh-CN" sz="2800" kern="100" dirty="0" err="1">
                <a:latin typeface="Times New Roman"/>
                <a:ea typeface="华文细黑"/>
                <a:cs typeface="Courier New"/>
              </a:rPr>
              <a:t>Hq</a:t>
            </a:r>
            <a:r>
              <a:rPr lang="en-US" altLang="zh-CN" sz="2800" kern="100" dirty="0">
                <a:latin typeface="Times New Roman"/>
                <a:ea typeface="华文细黑"/>
                <a:cs typeface="Courier New"/>
              </a:rPr>
              <a:t>  	</a:t>
            </a:r>
            <a:endParaRPr lang="en-US" altLang="zh-CN" sz="2800" kern="100" dirty="0" smtClean="0">
              <a:latin typeface="Times New Roman"/>
              <a:ea typeface="华文细黑"/>
              <a:cs typeface="Courier New"/>
            </a:endParaRPr>
          </a:p>
          <a:p>
            <a:pPr algn="just">
              <a:lnSpc>
                <a:spcPts val="5300"/>
              </a:lnSpc>
              <a:spcAft>
                <a:spcPts val="0"/>
              </a:spcAft>
              <a:tabLst>
                <a:tab pos="2430780" algn="l"/>
              </a:tabLst>
            </a:pPr>
            <a:r>
              <a:rPr lang="en-US" altLang="zh-CN" sz="2800" kern="100" dirty="0" smtClean="0">
                <a:latin typeface="Times New Roman"/>
                <a:ea typeface="华文细黑"/>
                <a:cs typeface="Courier New"/>
              </a:rPr>
              <a:t>B</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只有一天：</a:t>
            </a:r>
            <a:r>
              <a:rPr lang="en-US" altLang="zh-CN" sz="2800" kern="100" dirty="0" err="1">
                <a:latin typeface="Times New Roman"/>
                <a:ea typeface="华文细黑"/>
                <a:cs typeface="Courier New"/>
              </a:rPr>
              <a:t>Hp</a:t>
            </a:r>
            <a:r>
              <a:rPr lang="zh-CN" altLang="zh-CN" sz="2800" kern="100" dirty="0">
                <a:latin typeface="Times New Roman"/>
                <a:ea typeface="华文细黑"/>
                <a:cs typeface="Times New Roman"/>
              </a:rPr>
              <a:t>＝</a:t>
            </a:r>
            <a:r>
              <a:rPr lang="en-US" altLang="zh-CN" sz="2800" kern="100" dirty="0" err="1">
                <a:latin typeface="Times New Roman"/>
                <a:ea typeface="华文细黑"/>
                <a:cs typeface="Courier New"/>
              </a:rPr>
              <a:t>Hq</a:t>
            </a:r>
            <a:endParaRPr lang="zh-CN" altLang="zh-CN" sz="2800" kern="100" dirty="0">
              <a:latin typeface="宋体"/>
              <a:cs typeface="Courier New"/>
            </a:endParaRPr>
          </a:p>
          <a:p>
            <a:pPr algn="just">
              <a:lnSpc>
                <a:spcPts val="5300"/>
              </a:lnSpc>
              <a:spcAft>
                <a:spcPts val="0"/>
              </a:spcAft>
              <a:tabLst>
                <a:tab pos="2430780" algn="l"/>
              </a:tabLst>
            </a:pPr>
            <a:r>
              <a:rPr lang="en-US" altLang="zh-CN" sz="2800" kern="100" dirty="0">
                <a:latin typeface="Times New Roman"/>
                <a:ea typeface="华文细黑"/>
                <a:cs typeface="Courier New"/>
              </a:rPr>
              <a:t>C.</a:t>
            </a:r>
            <a:r>
              <a:rPr lang="zh-CN" altLang="zh-CN" sz="2800" kern="100" dirty="0">
                <a:latin typeface="Times New Roman"/>
                <a:ea typeface="华文细黑"/>
                <a:cs typeface="Times New Roman"/>
              </a:rPr>
              <a:t>只有几天：</a:t>
            </a:r>
            <a:r>
              <a:rPr lang="en-US" altLang="zh-CN" sz="2800" kern="100" dirty="0" err="1">
                <a:latin typeface="Times New Roman"/>
                <a:ea typeface="华文细黑"/>
                <a:cs typeface="Courier New"/>
              </a:rPr>
              <a:t>Hp</a:t>
            </a:r>
            <a:r>
              <a:rPr lang="zh-CN" altLang="zh-CN" sz="2800" kern="100" dirty="0">
                <a:latin typeface="Times New Roman"/>
                <a:ea typeface="华文细黑"/>
                <a:cs typeface="Times New Roman"/>
              </a:rPr>
              <a:t>＜</a:t>
            </a:r>
            <a:r>
              <a:rPr lang="en-US" altLang="zh-CN" sz="2800" kern="100" dirty="0" err="1">
                <a:latin typeface="Times New Roman"/>
                <a:ea typeface="华文细黑"/>
                <a:cs typeface="Courier New"/>
              </a:rPr>
              <a:t>Hq</a:t>
            </a:r>
            <a:r>
              <a:rPr lang="en-US" altLang="zh-CN" sz="2800" kern="100" dirty="0">
                <a:latin typeface="Times New Roman"/>
                <a:ea typeface="华文细黑"/>
                <a:cs typeface="Courier New"/>
              </a:rPr>
              <a:t>  	</a:t>
            </a:r>
            <a:endParaRPr lang="en-US" altLang="zh-CN" sz="2800" kern="100" dirty="0" smtClean="0">
              <a:latin typeface="Times New Roman"/>
              <a:ea typeface="华文细黑"/>
              <a:cs typeface="Courier New"/>
            </a:endParaRPr>
          </a:p>
          <a:p>
            <a:pPr algn="just">
              <a:lnSpc>
                <a:spcPts val="5300"/>
              </a:lnSpc>
              <a:spcAft>
                <a:spcPts val="0"/>
              </a:spcAft>
              <a:tabLst>
                <a:tab pos="2430780" algn="l"/>
              </a:tabLst>
            </a:pPr>
            <a:r>
              <a:rPr lang="en-US" altLang="zh-CN" sz="2800" kern="100" dirty="0" smtClean="0">
                <a:latin typeface="Times New Roman"/>
                <a:ea typeface="华文细黑"/>
                <a:cs typeface="Courier New"/>
              </a:rPr>
              <a:t>D</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有大半年：</a:t>
            </a:r>
            <a:r>
              <a:rPr lang="en-US" altLang="zh-CN" sz="2800" kern="100" dirty="0" err="1">
                <a:latin typeface="Times New Roman"/>
                <a:ea typeface="华文细黑"/>
                <a:cs typeface="Courier New"/>
              </a:rPr>
              <a:t>Hp</a:t>
            </a:r>
            <a:r>
              <a:rPr lang="zh-CN" altLang="zh-CN" sz="2800" kern="100" dirty="0">
                <a:latin typeface="Times New Roman"/>
                <a:ea typeface="华文细黑"/>
                <a:cs typeface="Times New Roman"/>
              </a:rPr>
              <a:t>＜</a:t>
            </a:r>
            <a:r>
              <a:rPr lang="en-US" altLang="zh-CN" sz="2800" kern="100" dirty="0" err="1">
                <a:latin typeface="Times New Roman"/>
                <a:ea typeface="华文细黑"/>
                <a:cs typeface="Courier New"/>
              </a:rPr>
              <a:t>Hq</a:t>
            </a:r>
            <a:endParaRPr lang="zh-CN" altLang="zh-CN" sz="2800" kern="100" dirty="0">
              <a:effectLst/>
              <a:latin typeface="宋体"/>
              <a:cs typeface="Courier New"/>
            </a:endParaRPr>
          </a:p>
        </p:txBody>
      </p:sp>
      <p:sp>
        <p:nvSpPr>
          <p:cNvPr id="6" name="圆角矩形 5"/>
          <p:cNvSpPr/>
          <p:nvPr/>
        </p:nvSpPr>
        <p:spPr>
          <a:xfrm>
            <a:off x="10343678" y="6658746"/>
            <a:ext cx="792000" cy="200842"/>
          </a:xfrm>
          <a:prstGeom prst="roundRect">
            <a:avLst/>
          </a:prstGeom>
          <a:ln>
            <a:noFill/>
          </a:ln>
        </p:spPr>
        <p:style>
          <a:lnRef idx="1">
            <a:schemeClr val="dk1"/>
          </a:lnRef>
          <a:fillRef idx="2">
            <a:schemeClr val="dk1"/>
          </a:fillRef>
          <a:effectRef idx="1">
            <a:schemeClr val="dk1"/>
          </a:effectRef>
          <a:fontRef idx="minor">
            <a:schemeClr val="dk1"/>
          </a:fontRef>
        </p:style>
        <p:txBody>
          <a:bodyPr rtlCol="0" anchor="ctr"/>
          <a:lstStyle/>
          <a:p>
            <a:pPr algn="ctr"/>
            <a:r>
              <a:rPr lang="zh-CN" altLang="en-US" sz="1400" dirty="0" smtClean="0">
                <a:solidFill>
                  <a:srgbClr val="C00000"/>
                </a:solidFill>
                <a:latin typeface="黑体" pitchFamily="49" charset="-122"/>
                <a:ea typeface="黑体" pitchFamily="49" charset="-122"/>
              </a:rPr>
              <a:t>解析</a:t>
            </a:r>
            <a:endParaRPr lang="zh-CN" altLang="en-US" sz="1400" dirty="0">
              <a:solidFill>
                <a:srgbClr val="C00000"/>
              </a:solidFill>
              <a:latin typeface="黑体" pitchFamily="49" charset="-122"/>
              <a:ea typeface="黑体" pitchFamily="49" charset="-122"/>
            </a:endParaRPr>
          </a:p>
        </p:txBody>
      </p:sp>
      <p:sp>
        <p:nvSpPr>
          <p:cNvPr id="3" name="矩形 2"/>
          <p:cNvSpPr/>
          <p:nvPr/>
        </p:nvSpPr>
        <p:spPr>
          <a:xfrm>
            <a:off x="274789" y="4554649"/>
            <a:ext cx="11639246" cy="1558491"/>
          </a:xfrm>
          <a:prstGeom prst="rect">
            <a:avLst/>
          </a:prstGeom>
        </p:spPr>
        <p:txBody>
          <a:bodyPr>
            <a:spAutoFit/>
          </a:bodyPr>
          <a:lstStyle/>
          <a:p>
            <a:pPr algn="just">
              <a:lnSpc>
                <a:spcPts val="5300"/>
              </a:lnSpc>
              <a:spcAft>
                <a:spcPts val="0"/>
              </a:spcAft>
              <a:tabLst>
                <a:tab pos="2430780" algn="l"/>
              </a:tabLst>
            </a:pPr>
            <a:r>
              <a:rPr lang="zh-CN" altLang="zh-CN" sz="2800" b="1" kern="100" dirty="0">
                <a:solidFill>
                  <a:srgbClr val="0000FF"/>
                </a:solidFill>
                <a:latin typeface="Times New Roman"/>
                <a:ea typeface="华文细黑"/>
                <a:cs typeface="Times New Roman"/>
              </a:rPr>
              <a:t>解析　</a:t>
            </a:r>
            <a:r>
              <a:rPr lang="zh-CN" altLang="zh-CN" sz="2800" kern="100" dirty="0" smtClean="0">
                <a:latin typeface="Times New Roman"/>
                <a:ea typeface="华文细黑"/>
                <a:cs typeface="Times New Roman"/>
              </a:rPr>
              <a:t>结合</a:t>
            </a:r>
            <a:r>
              <a:rPr lang="zh-CN" altLang="zh-CN" sz="2800" kern="100" dirty="0">
                <a:latin typeface="Times New Roman"/>
                <a:ea typeface="华文细黑"/>
                <a:cs typeface="Times New Roman"/>
              </a:rPr>
              <a:t>正午太阳高度的分布及太阳直射点的移动规律，一年中太阳直射点大部分时间距离</a:t>
            </a:r>
            <a:r>
              <a:rPr lang="en-US" altLang="zh-CN" sz="2800" kern="100" dirty="0">
                <a:latin typeface="Times New Roman"/>
                <a:ea typeface="华文细黑"/>
                <a:cs typeface="Courier New"/>
              </a:rPr>
              <a:t>Q</a:t>
            </a:r>
            <a:r>
              <a:rPr lang="zh-CN" altLang="zh-CN" sz="2800" kern="100" dirty="0">
                <a:latin typeface="Times New Roman"/>
                <a:ea typeface="华文细黑"/>
                <a:cs typeface="Times New Roman"/>
              </a:rPr>
              <a:t>点较近，故一年中有一大半时间</a:t>
            </a:r>
            <a:r>
              <a:rPr lang="en-US" altLang="zh-CN" sz="2800" kern="100" dirty="0" err="1">
                <a:latin typeface="Times New Roman"/>
                <a:ea typeface="华文细黑"/>
                <a:cs typeface="Courier New"/>
              </a:rPr>
              <a:t>Hp</a:t>
            </a:r>
            <a:r>
              <a:rPr lang="zh-CN" altLang="zh-CN" sz="2800" kern="100" dirty="0">
                <a:latin typeface="Times New Roman"/>
                <a:ea typeface="华文细黑"/>
                <a:cs typeface="Times New Roman"/>
              </a:rPr>
              <a:t>＜</a:t>
            </a:r>
            <a:r>
              <a:rPr lang="en-US" altLang="zh-CN" sz="2800" kern="100" dirty="0" err="1">
                <a:latin typeface="Times New Roman"/>
                <a:ea typeface="华文细黑"/>
                <a:cs typeface="Courier New"/>
              </a:rPr>
              <a:t>Hq</a:t>
            </a:r>
            <a:r>
              <a:rPr lang="zh-CN" altLang="zh-CN" sz="2800" kern="100" dirty="0">
                <a:latin typeface="Times New Roman"/>
                <a:ea typeface="华文细黑"/>
                <a:cs typeface="Times New Roman"/>
              </a:rPr>
              <a:t>。</a:t>
            </a:r>
            <a:endParaRPr lang="zh-CN" altLang="zh-CN" sz="2800" kern="100" dirty="0">
              <a:effectLst/>
              <a:latin typeface="宋体"/>
              <a:cs typeface="Courier New"/>
            </a:endParaRPr>
          </a:p>
        </p:txBody>
      </p:sp>
      <p:sp>
        <p:nvSpPr>
          <p:cNvPr id="9" name="TextBox 8"/>
          <p:cNvSpPr txBox="1"/>
          <p:nvPr/>
        </p:nvSpPr>
        <p:spPr>
          <a:xfrm>
            <a:off x="118542" y="3899942"/>
            <a:ext cx="814663" cy="784830"/>
          </a:xfrm>
          <a:prstGeom prst="rect">
            <a:avLst/>
          </a:prstGeom>
          <a:noFill/>
        </p:spPr>
        <p:txBody>
          <a:bodyPr wrap="square" rtlCol="0">
            <a:spAutoFit/>
          </a:bodyPr>
          <a:lstStyle/>
          <a:p>
            <a:r>
              <a:rPr lang="zh-CN" altLang="en-US" sz="4500" b="1" dirty="0" smtClean="0">
                <a:solidFill>
                  <a:srgbClr val="C00000"/>
                </a:solidFill>
                <a:latin typeface="华文细黑" pitchFamily="2" charset="-122"/>
                <a:ea typeface="华文细黑" pitchFamily="2" charset="-122"/>
              </a:rPr>
              <a:t>√</a:t>
            </a:r>
            <a:endParaRPr lang="zh-CN" altLang="en-US" sz="4500" b="1" dirty="0">
              <a:solidFill>
                <a:srgbClr val="C00000"/>
              </a:solidFill>
              <a:latin typeface="华文细黑" pitchFamily="2" charset="-122"/>
              <a:ea typeface="华文细黑" pitchFamily="2" charset="-122"/>
            </a:endParaRPr>
          </a:p>
        </p:txBody>
      </p:sp>
      <p:pic>
        <p:nvPicPr>
          <p:cNvPr id="10" name="Picture 2"/>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5024611" y="1415297"/>
            <a:ext cx="616143" cy="43032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11" name="Rectangle 21">
            <a:hlinkClick r:id="rId4" action="ppaction://hlinksldjump"/>
          </p:cNvPr>
          <p:cNvSpPr>
            <a:spLocks noChangeArrowheads="1"/>
          </p:cNvSpPr>
          <p:nvPr/>
        </p:nvSpPr>
        <p:spPr bwMode="auto">
          <a:xfrm>
            <a:off x="10209187"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rPr>
              <a:t>1</a:t>
            </a:r>
          </a:p>
        </p:txBody>
      </p:sp>
      <p:sp>
        <p:nvSpPr>
          <p:cNvPr id="12" name="Rectangle 21">
            <a:hlinkClick r:id="rId5" action="ppaction://hlinksldjump"/>
          </p:cNvPr>
          <p:cNvSpPr>
            <a:spLocks noChangeArrowheads="1"/>
          </p:cNvSpPr>
          <p:nvPr/>
        </p:nvSpPr>
        <p:spPr bwMode="auto">
          <a:xfrm>
            <a:off x="10649048"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rPr>
              <a:t>2</a:t>
            </a:r>
          </a:p>
        </p:txBody>
      </p:sp>
      <p:sp>
        <p:nvSpPr>
          <p:cNvPr id="13" name="Rectangle 21">
            <a:hlinkClick r:id="rId6" action="ppaction://hlinksldjump"/>
          </p:cNvPr>
          <p:cNvSpPr>
            <a:spLocks noChangeArrowheads="1"/>
          </p:cNvSpPr>
          <p:nvPr/>
        </p:nvSpPr>
        <p:spPr bwMode="auto">
          <a:xfrm>
            <a:off x="11088909"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rPr>
              <a:t>3</a:t>
            </a:r>
          </a:p>
        </p:txBody>
      </p:sp>
      <p:sp>
        <p:nvSpPr>
          <p:cNvPr id="14" name="Rectangle 21">
            <a:hlinkClick r:id="rId7" action="ppaction://hlinksldjump"/>
          </p:cNvPr>
          <p:cNvSpPr>
            <a:spLocks noChangeArrowheads="1"/>
          </p:cNvSpPr>
          <p:nvPr/>
        </p:nvSpPr>
        <p:spPr bwMode="auto">
          <a:xfrm>
            <a:off x="11528771"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solidFill>
                  <a:srgbClr val="0000FF"/>
                </a:solidFill>
                <a:effectLst>
                  <a:reflection blurRad="6350" stA="55000" endA="300" endPos="45500" dir="5400000" sy="-100000" algn="bl" rotWithShape="0"/>
                </a:effectLst>
                <a:latin typeface="Broadway" pitchFamily="82" charset="0"/>
                <a:ea typeface="楷体" pitchFamily="49" charset="-122"/>
                <a:cs typeface="经典繁仿黑" pitchFamily="49" charset="-122"/>
              </a:rPr>
              <a:t>4</a:t>
            </a:r>
          </a:p>
        </p:txBody>
      </p:sp>
      <p:pic>
        <p:nvPicPr>
          <p:cNvPr id="15" name="Picture 2" descr="K338"/>
          <p:cNvPicPr>
            <a:picLocks noChangeAspect="1" noChangeArrowheads="1"/>
          </p:cNvPicPr>
          <p:nvPr/>
        </p:nvPicPr>
        <p:blipFill>
          <a:blip r:embed="rId8">
            <a:extLst>
              <a:ext uri="{28A0092B-C50C-407E-A947-70E740481C1C}">
                <a14:useLocalDpi xmlns:a14="http://schemas.microsoft.com/office/drawing/2010/main" xmlns="" val="0"/>
              </a:ext>
            </a:extLst>
          </a:blip>
          <a:srcRect/>
          <a:stretch>
            <a:fillRect/>
          </a:stretch>
        </p:blipFill>
        <p:spPr bwMode="auto">
          <a:xfrm>
            <a:off x="8615486" y="621482"/>
            <a:ext cx="3102587" cy="26587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2048040583"/>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0"/>
                    </p:tgtEl>
                  </p:cond>
                </p:stCondLst>
                <p:endSync evt="end" delay="0">
                  <p:rtn val="all"/>
                </p:endSync>
                <p:childTnLst>
                  <p:par>
                    <p:cTn id="3" fill="hold">
                      <p:stCondLst>
                        <p:cond delay="0"/>
                      </p:stCondLst>
                      <p:childTnLst>
                        <p:par>
                          <p:cTn id="4" fill="hold">
                            <p:stCondLst>
                              <p:cond delay="0"/>
                            </p:stCondLst>
                            <p:childTnLst>
                              <p:par>
                                <p:cTn id="5" presetID="3" presetClass="entr" presetSubtype="10" fill="hold" grpId="1"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0" nodeType="clickEffect">
                                  <p:stCondLst>
                                    <p:cond delay="0"/>
                                  </p:stCondLst>
                                  <p:childTnLst>
                                    <p:animEffect transition="out" filter="fade">
                                      <p:cBhvr>
                                        <p:cTn id="11" dur="500"/>
                                        <p:tgtEl>
                                          <p:spTgt spid="9"/>
                                        </p:tgtEl>
                                      </p:cBhvr>
                                    </p:animEffect>
                                    <p:set>
                                      <p:cBhvr>
                                        <p:cTn id="12" dur="1" fill="hold">
                                          <p:stCondLst>
                                            <p:cond delay="499"/>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13" restart="whenNotActive" fill="hold" evtFilter="cancelBubble" nodeType="interactiveSeq">
                <p:stCondLst>
                  <p:cond evt="onClick" delay="0">
                    <p:tgtEl>
                      <p:spTgt spid="6"/>
                    </p:tgtEl>
                  </p:cond>
                </p:stCondLst>
                <p:endSync evt="end" delay="0">
                  <p:rtn val="all"/>
                </p:endSync>
                <p:childTnLst>
                  <p:par>
                    <p:cTn id="14" fill="hold">
                      <p:stCondLst>
                        <p:cond delay="0"/>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3"/>
                                        </p:tgtEl>
                                        <p:attrNameLst>
                                          <p:attrName>style.visibility</p:attrName>
                                        </p:attrNameLst>
                                      </p:cBhvr>
                                      <p:to>
                                        <p:strVal val="visible"/>
                                      </p:to>
                                    </p:set>
                                    <p:animEffect transition="in" filter="blinds(horizontal)">
                                      <p:cBhvr>
                                        <p:cTn id="18" dur="500"/>
                                        <p:tgtEl>
                                          <p:spTgt spid="3"/>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xit" presetSubtype="0" fill="hold" grpId="1" nodeType="clickEffect">
                                  <p:stCondLst>
                                    <p:cond delay="0"/>
                                  </p:stCondLst>
                                  <p:childTnLst>
                                    <p:animEffect transition="out" filter="fade">
                                      <p:cBhvr>
                                        <p:cTn id="22" dur="500"/>
                                        <p:tgtEl>
                                          <p:spTgt spid="3"/>
                                        </p:tgtEl>
                                      </p:cBhvr>
                                    </p:animEffect>
                                    <p:set>
                                      <p:cBhvr>
                                        <p:cTn id="23" dur="1" fill="hold">
                                          <p:stCondLst>
                                            <p:cond delay="499"/>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6"/>
                  </p:tgtEl>
                </p:cond>
              </p:nextCondLst>
            </p:seq>
          </p:childTnLst>
        </p:cTn>
      </p:par>
    </p:tnLst>
    <p:bldLst>
      <p:bldP spid="3" grpId="0"/>
      <p:bldP spid="3" grpId="1"/>
      <p:bldP spid="9" grpId="0"/>
      <p:bldP spid="9" grpId="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90550" y="126951"/>
            <a:ext cx="11755638" cy="6303867"/>
          </a:xfrm>
          <a:prstGeom prst="rect">
            <a:avLst/>
          </a:prstGeom>
        </p:spPr>
        <p:txBody>
          <a:bodyPr>
            <a:spAutoFit/>
          </a:bodyPr>
          <a:lstStyle/>
          <a:p>
            <a:pPr algn="just">
              <a:lnSpc>
                <a:spcPts val="5300"/>
              </a:lnSpc>
              <a:spcAft>
                <a:spcPts val="0"/>
              </a:spcAft>
              <a:tabLst>
                <a:tab pos="2430780" algn="l"/>
              </a:tabLst>
            </a:pPr>
            <a:r>
              <a:rPr lang="zh-CN" altLang="zh-CN" sz="2800" b="1" kern="100" dirty="0">
                <a:solidFill>
                  <a:srgbClr val="0000FF"/>
                </a:solidFill>
                <a:latin typeface="Times New Roman"/>
                <a:ea typeface="微软雅黑"/>
                <a:cs typeface="Times New Roman"/>
              </a:rPr>
              <a:t>知能梳理</a:t>
            </a:r>
            <a:endParaRPr lang="zh-CN" altLang="zh-CN" sz="2800" kern="100" dirty="0">
              <a:latin typeface="宋体"/>
              <a:cs typeface="Courier New"/>
            </a:endParaRPr>
          </a:p>
          <a:p>
            <a:pPr algn="just">
              <a:lnSpc>
                <a:spcPts val="5300"/>
              </a:lnSpc>
              <a:spcAft>
                <a:spcPts val="0"/>
              </a:spcAft>
              <a:tabLst>
                <a:tab pos="2430780" algn="l"/>
              </a:tabLst>
            </a:pPr>
            <a:r>
              <a:rPr lang="en-US" altLang="zh-CN" sz="2800" kern="100" dirty="0">
                <a:latin typeface="Times New Roman"/>
                <a:ea typeface="华文细黑"/>
                <a:cs typeface="Courier New"/>
              </a:rPr>
              <a:t>1.</a:t>
            </a:r>
            <a:r>
              <a:rPr lang="zh-CN" altLang="zh-CN" sz="2800" kern="100" dirty="0">
                <a:latin typeface="Times New Roman"/>
                <a:ea typeface="华文细黑"/>
                <a:cs typeface="Times New Roman"/>
              </a:rPr>
              <a:t>影响地球上某地自转线速度的因素主要有纬度</a:t>
            </a:r>
            <a:r>
              <a:rPr lang="zh-CN" altLang="zh-CN" sz="2800" kern="100" dirty="0" smtClean="0">
                <a:latin typeface="Times New Roman"/>
                <a:ea typeface="华文细黑"/>
                <a:cs typeface="Times New Roman"/>
              </a:rPr>
              <a:t>和</a:t>
            </a:r>
            <a:r>
              <a:rPr lang="en-US" altLang="zh-CN" sz="2800" u="sng" kern="100" dirty="0" smtClean="0">
                <a:latin typeface="Times New Roman"/>
                <a:ea typeface="华文细黑"/>
                <a:cs typeface="Times New Roman"/>
              </a:rPr>
              <a:t>         </a:t>
            </a:r>
            <a:r>
              <a:rPr lang="zh-CN" altLang="zh-CN" sz="2800" kern="100" dirty="0" smtClean="0">
                <a:latin typeface="Times New Roman"/>
                <a:ea typeface="华文细黑"/>
                <a:cs typeface="Times New Roman"/>
              </a:rPr>
              <a:t>。</a:t>
            </a:r>
            <a:endParaRPr lang="zh-CN" altLang="zh-CN" sz="2800" kern="100" dirty="0">
              <a:latin typeface="宋体"/>
              <a:cs typeface="Courier New"/>
            </a:endParaRPr>
          </a:p>
          <a:p>
            <a:pPr algn="just">
              <a:lnSpc>
                <a:spcPts val="5300"/>
              </a:lnSpc>
              <a:spcAft>
                <a:spcPts val="0"/>
              </a:spcAft>
              <a:tabLst>
                <a:tab pos="2430780" algn="l"/>
              </a:tabLst>
            </a:pPr>
            <a:r>
              <a:rPr lang="en-US" altLang="zh-CN" sz="2800" kern="100" dirty="0">
                <a:latin typeface="Times New Roman"/>
                <a:ea typeface="华文细黑"/>
                <a:cs typeface="Courier New"/>
              </a:rPr>
              <a:t>2.</a:t>
            </a:r>
            <a:r>
              <a:rPr lang="zh-CN" altLang="zh-CN" sz="2800" kern="100" dirty="0">
                <a:latin typeface="Times New Roman"/>
                <a:ea typeface="华文细黑"/>
                <a:cs typeface="Times New Roman"/>
              </a:rPr>
              <a:t>地方时产生的原因是地球</a:t>
            </a:r>
            <a:r>
              <a:rPr lang="zh-CN" altLang="zh-CN" sz="2800" kern="100" dirty="0" smtClean="0">
                <a:latin typeface="Times New Roman"/>
                <a:ea typeface="华文细黑"/>
                <a:cs typeface="Times New Roman"/>
              </a:rPr>
              <a:t>的</a:t>
            </a:r>
            <a:r>
              <a:rPr lang="en-US" altLang="zh-CN" sz="2800" u="sng" kern="100" dirty="0" smtClean="0">
                <a:latin typeface="Times New Roman"/>
                <a:ea typeface="华文细黑"/>
                <a:cs typeface="Times New Roman"/>
              </a:rPr>
              <a:t>	             </a:t>
            </a:r>
            <a:r>
              <a:rPr lang="zh-CN" altLang="zh-CN" sz="2800" kern="100" dirty="0" smtClean="0">
                <a:latin typeface="Times New Roman"/>
                <a:ea typeface="华文细黑"/>
                <a:cs typeface="Times New Roman"/>
              </a:rPr>
              <a:t>。</a:t>
            </a:r>
            <a:r>
              <a:rPr lang="zh-CN" altLang="zh-CN" sz="2800" kern="100" dirty="0">
                <a:latin typeface="Times New Roman"/>
                <a:ea typeface="华文细黑"/>
                <a:cs typeface="Times New Roman"/>
              </a:rPr>
              <a:t>同一条经线上的</a:t>
            </a:r>
            <a:r>
              <a:rPr lang="zh-CN" altLang="zh-CN" sz="2800" kern="100" dirty="0" smtClean="0">
                <a:latin typeface="Times New Roman"/>
                <a:ea typeface="华文细黑"/>
                <a:cs typeface="Times New Roman"/>
              </a:rPr>
              <a:t>地方时</a:t>
            </a:r>
            <a:r>
              <a:rPr lang="en-US" altLang="zh-CN" sz="2800" u="sng" kern="100" dirty="0" smtClean="0">
                <a:latin typeface="Times New Roman"/>
                <a:ea typeface="华文细黑"/>
                <a:cs typeface="Times New Roman"/>
              </a:rPr>
              <a:t>        </a:t>
            </a:r>
            <a:r>
              <a:rPr lang="zh-CN" altLang="zh-CN" sz="2800" kern="100" dirty="0" smtClean="0">
                <a:latin typeface="Times New Roman"/>
                <a:ea typeface="华文细黑"/>
                <a:cs typeface="Times New Roman"/>
              </a:rPr>
              <a:t>，</a:t>
            </a:r>
            <a:r>
              <a:rPr lang="zh-CN" altLang="zh-CN" sz="2800" kern="100" dirty="0">
                <a:latin typeface="Times New Roman"/>
                <a:ea typeface="华文细黑"/>
                <a:cs typeface="Times New Roman"/>
              </a:rPr>
              <a:t>经度相差</a:t>
            </a:r>
            <a:r>
              <a:rPr lang="en-US" altLang="zh-CN" sz="2800" kern="100" dirty="0">
                <a:latin typeface="Times New Roman"/>
                <a:ea typeface="华文细黑"/>
                <a:cs typeface="Courier New"/>
              </a:rPr>
              <a:t>15°</a:t>
            </a:r>
            <a:r>
              <a:rPr lang="zh-CN" altLang="zh-CN" sz="2800" kern="100" dirty="0">
                <a:latin typeface="Times New Roman"/>
                <a:ea typeface="华文细黑"/>
                <a:cs typeface="Times New Roman"/>
              </a:rPr>
              <a:t>，地方时</a:t>
            </a:r>
            <a:r>
              <a:rPr lang="zh-CN" altLang="zh-CN" sz="2800" kern="100" dirty="0" smtClean="0">
                <a:latin typeface="Times New Roman"/>
                <a:ea typeface="华文细黑"/>
                <a:cs typeface="Times New Roman"/>
              </a:rPr>
              <a:t>相差</a:t>
            </a:r>
            <a:r>
              <a:rPr lang="en-US" altLang="zh-CN" sz="2800" u="sng" kern="100" dirty="0" smtClean="0">
                <a:latin typeface="Times New Roman"/>
                <a:ea typeface="华文细黑"/>
                <a:cs typeface="Times New Roman"/>
              </a:rPr>
              <a:t>    </a:t>
            </a:r>
            <a:r>
              <a:rPr lang="zh-CN" altLang="zh-CN" sz="2800" kern="100" dirty="0" smtClean="0">
                <a:latin typeface="Times New Roman"/>
                <a:ea typeface="华文细黑"/>
                <a:cs typeface="Times New Roman"/>
              </a:rPr>
              <a:t>小时</a:t>
            </a:r>
            <a:r>
              <a:rPr lang="zh-CN" altLang="zh-CN" sz="2800" kern="100" dirty="0">
                <a:latin typeface="Times New Roman"/>
                <a:ea typeface="华文细黑"/>
                <a:cs typeface="Times New Roman"/>
              </a:rPr>
              <a:t>。</a:t>
            </a:r>
            <a:endParaRPr lang="zh-CN" altLang="zh-CN" sz="2800" kern="100" dirty="0">
              <a:latin typeface="宋体"/>
              <a:cs typeface="Courier New"/>
            </a:endParaRPr>
          </a:p>
          <a:p>
            <a:pPr algn="just">
              <a:lnSpc>
                <a:spcPts val="5300"/>
              </a:lnSpc>
              <a:spcAft>
                <a:spcPts val="0"/>
              </a:spcAft>
              <a:tabLst>
                <a:tab pos="2430780" algn="l"/>
              </a:tabLst>
            </a:pPr>
            <a:r>
              <a:rPr lang="en-US" altLang="zh-CN" sz="2800" kern="100" dirty="0">
                <a:latin typeface="Times New Roman"/>
                <a:ea typeface="华文细黑"/>
                <a:cs typeface="Courier New"/>
              </a:rPr>
              <a:t>3.</a:t>
            </a:r>
            <a:r>
              <a:rPr lang="zh-CN" altLang="zh-CN" sz="2800" kern="100" dirty="0">
                <a:latin typeface="Times New Roman"/>
                <a:ea typeface="华文细黑"/>
                <a:cs typeface="Times New Roman"/>
              </a:rPr>
              <a:t>全球共划分</a:t>
            </a:r>
            <a:r>
              <a:rPr lang="zh-CN" altLang="zh-CN" sz="2800" kern="100" dirty="0" smtClean="0">
                <a:latin typeface="Times New Roman"/>
                <a:ea typeface="华文细黑"/>
                <a:cs typeface="Times New Roman"/>
              </a:rPr>
              <a:t>为</a:t>
            </a:r>
            <a:r>
              <a:rPr lang="en-US" altLang="zh-CN" sz="2800" u="sng" kern="100" dirty="0" smtClean="0">
                <a:latin typeface="Times New Roman"/>
                <a:ea typeface="华文细黑"/>
                <a:cs typeface="Times New Roman"/>
              </a:rPr>
              <a:t>       </a:t>
            </a:r>
            <a:r>
              <a:rPr lang="zh-CN" altLang="zh-CN" sz="2800" kern="100" dirty="0" smtClean="0">
                <a:latin typeface="Times New Roman"/>
                <a:ea typeface="华文细黑"/>
                <a:cs typeface="Times New Roman"/>
              </a:rPr>
              <a:t>个</a:t>
            </a:r>
            <a:r>
              <a:rPr lang="zh-CN" altLang="zh-CN" sz="2800" kern="100" dirty="0">
                <a:latin typeface="Times New Roman"/>
                <a:ea typeface="华文细黑"/>
                <a:cs typeface="Times New Roman"/>
              </a:rPr>
              <a:t>时区，每时区跨经度</a:t>
            </a:r>
            <a:r>
              <a:rPr lang="en-US" altLang="zh-CN" sz="2800" kern="100" dirty="0">
                <a:latin typeface="Times New Roman"/>
                <a:ea typeface="华文细黑"/>
                <a:cs typeface="Courier New"/>
              </a:rPr>
              <a:t>15°</a:t>
            </a:r>
            <a:r>
              <a:rPr lang="zh-CN" altLang="zh-CN" sz="2800" kern="100" dirty="0">
                <a:latin typeface="Times New Roman"/>
                <a:ea typeface="华文细黑"/>
                <a:cs typeface="Times New Roman"/>
              </a:rPr>
              <a:t>。每个</a:t>
            </a:r>
            <a:r>
              <a:rPr lang="zh-CN" altLang="zh-CN" sz="2800" kern="100" dirty="0" smtClean="0">
                <a:latin typeface="Times New Roman"/>
                <a:ea typeface="华文细黑"/>
                <a:cs typeface="Times New Roman"/>
              </a:rPr>
              <a:t>时区</a:t>
            </a:r>
            <a:r>
              <a:rPr lang="en-US" altLang="zh-CN" sz="2800" u="sng" kern="100" dirty="0" smtClean="0">
                <a:latin typeface="Times New Roman"/>
                <a:ea typeface="华文细黑"/>
                <a:cs typeface="Times New Roman"/>
              </a:rPr>
              <a:t>                </a:t>
            </a:r>
            <a:r>
              <a:rPr lang="zh-CN" altLang="zh-CN" sz="2800" kern="100" dirty="0" smtClean="0">
                <a:latin typeface="Times New Roman"/>
                <a:ea typeface="华文细黑"/>
                <a:cs typeface="Times New Roman"/>
              </a:rPr>
              <a:t>的</a:t>
            </a:r>
            <a:r>
              <a:rPr lang="zh-CN" altLang="zh-CN" sz="2800" kern="100" dirty="0">
                <a:latin typeface="Times New Roman"/>
                <a:ea typeface="华文细黑"/>
                <a:cs typeface="Times New Roman"/>
              </a:rPr>
              <a:t>地方时为该时区的区时。</a:t>
            </a:r>
            <a:endParaRPr lang="zh-CN" altLang="zh-CN" sz="2800" kern="100" dirty="0">
              <a:latin typeface="宋体"/>
              <a:cs typeface="Courier New"/>
            </a:endParaRPr>
          </a:p>
          <a:p>
            <a:pPr algn="just">
              <a:lnSpc>
                <a:spcPts val="5300"/>
              </a:lnSpc>
              <a:spcAft>
                <a:spcPts val="0"/>
              </a:spcAft>
              <a:tabLst>
                <a:tab pos="2430780" algn="l"/>
              </a:tabLst>
            </a:pPr>
            <a:r>
              <a:rPr lang="en-US" altLang="zh-CN" sz="2800" kern="100" dirty="0">
                <a:latin typeface="Times New Roman"/>
                <a:ea typeface="华文细黑"/>
                <a:cs typeface="Courier New"/>
              </a:rPr>
              <a:t>4.</a:t>
            </a:r>
            <a:r>
              <a:rPr lang="zh-CN" altLang="zh-CN" sz="2800" kern="100" dirty="0">
                <a:latin typeface="Times New Roman"/>
                <a:ea typeface="华文细黑"/>
                <a:cs typeface="Times New Roman"/>
              </a:rPr>
              <a:t>地球公转过程中，近日点时间为</a:t>
            </a:r>
            <a:r>
              <a:rPr lang="zh-CN" altLang="zh-CN" sz="2800" kern="100" dirty="0" smtClean="0">
                <a:latin typeface="Times New Roman"/>
                <a:ea typeface="华文细黑"/>
                <a:cs typeface="Times New Roman"/>
              </a:rPr>
              <a:t>每年</a:t>
            </a:r>
            <a:r>
              <a:rPr lang="en-US" altLang="zh-CN" sz="2800" u="sng" kern="100" dirty="0" smtClean="0">
                <a:latin typeface="Times New Roman"/>
                <a:ea typeface="华文细黑"/>
                <a:cs typeface="Times New Roman"/>
              </a:rPr>
              <a:t>  </a:t>
            </a:r>
            <a:r>
              <a:rPr lang="zh-CN" altLang="zh-CN" sz="2800" kern="100" dirty="0" smtClean="0">
                <a:latin typeface="Times New Roman"/>
                <a:ea typeface="华文细黑"/>
                <a:cs typeface="Times New Roman"/>
              </a:rPr>
              <a:t>月初</a:t>
            </a:r>
            <a:r>
              <a:rPr lang="zh-CN" altLang="zh-CN" sz="2800" kern="100" dirty="0">
                <a:latin typeface="Times New Roman"/>
                <a:ea typeface="华文细黑"/>
                <a:cs typeface="Times New Roman"/>
              </a:rPr>
              <a:t>，冬至日</a:t>
            </a:r>
            <a:r>
              <a:rPr lang="zh-CN" altLang="zh-CN" sz="2800" kern="100" dirty="0" smtClean="0">
                <a:latin typeface="Times New Roman"/>
                <a:ea typeface="华文细黑"/>
                <a:cs typeface="Times New Roman"/>
              </a:rPr>
              <a:t>为</a:t>
            </a:r>
            <a:r>
              <a:rPr lang="en-US" altLang="zh-CN" sz="2800" u="sng" kern="100" dirty="0" smtClean="0">
                <a:latin typeface="Times New Roman"/>
                <a:ea typeface="华文细黑"/>
                <a:cs typeface="Times New Roman"/>
              </a:rPr>
              <a:t>     </a:t>
            </a:r>
            <a:r>
              <a:rPr lang="zh-CN" altLang="zh-CN" sz="2800" kern="100" dirty="0" smtClean="0">
                <a:latin typeface="Times New Roman"/>
                <a:ea typeface="华文细黑"/>
                <a:cs typeface="Times New Roman"/>
              </a:rPr>
              <a:t>月</a:t>
            </a:r>
            <a:r>
              <a:rPr lang="en-US" altLang="zh-CN" sz="2800" u="sng" kern="100" dirty="0" smtClean="0">
                <a:latin typeface="Times New Roman"/>
                <a:ea typeface="华文细黑"/>
                <a:cs typeface="Times New Roman"/>
              </a:rPr>
              <a:t>     </a:t>
            </a:r>
            <a:r>
              <a:rPr lang="zh-CN" altLang="zh-CN" sz="2800" kern="100" dirty="0" smtClean="0">
                <a:latin typeface="Times New Roman"/>
                <a:ea typeface="华文细黑"/>
                <a:cs typeface="Times New Roman"/>
              </a:rPr>
              <a:t>日前</a:t>
            </a:r>
            <a:r>
              <a:rPr lang="zh-CN" altLang="zh-CN" sz="2800" kern="100" dirty="0">
                <a:latin typeface="Times New Roman"/>
                <a:ea typeface="华文细黑"/>
                <a:cs typeface="Times New Roman"/>
              </a:rPr>
              <a:t>后；远日点</a:t>
            </a:r>
            <a:r>
              <a:rPr lang="zh-CN" altLang="zh-CN" sz="2800" kern="100" dirty="0" smtClean="0">
                <a:latin typeface="Times New Roman"/>
                <a:ea typeface="华文细黑"/>
                <a:cs typeface="Times New Roman"/>
              </a:rPr>
              <a:t>为</a:t>
            </a:r>
            <a:r>
              <a:rPr lang="en-US" altLang="zh-CN" sz="2800" u="sng" kern="100" dirty="0" smtClean="0">
                <a:latin typeface="Times New Roman"/>
                <a:ea typeface="华文细黑"/>
                <a:cs typeface="Times New Roman"/>
              </a:rPr>
              <a:t>   </a:t>
            </a:r>
            <a:r>
              <a:rPr lang="zh-CN" altLang="zh-CN" sz="2800" kern="100" dirty="0" smtClean="0">
                <a:latin typeface="Times New Roman"/>
                <a:ea typeface="华文细黑"/>
                <a:cs typeface="Times New Roman"/>
              </a:rPr>
              <a:t>月初</a:t>
            </a:r>
            <a:r>
              <a:rPr lang="zh-CN" altLang="zh-CN" sz="2800" kern="100" dirty="0">
                <a:latin typeface="Times New Roman"/>
                <a:ea typeface="华文细黑"/>
                <a:cs typeface="Times New Roman"/>
              </a:rPr>
              <a:t>，夏至日</a:t>
            </a:r>
            <a:r>
              <a:rPr lang="zh-CN" altLang="zh-CN" sz="2800" kern="100" dirty="0" smtClean="0">
                <a:latin typeface="Times New Roman"/>
                <a:ea typeface="华文细黑"/>
                <a:cs typeface="Times New Roman"/>
              </a:rPr>
              <a:t>为</a:t>
            </a:r>
            <a:r>
              <a:rPr lang="en-US" altLang="zh-CN" sz="2800" u="sng" kern="100" dirty="0" smtClean="0">
                <a:latin typeface="Times New Roman"/>
                <a:ea typeface="华文细黑"/>
                <a:cs typeface="Times New Roman"/>
              </a:rPr>
              <a:t>    </a:t>
            </a:r>
            <a:r>
              <a:rPr lang="zh-CN" altLang="zh-CN" sz="2800" kern="100" dirty="0" smtClean="0">
                <a:latin typeface="Times New Roman"/>
                <a:ea typeface="华文细黑"/>
                <a:cs typeface="Times New Roman"/>
              </a:rPr>
              <a:t>月</a:t>
            </a:r>
            <a:r>
              <a:rPr lang="en-US" altLang="zh-CN" sz="2800" u="sng" kern="100" dirty="0" smtClean="0">
                <a:latin typeface="Times New Roman"/>
                <a:ea typeface="华文细黑"/>
                <a:cs typeface="Times New Roman"/>
              </a:rPr>
              <a:t>     </a:t>
            </a:r>
            <a:r>
              <a:rPr lang="zh-CN" altLang="zh-CN" sz="2800" kern="100" dirty="0" smtClean="0">
                <a:latin typeface="Times New Roman"/>
                <a:ea typeface="华文细黑"/>
                <a:cs typeface="Times New Roman"/>
              </a:rPr>
              <a:t>日前</a:t>
            </a:r>
            <a:r>
              <a:rPr lang="zh-CN" altLang="zh-CN" sz="2800" kern="100" dirty="0">
                <a:latin typeface="Times New Roman"/>
                <a:ea typeface="华文细黑"/>
                <a:cs typeface="Times New Roman"/>
              </a:rPr>
              <a:t>后。近日点时公转</a:t>
            </a:r>
            <a:r>
              <a:rPr lang="zh-CN" altLang="zh-CN" sz="2800" kern="100" dirty="0" smtClean="0">
                <a:latin typeface="Times New Roman"/>
                <a:ea typeface="华文细黑"/>
                <a:cs typeface="Times New Roman"/>
              </a:rPr>
              <a:t>速度</a:t>
            </a:r>
            <a:r>
              <a:rPr lang="en-US" altLang="zh-CN" sz="2800" u="sng" kern="100" dirty="0" smtClean="0">
                <a:latin typeface="Times New Roman"/>
                <a:ea typeface="华文细黑"/>
                <a:cs typeface="Times New Roman"/>
              </a:rPr>
              <a:t>        </a:t>
            </a:r>
            <a:r>
              <a:rPr lang="zh-CN" altLang="zh-CN" sz="2800" kern="100" dirty="0" smtClean="0">
                <a:latin typeface="Times New Roman"/>
                <a:ea typeface="华文细黑"/>
                <a:cs typeface="Times New Roman"/>
              </a:rPr>
              <a:t>，</a:t>
            </a:r>
            <a:r>
              <a:rPr lang="zh-CN" altLang="zh-CN" sz="2800" kern="100" dirty="0">
                <a:latin typeface="Times New Roman"/>
                <a:ea typeface="华文细黑"/>
                <a:cs typeface="Times New Roman"/>
              </a:rPr>
              <a:t>远日点</a:t>
            </a:r>
            <a:r>
              <a:rPr lang="zh-CN" altLang="zh-CN" sz="2800" kern="100" dirty="0" smtClean="0">
                <a:latin typeface="Times New Roman"/>
                <a:ea typeface="华文细黑"/>
                <a:cs typeface="Times New Roman"/>
              </a:rPr>
              <a:t>时</a:t>
            </a:r>
            <a:r>
              <a:rPr lang="en-US" altLang="zh-CN" sz="2800" u="sng" kern="100" dirty="0" smtClean="0">
                <a:latin typeface="Times New Roman"/>
                <a:ea typeface="华文细黑"/>
                <a:cs typeface="Times New Roman"/>
              </a:rPr>
              <a:t>         </a:t>
            </a:r>
            <a:r>
              <a:rPr lang="zh-CN" altLang="zh-CN" sz="2800" kern="100" dirty="0" smtClean="0">
                <a:latin typeface="Times New Roman"/>
                <a:ea typeface="华文细黑"/>
                <a:cs typeface="Times New Roman"/>
              </a:rPr>
              <a:t>。</a:t>
            </a:r>
            <a:endParaRPr lang="zh-CN" altLang="zh-CN" sz="2800" kern="100" dirty="0">
              <a:effectLst/>
              <a:latin typeface="宋体"/>
              <a:cs typeface="Courier New"/>
            </a:endParaRPr>
          </a:p>
        </p:txBody>
      </p:sp>
      <p:sp>
        <p:nvSpPr>
          <p:cNvPr id="3" name="矩形 2"/>
          <p:cNvSpPr/>
          <p:nvPr/>
        </p:nvSpPr>
        <p:spPr>
          <a:xfrm>
            <a:off x="0" y="6663993"/>
            <a:ext cx="12194933" cy="194007"/>
          </a:xfrm>
          <a:prstGeom prst="rect">
            <a:avLst/>
          </a:prstGeom>
          <a:solidFill>
            <a:schemeClr val="accent6">
              <a:lumMod val="40000"/>
              <a:lumOff val="60000"/>
            </a:schemeClr>
          </a:solidFill>
          <a:ln>
            <a:noFill/>
          </a:ln>
        </p:spPr>
        <p:style>
          <a:lnRef idx="1">
            <a:schemeClr val="accent5"/>
          </a:lnRef>
          <a:fillRef idx="2">
            <a:schemeClr val="accent5"/>
          </a:fillRef>
          <a:effectRef idx="1">
            <a:schemeClr val="accent5"/>
          </a:effectRef>
          <a:fontRef idx="minor">
            <a:schemeClr val="dk1"/>
          </a:fontRef>
        </p:style>
        <p:txBody>
          <a:bodyPr rtlCol="0" anchor="ctr"/>
          <a:lstStyle/>
          <a:p>
            <a:pPr algn="ctr">
              <a:lnSpc>
                <a:spcPct val="150000"/>
              </a:lnSpc>
            </a:pPr>
            <a:endParaRPr lang="zh-CN" altLang="en-US" kern="100" dirty="0">
              <a:solidFill>
                <a:srgbClr val="0000CC"/>
              </a:solidFill>
              <a:latin typeface="Times New Roman" panose="02020603050405020304" pitchFamily="18" charset="0"/>
              <a:ea typeface="华文细黑" panose="02010600040101010101" pitchFamily="2" charset="-122"/>
              <a:cs typeface="Times New Roman" panose="02020603050405020304" pitchFamily="18" charset="0"/>
            </a:endParaRPr>
          </a:p>
        </p:txBody>
      </p:sp>
      <p:sp>
        <p:nvSpPr>
          <p:cNvPr id="4" name="圆角矩形 3"/>
          <p:cNvSpPr/>
          <p:nvPr/>
        </p:nvSpPr>
        <p:spPr>
          <a:xfrm>
            <a:off x="11398413" y="6658746"/>
            <a:ext cx="792000" cy="200842"/>
          </a:xfrm>
          <a:prstGeom prst="roundRect">
            <a:avLst/>
          </a:prstGeom>
          <a:ln>
            <a:noFill/>
          </a:ln>
        </p:spPr>
        <p:style>
          <a:lnRef idx="1">
            <a:schemeClr val="dk1"/>
          </a:lnRef>
          <a:fillRef idx="2">
            <a:schemeClr val="dk1"/>
          </a:fillRef>
          <a:effectRef idx="1">
            <a:schemeClr val="dk1"/>
          </a:effectRef>
          <a:fontRef idx="minor">
            <a:schemeClr val="dk1"/>
          </a:fontRef>
        </p:style>
        <p:txBody>
          <a:bodyPr rtlCol="0" anchor="ctr"/>
          <a:lstStyle/>
          <a:p>
            <a:pPr algn="ctr"/>
            <a:r>
              <a:rPr lang="zh-CN" altLang="en-US" sz="1400" dirty="0" smtClean="0">
                <a:solidFill>
                  <a:srgbClr val="C00000"/>
                </a:solidFill>
                <a:latin typeface="黑体" pitchFamily="49" charset="-122"/>
                <a:ea typeface="黑体" pitchFamily="49" charset="-122"/>
              </a:rPr>
              <a:t>答案</a:t>
            </a:r>
            <a:endParaRPr lang="zh-CN" altLang="en-US" sz="1400" dirty="0">
              <a:solidFill>
                <a:srgbClr val="C00000"/>
              </a:solidFill>
              <a:latin typeface="黑体" pitchFamily="49" charset="-122"/>
              <a:ea typeface="黑体" pitchFamily="49" charset="-122"/>
            </a:endParaRPr>
          </a:p>
        </p:txBody>
      </p:sp>
      <p:sp>
        <p:nvSpPr>
          <p:cNvPr id="5" name="矩形 4"/>
          <p:cNvSpPr/>
          <p:nvPr/>
        </p:nvSpPr>
        <p:spPr>
          <a:xfrm>
            <a:off x="7957889" y="909514"/>
            <a:ext cx="902811" cy="523220"/>
          </a:xfrm>
          <a:prstGeom prst="rect">
            <a:avLst/>
          </a:prstGeom>
        </p:spPr>
        <p:txBody>
          <a:bodyPr wrap="none">
            <a:spAutoFit/>
          </a:bodyPr>
          <a:lstStyle/>
          <a:p>
            <a:pPr algn="ctr"/>
            <a:r>
              <a:rPr lang="zh-CN" altLang="zh-CN" sz="2800" kern="100" dirty="0">
                <a:solidFill>
                  <a:srgbClr val="C00000"/>
                </a:solidFill>
                <a:latin typeface="Times New Roman"/>
                <a:ea typeface="华文细黑"/>
                <a:cs typeface="Times New Roman"/>
              </a:rPr>
              <a:t>海拔</a:t>
            </a:r>
            <a:endParaRPr lang="zh-CN" altLang="en-US" sz="2800" kern="100" dirty="0">
              <a:solidFill>
                <a:srgbClr val="C00000"/>
              </a:solidFill>
              <a:latin typeface="Times New Roman"/>
              <a:ea typeface="华文细黑"/>
              <a:cs typeface="Times New Roman"/>
            </a:endParaRPr>
          </a:p>
        </p:txBody>
      </p:sp>
      <p:sp>
        <p:nvSpPr>
          <p:cNvPr id="6" name="矩形 5"/>
          <p:cNvSpPr/>
          <p:nvPr/>
        </p:nvSpPr>
        <p:spPr>
          <a:xfrm>
            <a:off x="4712196" y="1581855"/>
            <a:ext cx="1620957" cy="523220"/>
          </a:xfrm>
          <a:prstGeom prst="rect">
            <a:avLst/>
          </a:prstGeom>
        </p:spPr>
        <p:txBody>
          <a:bodyPr wrap="none">
            <a:spAutoFit/>
          </a:bodyPr>
          <a:lstStyle/>
          <a:p>
            <a:pPr algn="ctr"/>
            <a:r>
              <a:rPr lang="zh-CN" altLang="zh-CN" sz="2800" kern="100" dirty="0">
                <a:solidFill>
                  <a:srgbClr val="C00000"/>
                </a:solidFill>
                <a:latin typeface="Times New Roman"/>
                <a:ea typeface="华文细黑"/>
                <a:cs typeface="Times New Roman"/>
              </a:rPr>
              <a:t>自转运动</a:t>
            </a:r>
            <a:endParaRPr lang="zh-CN" altLang="en-US" sz="2800" kern="100" dirty="0">
              <a:solidFill>
                <a:srgbClr val="C00000"/>
              </a:solidFill>
              <a:latin typeface="Times New Roman"/>
              <a:ea typeface="华文细黑"/>
              <a:cs typeface="Times New Roman"/>
            </a:endParaRPr>
          </a:p>
        </p:txBody>
      </p:sp>
      <p:sp>
        <p:nvSpPr>
          <p:cNvPr id="7" name="矩形 6"/>
          <p:cNvSpPr/>
          <p:nvPr/>
        </p:nvSpPr>
        <p:spPr>
          <a:xfrm>
            <a:off x="10232955" y="1581855"/>
            <a:ext cx="902811" cy="523220"/>
          </a:xfrm>
          <a:prstGeom prst="rect">
            <a:avLst/>
          </a:prstGeom>
        </p:spPr>
        <p:txBody>
          <a:bodyPr wrap="none">
            <a:spAutoFit/>
          </a:bodyPr>
          <a:lstStyle/>
          <a:p>
            <a:pPr algn="ctr"/>
            <a:r>
              <a:rPr lang="zh-CN" altLang="zh-CN" sz="2800" kern="100" dirty="0">
                <a:solidFill>
                  <a:srgbClr val="C00000"/>
                </a:solidFill>
                <a:latin typeface="Times New Roman"/>
                <a:ea typeface="华文细黑"/>
                <a:cs typeface="Times New Roman"/>
              </a:rPr>
              <a:t>相同</a:t>
            </a:r>
            <a:endParaRPr lang="zh-CN" altLang="en-US" sz="2800" kern="100" dirty="0">
              <a:solidFill>
                <a:srgbClr val="C00000"/>
              </a:solidFill>
              <a:latin typeface="Times New Roman"/>
              <a:ea typeface="华文细黑"/>
              <a:cs typeface="Times New Roman"/>
            </a:endParaRPr>
          </a:p>
        </p:txBody>
      </p:sp>
      <p:sp>
        <p:nvSpPr>
          <p:cNvPr id="8" name="矩形 7"/>
          <p:cNvSpPr/>
          <p:nvPr/>
        </p:nvSpPr>
        <p:spPr>
          <a:xfrm>
            <a:off x="4190260" y="2306241"/>
            <a:ext cx="364203" cy="523220"/>
          </a:xfrm>
          <a:prstGeom prst="rect">
            <a:avLst/>
          </a:prstGeom>
        </p:spPr>
        <p:txBody>
          <a:bodyPr wrap="none">
            <a:spAutoFit/>
          </a:bodyPr>
          <a:lstStyle/>
          <a:p>
            <a:pPr algn="ctr"/>
            <a:r>
              <a:rPr lang="en-US" altLang="zh-CN" sz="2800" kern="100" dirty="0">
                <a:solidFill>
                  <a:srgbClr val="C00000"/>
                </a:solidFill>
                <a:latin typeface="Times New Roman"/>
                <a:ea typeface="华文细黑"/>
                <a:cs typeface="Times New Roman"/>
              </a:rPr>
              <a:t>1</a:t>
            </a:r>
            <a:endParaRPr lang="zh-CN" altLang="en-US" sz="2800" kern="100" dirty="0">
              <a:solidFill>
                <a:srgbClr val="C00000"/>
              </a:solidFill>
              <a:latin typeface="Times New Roman"/>
              <a:ea typeface="华文细黑"/>
              <a:cs typeface="Times New Roman"/>
            </a:endParaRPr>
          </a:p>
        </p:txBody>
      </p:sp>
      <p:sp>
        <p:nvSpPr>
          <p:cNvPr id="9" name="矩形 8"/>
          <p:cNvSpPr/>
          <p:nvPr/>
        </p:nvSpPr>
        <p:spPr>
          <a:xfrm>
            <a:off x="2710830" y="2950007"/>
            <a:ext cx="543739" cy="523220"/>
          </a:xfrm>
          <a:prstGeom prst="rect">
            <a:avLst/>
          </a:prstGeom>
        </p:spPr>
        <p:txBody>
          <a:bodyPr wrap="none">
            <a:spAutoFit/>
          </a:bodyPr>
          <a:lstStyle/>
          <a:p>
            <a:pPr algn="ctr"/>
            <a:r>
              <a:rPr lang="en-US" altLang="zh-CN" sz="2800" kern="100" dirty="0">
                <a:solidFill>
                  <a:srgbClr val="C00000"/>
                </a:solidFill>
                <a:latin typeface="Times New Roman"/>
                <a:ea typeface="华文细黑"/>
                <a:cs typeface="Times New Roman"/>
              </a:rPr>
              <a:t>24</a:t>
            </a:r>
            <a:endParaRPr lang="zh-CN" altLang="en-US" sz="2800" kern="100" dirty="0">
              <a:solidFill>
                <a:srgbClr val="C00000"/>
              </a:solidFill>
              <a:latin typeface="Times New Roman"/>
              <a:ea typeface="华文细黑"/>
              <a:cs typeface="Times New Roman"/>
            </a:endParaRPr>
          </a:p>
        </p:txBody>
      </p:sp>
      <p:sp>
        <p:nvSpPr>
          <p:cNvPr id="10" name="矩形 9"/>
          <p:cNvSpPr/>
          <p:nvPr/>
        </p:nvSpPr>
        <p:spPr>
          <a:xfrm>
            <a:off x="9254033" y="2930957"/>
            <a:ext cx="1620957" cy="523220"/>
          </a:xfrm>
          <a:prstGeom prst="rect">
            <a:avLst/>
          </a:prstGeom>
        </p:spPr>
        <p:txBody>
          <a:bodyPr wrap="none">
            <a:spAutoFit/>
          </a:bodyPr>
          <a:lstStyle/>
          <a:p>
            <a:pPr algn="ctr"/>
            <a:r>
              <a:rPr lang="zh-CN" altLang="zh-CN" sz="2800" kern="100" dirty="0">
                <a:solidFill>
                  <a:srgbClr val="C00000"/>
                </a:solidFill>
                <a:latin typeface="Times New Roman"/>
                <a:ea typeface="华文细黑"/>
                <a:cs typeface="Times New Roman"/>
              </a:rPr>
              <a:t>中央经线</a:t>
            </a:r>
            <a:endParaRPr lang="zh-CN" altLang="en-US" sz="2800" kern="100" dirty="0">
              <a:solidFill>
                <a:srgbClr val="C00000"/>
              </a:solidFill>
              <a:latin typeface="Times New Roman"/>
              <a:ea typeface="华文细黑"/>
              <a:cs typeface="Times New Roman"/>
            </a:endParaRPr>
          </a:p>
        </p:txBody>
      </p:sp>
      <p:sp>
        <p:nvSpPr>
          <p:cNvPr id="11" name="矩形 10"/>
          <p:cNvSpPr/>
          <p:nvPr/>
        </p:nvSpPr>
        <p:spPr>
          <a:xfrm>
            <a:off x="6195789" y="4337323"/>
            <a:ext cx="364203" cy="523220"/>
          </a:xfrm>
          <a:prstGeom prst="rect">
            <a:avLst/>
          </a:prstGeom>
        </p:spPr>
        <p:txBody>
          <a:bodyPr wrap="none">
            <a:spAutoFit/>
          </a:bodyPr>
          <a:lstStyle/>
          <a:p>
            <a:pPr algn="ctr"/>
            <a:r>
              <a:rPr lang="en-US" altLang="zh-CN" sz="2800" kern="100" dirty="0">
                <a:solidFill>
                  <a:srgbClr val="C00000"/>
                </a:solidFill>
                <a:latin typeface="Times New Roman"/>
                <a:ea typeface="华文细黑"/>
                <a:cs typeface="Times New Roman"/>
              </a:rPr>
              <a:t>1</a:t>
            </a:r>
            <a:endParaRPr lang="zh-CN" altLang="en-US" sz="2800" kern="100" dirty="0">
              <a:solidFill>
                <a:srgbClr val="C00000"/>
              </a:solidFill>
              <a:latin typeface="Times New Roman"/>
              <a:ea typeface="华文细黑"/>
              <a:cs typeface="Times New Roman"/>
            </a:endParaRPr>
          </a:p>
        </p:txBody>
      </p:sp>
      <p:sp>
        <p:nvSpPr>
          <p:cNvPr id="12" name="矩形 11"/>
          <p:cNvSpPr/>
          <p:nvPr/>
        </p:nvSpPr>
        <p:spPr>
          <a:xfrm>
            <a:off x="8963113" y="4303415"/>
            <a:ext cx="543739" cy="523220"/>
          </a:xfrm>
          <a:prstGeom prst="rect">
            <a:avLst/>
          </a:prstGeom>
        </p:spPr>
        <p:txBody>
          <a:bodyPr wrap="none">
            <a:spAutoFit/>
          </a:bodyPr>
          <a:lstStyle/>
          <a:p>
            <a:pPr algn="ctr"/>
            <a:r>
              <a:rPr lang="en-US" altLang="zh-CN" sz="2800" kern="100" dirty="0">
                <a:solidFill>
                  <a:srgbClr val="C00000"/>
                </a:solidFill>
                <a:latin typeface="Times New Roman"/>
                <a:ea typeface="华文细黑"/>
                <a:cs typeface="Times New Roman"/>
              </a:rPr>
              <a:t>12</a:t>
            </a:r>
            <a:endParaRPr lang="zh-CN" altLang="en-US" sz="2800" kern="100" dirty="0">
              <a:solidFill>
                <a:srgbClr val="C00000"/>
              </a:solidFill>
              <a:latin typeface="Times New Roman"/>
              <a:ea typeface="华文细黑"/>
              <a:cs typeface="Times New Roman"/>
            </a:endParaRPr>
          </a:p>
        </p:txBody>
      </p:sp>
      <p:sp>
        <p:nvSpPr>
          <p:cNvPr id="13" name="矩形 12"/>
          <p:cNvSpPr/>
          <p:nvPr/>
        </p:nvSpPr>
        <p:spPr>
          <a:xfrm>
            <a:off x="9871947" y="4303415"/>
            <a:ext cx="543739" cy="523220"/>
          </a:xfrm>
          <a:prstGeom prst="rect">
            <a:avLst/>
          </a:prstGeom>
        </p:spPr>
        <p:txBody>
          <a:bodyPr wrap="none">
            <a:spAutoFit/>
          </a:bodyPr>
          <a:lstStyle/>
          <a:p>
            <a:pPr algn="ctr"/>
            <a:r>
              <a:rPr lang="en-US" altLang="zh-CN" sz="2800" kern="100" dirty="0">
                <a:solidFill>
                  <a:srgbClr val="C00000"/>
                </a:solidFill>
                <a:latin typeface="Times New Roman"/>
                <a:ea typeface="华文细黑"/>
                <a:cs typeface="Times New Roman"/>
              </a:rPr>
              <a:t>22</a:t>
            </a:r>
            <a:endParaRPr lang="zh-CN" altLang="en-US" sz="2800" kern="100" dirty="0">
              <a:solidFill>
                <a:srgbClr val="C00000"/>
              </a:solidFill>
              <a:latin typeface="Times New Roman"/>
              <a:ea typeface="华文细黑"/>
              <a:cs typeface="Times New Roman"/>
            </a:endParaRPr>
          </a:p>
        </p:txBody>
      </p:sp>
      <p:sp>
        <p:nvSpPr>
          <p:cNvPr id="14" name="矩形 13"/>
          <p:cNvSpPr/>
          <p:nvPr/>
        </p:nvSpPr>
        <p:spPr>
          <a:xfrm>
            <a:off x="1665788" y="5004445"/>
            <a:ext cx="364203" cy="523220"/>
          </a:xfrm>
          <a:prstGeom prst="rect">
            <a:avLst/>
          </a:prstGeom>
        </p:spPr>
        <p:txBody>
          <a:bodyPr wrap="none">
            <a:spAutoFit/>
          </a:bodyPr>
          <a:lstStyle/>
          <a:p>
            <a:pPr algn="ctr"/>
            <a:r>
              <a:rPr lang="en-US" altLang="zh-CN" sz="2800" kern="100" dirty="0">
                <a:solidFill>
                  <a:srgbClr val="C00000"/>
                </a:solidFill>
                <a:latin typeface="Times New Roman"/>
                <a:ea typeface="华文细黑"/>
                <a:cs typeface="Times New Roman"/>
              </a:rPr>
              <a:t>7</a:t>
            </a:r>
            <a:endParaRPr lang="zh-CN" altLang="en-US" sz="2800" kern="100" dirty="0">
              <a:solidFill>
                <a:srgbClr val="C00000"/>
              </a:solidFill>
              <a:latin typeface="Times New Roman"/>
              <a:ea typeface="华文细黑"/>
              <a:cs typeface="Times New Roman"/>
            </a:endParaRPr>
          </a:p>
        </p:txBody>
      </p:sp>
      <p:sp>
        <p:nvSpPr>
          <p:cNvPr id="15" name="矩形 14"/>
          <p:cNvSpPr/>
          <p:nvPr/>
        </p:nvSpPr>
        <p:spPr>
          <a:xfrm>
            <a:off x="4520555" y="5004445"/>
            <a:ext cx="364203" cy="523220"/>
          </a:xfrm>
          <a:prstGeom prst="rect">
            <a:avLst/>
          </a:prstGeom>
        </p:spPr>
        <p:txBody>
          <a:bodyPr wrap="none">
            <a:spAutoFit/>
          </a:bodyPr>
          <a:lstStyle/>
          <a:p>
            <a:pPr algn="ctr"/>
            <a:r>
              <a:rPr lang="en-US" altLang="zh-CN" sz="2800" kern="100" dirty="0">
                <a:solidFill>
                  <a:srgbClr val="C00000"/>
                </a:solidFill>
                <a:latin typeface="Times New Roman"/>
                <a:ea typeface="华文细黑"/>
                <a:cs typeface="Times New Roman"/>
              </a:rPr>
              <a:t>6</a:t>
            </a:r>
            <a:endParaRPr lang="zh-CN" altLang="en-US" sz="2800" kern="100" dirty="0">
              <a:solidFill>
                <a:srgbClr val="C00000"/>
              </a:solidFill>
              <a:latin typeface="Times New Roman"/>
              <a:ea typeface="华文细黑"/>
              <a:cs typeface="Times New Roman"/>
            </a:endParaRPr>
          </a:p>
        </p:txBody>
      </p:sp>
      <p:sp>
        <p:nvSpPr>
          <p:cNvPr id="16" name="矩形 15"/>
          <p:cNvSpPr/>
          <p:nvPr/>
        </p:nvSpPr>
        <p:spPr>
          <a:xfrm>
            <a:off x="5220002" y="4994806"/>
            <a:ext cx="543739" cy="523220"/>
          </a:xfrm>
          <a:prstGeom prst="rect">
            <a:avLst/>
          </a:prstGeom>
        </p:spPr>
        <p:txBody>
          <a:bodyPr wrap="none">
            <a:spAutoFit/>
          </a:bodyPr>
          <a:lstStyle/>
          <a:p>
            <a:pPr algn="ctr"/>
            <a:r>
              <a:rPr lang="en-US" altLang="zh-CN" sz="2800" kern="100" dirty="0">
                <a:solidFill>
                  <a:srgbClr val="C00000"/>
                </a:solidFill>
                <a:latin typeface="Times New Roman"/>
                <a:ea typeface="华文细黑"/>
                <a:cs typeface="Times New Roman"/>
              </a:rPr>
              <a:t>22</a:t>
            </a:r>
            <a:endParaRPr lang="zh-CN" altLang="en-US" sz="2800" kern="100" dirty="0">
              <a:solidFill>
                <a:srgbClr val="C00000"/>
              </a:solidFill>
              <a:latin typeface="Times New Roman"/>
              <a:ea typeface="华文细黑"/>
              <a:cs typeface="Times New Roman"/>
            </a:endParaRPr>
          </a:p>
        </p:txBody>
      </p:sp>
      <p:sp>
        <p:nvSpPr>
          <p:cNvPr id="17" name="矩形 16"/>
          <p:cNvSpPr/>
          <p:nvPr/>
        </p:nvSpPr>
        <p:spPr>
          <a:xfrm>
            <a:off x="9935398" y="4947181"/>
            <a:ext cx="902811" cy="523220"/>
          </a:xfrm>
          <a:prstGeom prst="rect">
            <a:avLst/>
          </a:prstGeom>
        </p:spPr>
        <p:txBody>
          <a:bodyPr wrap="none">
            <a:spAutoFit/>
          </a:bodyPr>
          <a:lstStyle/>
          <a:p>
            <a:pPr algn="ctr"/>
            <a:r>
              <a:rPr lang="zh-CN" altLang="zh-CN" sz="2800" kern="100" dirty="0">
                <a:solidFill>
                  <a:srgbClr val="C00000"/>
                </a:solidFill>
                <a:latin typeface="Times New Roman"/>
                <a:ea typeface="华文细黑"/>
                <a:cs typeface="Times New Roman"/>
              </a:rPr>
              <a:t>最快</a:t>
            </a:r>
            <a:endParaRPr lang="zh-CN" altLang="en-US" sz="2800" kern="100" dirty="0">
              <a:solidFill>
                <a:srgbClr val="C00000"/>
              </a:solidFill>
              <a:latin typeface="Times New Roman"/>
              <a:ea typeface="华文细黑"/>
              <a:cs typeface="Times New Roman"/>
            </a:endParaRPr>
          </a:p>
        </p:txBody>
      </p:sp>
      <p:sp>
        <p:nvSpPr>
          <p:cNvPr id="18" name="矩形 17"/>
          <p:cNvSpPr/>
          <p:nvPr/>
        </p:nvSpPr>
        <p:spPr>
          <a:xfrm>
            <a:off x="924873" y="5609084"/>
            <a:ext cx="902811" cy="523220"/>
          </a:xfrm>
          <a:prstGeom prst="rect">
            <a:avLst/>
          </a:prstGeom>
        </p:spPr>
        <p:txBody>
          <a:bodyPr wrap="none">
            <a:spAutoFit/>
          </a:bodyPr>
          <a:lstStyle/>
          <a:p>
            <a:pPr algn="ctr"/>
            <a:r>
              <a:rPr lang="zh-CN" altLang="zh-CN" sz="2800" kern="100" dirty="0">
                <a:solidFill>
                  <a:srgbClr val="C00000"/>
                </a:solidFill>
                <a:latin typeface="Times New Roman"/>
                <a:ea typeface="华文细黑"/>
                <a:cs typeface="Times New Roman"/>
              </a:rPr>
              <a:t>最慢</a:t>
            </a:r>
            <a:endParaRPr lang="zh-CN" altLang="en-US" sz="2800" kern="100" dirty="0">
              <a:solidFill>
                <a:srgbClr val="C00000"/>
              </a:solidFill>
              <a:latin typeface="Times New Roman"/>
              <a:ea typeface="华文细黑"/>
              <a:cs typeface="Times New Roman"/>
            </a:endParaRPr>
          </a:p>
        </p:txBody>
      </p:sp>
    </p:spTree>
    <p:extLst>
      <p:ext uri="{BB962C8B-B14F-4D97-AF65-F5344CB8AC3E}">
        <p14:creationId xmlns:p14="http://schemas.microsoft.com/office/powerpoint/2010/main" xmlns="" val="2503163122"/>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4"/>
                    </p:tgtEl>
                  </p:cond>
                </p:stCondLst>
                <p:endSync evt="end" delay="0">
                  <p:rtn val="all"/>
                </p:endSync>
                <p:childTnLst>
                  <p:par>
                    <p:cTn id="3" fill="hold">
                      <p:stCondLst>
                        <p:cond delay="0"/>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linds(horizontal)">
                                      <p:cBhvr>
                                        <p:cTn id="12" dur="500"/>
                                        <p:tgtEl>
                                          <p:spTgt spid="6"/>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blinds(horizontal)">
                                      <p:cBhvr>
                                        <p:cTn id="15" dur="500"/>
                                        <p:tgtEl>
                                          <p:spTgt spid="7"/>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blinds(horizontal)">
                                      <p:cBhvr>
                                        <p:cTn id="18" dur="500"/>
                                        <p:tgtEl>
                                          <p:spTgt spid="8"/>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animEffect transition="in" filter="blinds(horizontal)">
                                      <p:cBhvr>
                                        <p:cTn id="23" dur="500"/>
                                        <p:tgtEl>
                                          <p:spTgt spid="9"/>
                                        </p:tgtEl>
                                      </p:cBhvr>
                                    </p:animEffect>
                                  </p:childTnLst>
                                </p:cTn>
                              </p:par>
                              <p:par>
                                <p:cTn id="24" presetID="3" presetClass="entr" presetSubtype="10" fill="hold" grpId="0" nodeType="withEffect">
                                  <p:stCondLst>
                                    <p:cond delay="0"/>
                                  </p:stCondLst>
                                  <p:childTnLst>
                                    <p:set>
                                      <p:cBhvr>
                                        <p:cTn id="25" dur="1" fill="hold">
                                          <p:stCondLst>
                                            <p:cond delay="0"/>
                                          </p:stCondLst>
                                        </p:cTn>
                                        <p:tgtEl>
                                          <p:spTgt spid="10"/>
                                        </p:tgtEl>
                                        <p:attrNameLst>
                                          <p:attrName>style.visibility</p:attrName>
                                        </p:attrNameLst>
                                      </p:cBhvr>
                                      <p:to>
                                        <p:strVal val="visible"/>
                                      </p:to>
                                    </p:set>
                                    <p:animEffect transition="in" filter="blinds(horizontal)">
                                      <p:cBhvr>
                                        <p:cTn id="26" dur="500"/>
                                        <p:tgtEl>
                                          <p:spTgt spid="10"/>
                                        </p:tgtEl>
                                      </p:cBhvr>
                                    </p:animEffect>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grpId="0" nodeType="clickEffect">
                                  <p:stCondLst>
                                    <p:cond delay="0"/>
                                  </p:stCondLst>
                                  <p:childTnLst>
                                    <p:set>
                                      <p:cBhvr>
                                        <p:cTn id="30" dur="1" fill="hold">
                                          <p:stCondLst>
                                            <p:cond delay="0"/>
                                          </p:stCondLst>
                                        </p:cTn>
                                        <p:tgtEl>
                                          <p:spTgt spid="11"/>
                                        </p:tgtEl>
                                        <p:attrNameLst>
                                          <p:attrName>style.visibility</p:attrName>
                                        </p:attrNameLst>
                                      </p:cBhvr>
                                      <p:to>
                                        <p:strVal val="visible"/>
                                      </p:to>
                                    </p:set>
                                    <p:animEffect transition="in" filter="blinds(horizontal)">
                                      <p:cBhvr>
                                        <p:cTn id="31" dur="500"/>
                                        <p:tgtEl>
                                          <p:spTgt spid="11"/>
                                        </p:tgtEl>
                                      </p:cBhvr>
                                    </p:animEffect>
                                  </p:childTnLst>
                                </p:cTn>
                              </p:par>
                              <p:par>
                                <p:cTn id="32" presetID="3" presetClass="entr" presetSubtype="10" fill="hold" grpId="0" nodeType="withEffect">
                                  <p:stCondLst>
                                    <p:cond delay="0"/>
                                  </p:stCondLst>
                                  <p:childTnLst>
                                    <p:set>
                                      <p:cBhvr>
                                        <p:cTn id="33" dur="1" fill="hold">
                                          <p:stCondLst>
                                            <p:cond delay="0"/>
                                          </p:stCondLst>
                                        </p:cTn>
                                        <p:tgtEl>
                                          <p:spTgt spid="12"/>
                                        </p:tgtEl>
                                        <p:attrNameLst>
                                          <p:attrName>style.visibility</p:attrName>
                                        </p:attrNameLst>
                                      </p:cBhvr>
                                      <p:to>
                                        <p:strVal val="visible"/>
                                      </p:to>
                                    </p:set>
                                    <p:animEffect transition="in" filter="blinds(horizontal)">
                                      <p:cBhvr>
                                        <p:cTn id="34" dur="500"/>
                                        <p:tgtEl>
                                          <p:spTgt spid="12"/>
                                        </p:tgtEl>
                                      </p:cBhvr>
                                    </p:animEffect>
                                  </p:childTnLst>
                                </p:cTn>
                              </p:par>
                              <p:par>
                                <p:cTn id="35" presetID="3" presetClass="entr" presetSubtype="10" fill="hold" grpId="0" nodeType="withEffect">
                                  <p:stCondLst>
                                    <p:cond delay="0"/>
                                  </p:stCondLst>
                                  <p:childTnLst>
                                    <p:set>
                                      <p:cBhvr>
                                        <p:cTn id="36" dur="1" fill="hold">
                                          <p:stCondLst>
                                            <p:cond delay="0"/>
                                          </p:stCondLst>
                                        </p:cTn>
                                        <p:tgtEl>
                                          <p:spTgt spid="13"/>
                                        </p:tgtEl>
                                        <p:attrNameLst>
                                          <p:attrName>style.visibility</p:attrName>
                                        </p:attrNameLst>
                                      </p:cBhvr>
                                      <p:to>
                                        <p:strVal val="visible"/>
                                      </p:to>
                                    </p:set>
                                    <p:animEffect transition="in" filter="blinds(horizontal)">
                                      <p:cBhvr>
                                        <p:cTn id="37" dur="500"/>
                                        <p:tgtEl>
                                          <p:spTgt spid="13"/>
                                        </p:tgtEl>
                                      </p:cBhvr>
                                    </p:animEffect>
                                  </p:childTnLst>
                                </p:cTn>
                              </p:par>
                              <p:par>
                                <p:cTn id="38" presetID="3" presetClass="entr" presetSubtype="10" fill="hold" grpId="0" nodeType="withEffect">
                                  <p:stCondLst>
                                    <p:cond delay="0"/>
                                  </p:stCondLst>
                                  <p:childTnLst>
                                    <p:set>
                                      <p:cBhvr>
                                        <p:cTn id="39" dur="1" fill="hold">
                                          <p:stCondLst>
                                            <p:cond delay="0"/>
                                          </p:stCondLst>
                                        </p:cTn>
                                        <p:tgtEl>
                                          <p:spTgt spid="14"/>
                                        </p:tgtEl>
                                        <p:attrNameLst>
                                          <p:attrName>style.visibility</p:attrName>
                                        </p:attrNameLst>
                                      </p:cBhvr>
                                      <p:to>
                                        <p:strVal val="visible"/>
                                      </p:to>
                                    </p:set>
                                    <p:animEffect transition="in" filter="blinds(horizontal)">
                                      <p:cBhvr>
                                        <p:cTn id="40" dur="500"/>
                                        <p:tgtEl>
                                          <p:spTgt spid="14"/>
                                        </p:tgtEl>
                                      </p:cBhvr>
                                    </p:animEffect>
                                  </p:childTnLst>
                                </p:cTn>
                              </p:par>
                              <p:par>
                                <p:cTn id="41" presetID="3" presetClass="entr" presetSubtype="10" fill="hold" grpId="0" nodeType="withEffect">
                                  <p:stCondLst>
                                    <p:cond delay="0"/>
                                  </p:stCondLst>
                                  <p:childTnLst>
                                    <p:set>
                                      <p:cBhvr>
                                        <p:cTn id="42" dur="1" fill="hold">
                                          <p:stCondLst>
                                            <p:cond delay="0"/>
                                          </p:stCondLst>
                                        </p:cTn>
                                        <p:tgtEl>
                                          <p:spTgt spid="15"/>
                                        </p:tgtEl>
                                        <p:attrNameLst>
                                          <p:attrName>style.visibility</p:attrName>
                                        </p:attrNameLst>
                                      </p:cBhvr>
                                      <p:to>
                                        <p:strVal val="visible"/>
                                      </p:to>
                                    </p:set>
                                    <p:animEffect transition="in" filter="blinds(horizontal)">
                                      <p:cBhvr>
                                        <p:cTn id="43" dur="500"/>
                                        <p:tgtEl>
                                          <p:spTgt spid="15"/>
                                        </p:tgtEl>
                                      </p:cBhvr>
                                    </p:animEffect>
                                  </p:childTnLst>
                                </p:cTn>
                              </p:par>
                              <p:par>
                                <p:cTn id="44" presetID="3" presetClass="entr" presetSubtype="10" fill="hold" grpId="0" nodeType="withEffect">
                                  <p:stCondLst>
                                    <p:cond delay="0"/>
                                  </p:stCondLst>
                                  <p:childTnLst>
                                    <p:set>
                                      <p:cBhvr>
                                        <p:cTn id="45" dur="1" fill="hold">
                                          <p:stCondLst>
                                            <p:cond delay="0"/>
                                          </p:stCondLst>
                                        </p:cTn>
                                        <p:tgtEl>
                                          <p:spTgt spid="16"/>
                                        </p:tgtEl>
                                        <p:attrNameLst>
                                          <p:attrName>style.visibility</p:attrName>
                                        </p:attrNameLst>
                                      </p:cBhvr>
                                      <p:to>
                                        <p:strVal val="visible"/>
                                      </p:to>
                                    </p:set>
                                    <p:animEffect transition="in" filter="blinds(horizontal)">
                                      <p:cBhvr>
                                        <p:cTn id="46" dur="500"/>
                                        <p:tgtEl>
                                          <p:spTgt spid="16"/>
                                        </p:tgtEl>
                                      </p:cBhvr>
                                    </p:animEffect>
                                  </p:childTnLst>
                                </p:cTn>
                              </p:par>
                              <p:par>
                                <p:cTn id="47" presetID="3" presetClass="entr" presetSubtype="10" fill="hold" grpId="0" nodeType="withEffect">
                                  <p:stCondLst>
                                    <p:cond delay="0"/>
                                  </p:stCondLst>
                                  <p:childTnLst>
                                    <p:set>
                                      <p:cBhvr>
                                        <p:cTn id="48" dur="1" fill="hold">
                                          <p:stCondLst>
                                            <p:cond delay="0"/>
                                          </p:stCondLst>
                                        </p:cTn>
                                        <p:tgtEl>
                                          <p:spTgt spid="17"/>
                                        </p:tgtEl>
                                        <p:attrNameLst>
                                          <p:attrName>style.visibility</p:attrName>
                                        </p:attrNameLst>
                                      </p:cBhvr>
                                      <p:to>
                                        <p:strVal val="visible"/>
                                      </p:to>
                                    </p:set>
                                    <p:animEffect transition="in" filter="blinds(horizontal)">
                                      <p:cBhvr>
                                        <p:cTn id="49" dur="500"/>
                                        <p:tgtEl>
                                          <p:spTgt spid="17"/>
                                        </p:tgtEl>
                                      </p:cBhvr>
                                    </p:animEffect>
                                  </p:childTnLst>
                                </p:cTn>
                              </p:par>
                              <p:par>
                                <p:cTn id="50" presetID="3" presetClass="entr" presetSubtype="10" fill="hold" grpId="0" nodeType="withEffect">
                                  <p:stCondLst>
                                    <p:cond delay="0"/>
                                  </p:stCondLst>
                                  <p:childTnLst>
                                    <p:set>
                                      <p:cBhvr>
                                        <p:cTn id="51" dur="1" fill="hold">
                                          <p:stCondLst>
                                            <p:cond delay="0"/>
                                          </p:stCondLst>
                                        </p:cTn>
                                        <p:tgtEl>
                                          <p:spTgt spid="18"/>
                                        </p:tgtEl>
                                        <p:attrNameLst>
                                          <p:attrName>style.visibility</p:attrName>
                                        </p:attrNameLst>
                                      </p:cBhvr>
                                      <p:to>
                                        <p:strVal val="visible"/>
                                      </p:to>
                                    </p:set>
                                    <p:animEffect transition="in" filter="blinds(horizontal)">
                                      <p:cBhvr>
                                        <p:cTn id="52" dur="500"/>
                                        <p:tgtEl>
                                          <p:spTgt spid="18"/>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xit" presetSubtype="0" fill="hold" grpId="1" nodeType="clickEffect">
                                  <p:stCondLst>
                                    <p:cond delay="0"/>
                                  </p:stCondLst>
                                  <p:childTnLst>
                                    <p:animEffect transition="out" filter="fade">
                                      <p:cBhvr>
                                        <p:cTn id="56" dur="500"/>
                                        <p:tgtEl>
                                          <p:spTgt spid="5"/>
                                        </p:tgtEl>
                                      </p:cBhvr>
                                    </p:animEffect>
                                    <p:set>
                                      <p:cBhvr>
                                        <p:cTn id="57" dur="1" fill="hold">
                                          <p:stCondLst>
                                            <p:cond delay="499"/>
                                          </p:stCondLst>
                                        </p:cTn>
                                        <p:tgtEl>
                                          <p:spTgt spid="5"/>
                                        </p:tgtEl>
                                        <p:attrNameLst>
                                          <p:attrName>style.visibility</p:attrName>
                                        </p:attrNameLst>
                                      </p:cBhvr>
                                      <p:to>
                                        <p:strVal val="hidden"/>
                                      </p:to>
                                    </p:set>
                                  </p:childTnLst>
                                </p:cTn>
                              </p:par>
                              <p:par>
                                <p:cTn id="58" presetID="10" presetClass="exit" presetSubtype="0" fill="hold" grpId="1" nodeType="withEffect">
                                  <p:stCondLst>
                                    <p:cond delay="0"/>
                                  </p:stCondLst>
                                  <p:childTnLst>
                                    <p:animEffect transition="out" filter="fade">
                                      <p:cBhvr>
                                        <p:cTn id="59" dur="500"/>
                                        <p:tgtEl>
                                          <p:spTgt spid="6"/>
                                        </p:tgtEl>
                                      </p:cBhvr>
                                    </p:animEffect>
                                    <p:set>
                                      <p:cBhvr>
                                        <p:cTn id="60" dur="1" fill="hold">
                                          <p:stCondLst>
                                            <p:cond delay="499"/>
                                          </p:stCondLst>
                                        </p:cTn>
                                        <p:tgtEl>
                                          <p:spTgt spid="6"/>
                                        </p:tgtEl>
                                        <p:attrNameLst>
                                          <p:attrName>style.visibility</p:attrName>
                                        </p:attrNameLst>
                                      </p:cBhvr>
                                      <p:to>
                                        <p:strVal val="hidden"/>
                                      </p:to>
                                    </p:set>
                                  </p:childTnLst>
                                </p:cTn>
                              </p:par>
                              <p:par>
                                <p:cTn id="61" presetID="10" presetClass="exit" presetSubtype="0" fill="hold" grpId="1" nodeType="withEffect">
                                  <p:stCondLst>
                                    <p:cond delay="0"/>
                                  </p:stCondLst>
                                  <p:childTnLst>
                                    <p:animEffect transition="out" filter="fade">
                                      <p:cBhvr>
                                        <p:cTn id="62" dur="500"/>
                                        <p:tgtEl>
                                          <p:spTgt spid="7"/>
                                        </p:tgtEl>
                                      </p:cBhvr>
                                    </p:animEffect>
                                    <p:set>
                                      <p:cBhvr>
                                        <p:cTn id="63" dur="1" fill="hold">
                                          <p:stCondLst>
                                            <p:cond delay="499"/>
                                          </p:stCondLst>
                                        </p:cTn>
                                        <p:tgtEl>
                                          <p:spTgt spid="7"/>
                                        </p:tgtEl>
                                        <p:attrNameLst>
                                          <p:attrName>style.visibility</p:attrName>
                                        </p:attrNameLst>
                                      </p:cBhvr>
                                      <p:to>
                                        <p:strVal val="hidden"/>
                                      </p:to>
                                    </p:set>
                                  </p:childTnLst>
                                </p:cTn>
                              </p:par>
                              <p:par>
                                <p:cTn id="64" presetID="10" presetClass="exit" presetSubtype="0" fill="hold" grpId="1" nodeType="withEffect">
                                  <p:stCondLst>
                                    <p:cond delay="0"/>
                                  </p:stCondLst>
                                  <p:childTnLst>
                                    <p:animEffect transition="out" filter="fade">
                                      <p:cBhvr>
                                        <p:cTn id="65" dur="500"/>
                                        <p:tgtEl>
                                          <p:spTgt spid="8"/>
                                        </p:tgtEl>
                                      </p:cBhvr>
                                    </p:animEffect>
                                    <p:set>
                                      <p:cBhvr>
                                        <p:cTn id="66" dur="1" fill="hold">
                                          <p:stCondLst>
                                            <p:cond delay="499"/>
                                          </p:stCondLst>
                                        </p:cTn>
                                        <p:tgtEl>
                                          <p:spTgt spid="8"/>
                                        </p:tgtEl>
                                        <p:attrNameLst>
                                          <p:attrName>style.visibility</p:attrName>
                                        </p:attrNameLst>
                                      </p:cBhvr>
                                      <p:to>
                                        <p:strVal val="hidden"/>
                                      </p:to>
                                    </p:set>
                                  </p:childTnLst>
                                </p:cTn>
                              </p:par>
                              <p:par>
                                <p:cTn id="67" presetID="10" presetClass="exit" presetSubtype="0" fill="hold" grpId="1" nodeType="withEffect">
                                  <p:stCondLst>
                                    <p:cond delay="0"/>
                                  </p:stCondLst>
                                  <p:childTnLst>
                                    <p:animEffect transition="out" filter="fade">
                                      <p:cBhvr>
                                        <p:cTn id="68" dur="500"/>
                                        <p:tgtEl>
                                          <p:spTgt spid="9"/>
                                        </p:tgtEl>
                                      </p:cBhvr>
                                    </p:animEffect>
                                    <p:set>
                                      <p:cBhvr>
                                        <p:cTn id="69" dur="1" fill="hold">
                                          <p:stCondLst>
                                            <p:cond delay="499"/>
                                          </p:stCondLst>
                                        </p:cTn>
                                        <p:tgtEl>
                                          <p:spTgt spid="9"/>
                                        </p:tgtEl>
                                        <p:attrNameLst>
                                          <p:attrName>style.visibility</p:attrName>
                                        </p:attrNameLst>
                                      </p:cBhvr>
                                      <p:to>
                                        <p:strVal val="hidden"/>
                                      </p:to>
                                    </p:set>
                                  </p:childTnLst>
                                </p:cTn>
                              </p:par>
                              <p:par>
                                <p:cTn id="70" presetID="10" presetClass="exit" presetSubtype="0" fill="hold" grpId="1" nodeType="withEffect">
                                  <p:stCondLst>
                                    <p:cond delay="0"/>
                                  </p:stCondLst>
                                  <p:childTnLst>
                                    <p:animEffect transition="out" filter="fade">
                                      <p:cBhvr>
                                        <p:cTn id="71" dur="500"/>
                                        <p:tgtEl>
                                          <p:spTgt spid="10"/>
                                        </p:tgtEl>
                                      </p:cBhvr>
                                    </p:animEffect>
                                    <p:set>
                                      <p:cBhvr>
                                        <p:cTn id="72" dur="1" fill="hold">
                                          <p:stCondLst>
                                            <p:cond delay="499"/>
                                          </p:stCondLst>
                                        </p:cTn>
                                        <p:tgtEl>
                                          <p:spTgt spid="10"/>
                                        </p:tgtEl>
                                        <p:attrNameLst>
                                          <p:attrName>style.visibility</p:attrName>
                                        </p:attrNameLst>
                                      </p:cBhvr>
                                      <p:to>
                                        <p:strVal val="hidden"/>
                                      </p:to>
                                    </p:set>
                                  </p:childTnLst>
                                </p:cTn>
                              </p:par>
                              <p:par>
                                <p:cTn id="73" presetID="10" presetClass="exit" presetSubtype="0" fill="hold" grpId="1" nodeType="withEffect">
                                  <p:stCondLst>
                                    <p:cond delay="0"/>
                                  </p:stCondLst>
                                  <p:childTnLst>
                                    <p:animEffect transition="out" filter="fade">
                                      <p:cBhvr>
                                        <p:cTn id="74" dur="500"/>
                                        <p:tgtEl>
                                          <p:spTgt spid="11"/>
                                        </p:tgtEl>
                                      </p:cBhvr>
                                    </p:animEffect>
                                    <p:set>
                                      <p:cBhvr>
                                        <p:cTn id="75" dur="1" fill="hold">
                                          <p:stCondLst>
                                            <p:cond delay="499"/>
                                          </p:stCondLst>
                                        </p:cTn>
                                        <p:tgtEl>
                                          <p:spTgt spid="11"/>
                                        </p:tgtEl>
                                        <p:attrNameLst>
                                          <p:attrName>style.visibility</p:attrName>
                                        </p:attrNameLst>
                                      </p:cBhvr>
                                      <p:to>
                                        <p:strVal val="hidden"/>
                                      </p:to>
                                    </p:set>
                                  </p:childTnLst>
                                </p:cTn>
                              </p:par>
                              <p:par>
                                <p:cTn id="76" presetID="10" presetClass="exit" presetSubtype="0" fill="hold" grpId="1" nodeType="withEffect">
                                  <p:stCondLst>
                                    <p:cond delay="0"/>
                                  </p:stCondLst>
                                  <p:childTnLst>
                                    <p:animEffect transition="out" filter="fade">
                                      <p:cBhvr>
                                        <p:cTn id="77" dur="500"/>
                                        <p:tgtEl>
                                          <p:spTgt spid="12"/>
                                        </p:tgtEl>
                                      </p:cBhvr>
                                    </p:animEffect>
                                    <p:set>
                                      <p:cBhvr>
                                        <p:cTn id="78" dur="1" fill="hold">
                                          <p:stCondLst>
                                            <p:cond delay="499"/>
                                          </p:stCondLst>
                                        </p:cTn>
                                        <p:tgtEl>
                                          <p:spTgt spid="12"/>
                                        </p:tgtEl>
                                        <p:attrNameLst>
                                          <p:attrName>style.visibility</p:attrName>
                                        </p:attrNameLst>
                                      </p:cBhvr>
                                      <p:to>
                                        <p:strVal val="hidden"/>
                                      </p:to>
                                    </p:set>
                                  </p:childTnLst>
                                </p:cTn>
                              </p:par>
                              <p:par>
                                <p:cTn id="79" presetID="10" presetClass="exit" presetSubtype="0" fill="hold" grpId="1" nodeType="withEffect">
                                  <p:stCondLst>
                                    <p:cond delay="0"/>
                                  </p:stCondLst>
                                  <p:childTnLst>
                                    <p:animEffect transition="out" filter="fade">
                                      <p:cBhvr>
                                        <p:cTn id="80" dur="500"/>
                                        <p:tgtEl>
                                          <p:spTgt spid="13"/>
                                        </p:tgtEl>
                                      </p:cBhvr>
                                    </p:animEffect>
                                    <p:set>
                                      <p:cBhvr>
                                        <p:cTn id="81" dur="1" fill="hold">
                                          <p:stCondLst>
                                            <p:cond delay="499"/>
                                          </p:stCondLst>
                                        </p:cTn>
                                        <p:tgtEl>
                                          <p:spTgt spid="13"/>
                                        </p:tgtEl>
                                        <p:attrNameLst>
                                          <p:attrName>style.visibility</p:attrName>
                                        </p:attrNameLst>
                                      </p:cBhvr>
                                      <p:to>
                                        <p:strVal val="hidden"/>
                                      </p:to>
                                    </p:set>
                                  </p:childTnLst>
                                </p:cTn>
                              </p:par>
                              <p:par>
                                <p:cTn id="82" presetID="10" presetClass="exit" presetSubtype="0" fill="hold" grpId="1" nodeType="withEffect">
                                  <p:stCondLst>
                                    <p:cond delay="0"/>
                                  </p:stCondLst>
                                  <p:childTnLst>
                                    <p:animEffect transition="out" filter="fade">
                                      <p:cBhvr>
                                        <p:cTn id="83" dur="500"/>
                                        <p:tgtEl>
                                          <p:spTgt spid="14"/>
                                        </p:tgtEl>
                                      </p:cBhvr>
                                    </p:animEffect>
                                    <p:set>
                                      <p:cBhvr>
                                        <p:cTn id="84" dur="1" fill="hold">
                                          <p:stCondLst>
                                            <p:cond delay="499"/>
                                          </p:stCondLst>
                                        </p:cTn>
                                        <p:tgtEl>
                                          <p:spTgt spid="14"/>
                                        </p:tgtEl>
                                        <p:attrNameLst>
                                          <p:attrName>style.visibility</p:attrName>
                                        </p:attrNameLst>
                                      </p:cBhvr>
                                      <p:to>
                                        <p:strVal val="hidden"/>
                                      </p:to>
                                    </p:set>
                                  </p:childTnLst>
                                </p:cTn>
                              </p:par>
                              <p:par>
                                <p:cTn id="85" presetID="10" presetClass="exit" presetSubtype="0" fill="hold" grpId="1" nodeType="withEffect">
                                  <p:stCondLst>
                                    <p:cond delay="0"/>
                                  </p:stCondLst>
                                  <p:childTnLst>
                                    <p:animEffect transition="out" filter="fade">
                                      <p:cBhvr>
                                        <p:cTn id="86" dur="500"/>
                                        <p:tgtEl>
                                          <p:spTgt spid="15"/>
                                        </p:tgtEl>
                                      </p:cBhvr>
                                    </p:animEffect>
                                    <p:set>
                                      <p:cBhvr>
                                        <p:cTn id="87" dur="1" fill="hold">
                                          <p:stCondLst>
                                            <p:cond delay="499"/>
                                          </p:stCondLst>
                                        </p:cTn>
                                        <p:tgtEl>
                                          <p:spTgt spid="15"/>
                                        </p:tgtEl>
                                        <p:attrNameLst>
                                          <p:attrName>style.visibility</p:attrName>
                                        </p:attrNameLst>
                                      </p:cBhvr>
                                      <p:to>
                                        <p:strVal val="hidden"/>
                                      </p:to>
                                    </p:set>
                                  </p:childTnLst>
                                </p:cTn>
                              </p:par>
                              <p:par>
                                <p:cTn id="88" presetID="10" presetClass="exit" presetSubtype="0" fill="hold" grpId="1" nodeType="withEffect">
                                  <p:stCondLst>
                                    <p:cond delay="0"/>
                                  </p:stCondLst>
                                  <p:childTnLst>
                                    <p:animEffect transition="out" filter="fade">
                                      <p:cBhvr>
                                        <p:cTn id="89" dur="500"/>
                                        <p:tgtEl>
                                          <p:spTgt spid="16"/>
                                        </p:tgtEl>
                                      </p:cBhvr>
                                    </p:animEffect>
                                    <p:set>
                                      <p:cBhvr>
                                        <p:cTn id="90" dur="1" fill="hold">
                                          <p:stCondLst>
                                            <p:cond delay="499"/>
                                          </p:stCondLst>
                                        </p:cTn>
                                        <p:tgtEl>
                                          <p:spTgt spid="16"/>
                                        </p:tgtEl>
                                        <p:attrNameLst>
                                          <p:attrName>style.visibility</p:attrName>
                                        </p:attrNameLst>
                                      </p:cBhvr>
                                      <p:to>
                                        <p:strVal val="hidden"/>
                                      </p:to>
                                    </p:set>
                                  </p:childTnLst>
                                </p:cTn>
                              </p:par>
                              <p:par>
                                <p:cTn id="91" presetID="10" presetClass="exit" presetSubtype="0" fill="hold" grpId="1" nodeType="withEffect">
                                  <p:stCondLst>
                                    <p:cond delay="0"/>
                                  </p:stCondLst>
                                  <p:childTnLst>
                                    <p:animEffect transition="out" filter="fade">
                                      <p:cBhvr>
                                        <p:cTn id="92" dur="500"/>
                                        <p:tgtEl>
                                          <p:spTgt spid="17"/>
                                        </p:tgtEl>
                                      </p:cBhvr>
                                    </p:animEffect>
                                    <p:set>
                                      <p:cBhvr>
                                        <p:cTn id="93" dur="1" fill="hold">
                                          <p:stCondLst>
                                            <p:cond delay="499"/>
                                          </p:stCondLst>
                                        </p:cTn>
                                        <p:tgtEl>
                                          <p:spTgt spid="17"/>
                                        </p:tgtEl>
                                        <p:attrNameLst>
                                          <p:attrName>style.visibility</p:attrName>
                                        </p:attrNameLst>
                                      </p:cBhvr>
                                      <p:to>
                                        <p:strVal val="hidden"/>
                                      </p:to>
                                    </p:set>
                                  </p:childTnLst>
                                </p:cTn>
                              </p:par>
                              <p:par>
                                <p:cTn id="94" presetID="10" presetClass="exit" presetSubtype="0" fill="hold" grpId="1" nodeType="withEffect">
                                  <p:stCondLst>
                                    <p:cond delay="0"/>
                                  </p:stCondLst>
                                  <p:childTnLst>
                                    <p:animEffect transition="out" filter="fade">
                                      <p:cBhvr>
                                        <p:cTn id="95" dur="500"/>
                                        <p:tgtEl>
                                          <p:spTgt spid="18"/>
                                        </p:tgtEl>
                                      </p:cBhvr>
                                    </p:animEffect>
                                    <p:set>
                                      <p:cBhvr>
                                        <p:cTn id="96" dur="1" fill="hold">
                                          <p:stCondLst>
                                            <p:cond delay="499"/>
                                          </p:stCondLst>
                                        </p:cTn>
                                        <p:tgtEl>
                                          <p:spTgt spid="18"/>
                                        </p:tgtEl>
                                        <p:attrNameLst>
                                          <p:attrName>style.visibility</p:attrName>
                                        </p:attrNameLst>
                                      </p:cBhvr>
                                      <p:to>
                                        <p:strVal val="hidden"/>
                                      </p:to>
                                    </p:set>
                                  </p:childTnLst>
                                </p:cTn>
                              </p:par>
                            </p:childTnLst>
                          </p:cTn>
                        </p:par>
                      </p:childTnLst>
                    </p:cTn>
                  </p:par>
                </p:childTnLst>
              </p:cTn>
              <p:nextCondLst>
                <p:cond evt="onClick" delay="0">
                  <p:tgtEl>
                    <p:spTgt spid="4"/>
                  </p:tgtEl>
                </p:cond>
              </p:nextCondLst>
            </p:seq>
          </p:childTnLst>
        </p:cTn>
      </p:par>
    </p:tnLst>
    <p:bldLst>
      <p:bldP spid="5" grpId="0"/>
      <p:bldP spid="5" grpId="1"/>
      <p:bldP spid="6" grpId="0"/>
      <p:bldP spid="6" grpId="1"/>
      <p:bldP spid="7" grpId="0"/>
      <p:bldP spid="7" grpId="1"/>
      <p:bldP spid="8" grpId="0"/>
      <p:bldP spid="8" grpId="1"/>
      <p:bldP spid="9" grpId="0"/>
      <p:bldP spid="9" grpId="1"/>
      <p:bldP spid="10" grpId="0"/>
      <p:bldP spid="10" grpId="1"/>
      <p:bldP spid="11" grpId="0"/>
      <p:bldP spid="11" grpId="1"/>
      <p:bldP spid="12" grpId="0"/>
      <p:bldP spid="12" grpId="1"/>
      <p:bldP spid="13" grpId="0"/>
      <p:bldP spid="13" grpId="1"/>
      <p:bldP spid="14" grpId="0"/>
      <p:bldP spid="14" grpId="1"/>
      <p:bldP spid="15" grpId="0"/>
      <p:bldP spid="15" grpId="1"/>
      <p:bldP spid="16" grpId="0"/>
      <p:bldP spid="16" grpId="1"/>
      <p:bldP spid="17" grpId="0"/>
      <p:bldP spid="17" grpId="1"/>
      <p:bldP spid="18" grpId="0"/>
      <p:bldP spid="18" grpId="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288608" y="189434"/>
            <a:ext cx="11639246" cy="2131353"/>
          </a:xfrm>
          <a:prstGeom prst="rect">
            <a:avLst/>
          </a:prstGeom>
        </p:spPr>
        <p:txBody>
          <a:bodyPr>
            <a:spAutoFit/>
          </a:bodyPr>
          <a:lstStyle/>
          <a:p>
            <a:pPr algn="just">
              <a:lnSpc>
                <a:spcPts val="5300"/>
              </a:lnSpc>
              <a:spcAft>
                <a:spcPts val="0"/>
              </a:spcAft>
              <a:tabLst>
                <a:tab pos="2430780" algn="l"/>
              </a:tabLst>
            </a:pPr>
            <a:r>
              <a:rPr lang="en-US" altLang="zh-CN" sz="2800" kern="100" dirty="0">
                <a:latin typeface="Times New Roman"/>
                <a:ea typeface="华文细黑"/>
                <a:cs typeface="Courier New"/>
              </a:rPr>
              <a:t>5.</a:t>
            </a:r>
            <a:r>
              <a:rPr lang="zh-CN" altLang="zh-CN" sz="2800" kern="100" dirty="0">
                <a:latin typeface="Times New Roman"/>
                <a:ea typeface="华文细黑"/>
                <a:cs typeface="Times New Roman"/>
              </a:rPr>
              <a:t>地球表面有两条日期分界线：一条</a:t>
            </a:r>
            <a:r>
              <a:rPr lang="zh-CN" altLang="zh-CN" sz="2800" kern="100" dirty="0" smtClean="0">
                <a:latin typeface="Times New Roman"/>
                <a:ea typeface="华文细黑"/>
                <a:cs typeface="Times New Roman"/>
              </a:rPr>
              <a:t>是</a:t>
            </a:r>
            <a:r>
              <a:rPr lang="en-US" altLang="zh-CN" sz="2800" u="sng" kern="100" dirty="0" smtClean="0">
                <a:latin typeface="Times New Roman"/>
                <a:ea typeface="华文细黑"/>
                <a:cs typeface="Times New Roman"/>
              </a:rPr>
              <a:t>	     </a:t>
            </a:r>
            <a:r>
              <a:rPr lang="zh-CN" altLang="zh-CN" sz="2800" kern="100" dirty="0" smtClean="0">
                <a:latin typeface="Times New Roman"/>
                <a:ea typeface="华文细黑"/>
                <a:cs typeface="Times New Roman"/>
              </a:rPr>
              <a:t>所在</a:t>
            </a:r>
            <a:r>
              <a:rPr lang="zh-CN" altLang="zh-CN" sz="2800" kern="100" dirty="0">
                <a:latin typeface="Times New Roman"/>
                <a:ea typeface="华文细黑"/>
                <a:cs typeface="Times New Roman"/>
              </a:rPr>
              <a:t>经线</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设为</a:t>
            </a:r>
            <a:r>
              <a:rPr lang="en-US" altLang="zh-CN" sz="2800" kern="100" dirty="0">
                <a:latin typeface="Times New Roman"/>
                <a:ea typeface="华文细黑"/>
                <a:cs typeface="Courier New"/>
              </a:rPr>
              <a:t>A)</a:t>
            </a:r>
            <a:r>
              <a:rPr lang="zh-CN" altLang="zh-CN" sz="2800" kern="100" dirty="0">
                <a:latin typeface="Times New Roman"/>
                <a:ea typeface="华文细黑"/>
                <a:cs typeface="Times New Roman"/>
              </a:rPr>
              <a:t>，另一条</a:t>
            </a:r>
            <a:r>
              <a:rPr lang="zh-CN" altLang="zh-CN" sz="2800" kern="100" dirty="0" smtClean="0">
                <a:latin typeface="Times New Roman"/>
                <a:ea typeface="华文细黑"/>
                <a:cs typeface="Times New Roman"/>
              </a:rPr>
              <a:t>是</a:t>
            </a:r>
            <a:r>
              <a:rPr lang="en-US" altLang="zh-CN" sz="2800" u="sng" kern="100" dirty="0" smtClean="0">
                <a:latin typeface="Times New Roman"/>
                <a:ea typeface="华文细黑"/>
                <a:cs typeface="Times New Roman"/>
              </a:rPr>
              <a:t>         </a:t>
            </a:r>
            <a:r>
              <a:rPr lang="zh-CN" altLang="zh-CN" sz="2800" kern="100" dirty="0" smtClean="0">
                <a:latin typeface="Times New Roman"/>
                <a:ea typeface="华文细黑"/>
                <a:cs typeface="Times New Roman"/>
              </a:rPr>
              <a:t>经线</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设为</a:t>
            </a:r>
            <a:r>
              <a:rPr lang="en-US" altLang="zh-CN" sz="2800" kern="100" dirty="0">
                <a:latin typeface="Times New Roman"/>
                <a:ea typeface="华文细黑"/>
                <a:cs typeface="Courier New"/>
              </a:rPr>
              <a:t>B)</a:t>
            </a:r>
            <a:r>
              <a:rPr lang="zh-CN" altLang="zh-CN" sz="2800" kern="100" dirty="0">
                <a:latin typeface="Times New Roman"/>
                <a:ea typeface="华文细黑"/>
                <a:cs typeface="Times New Roman"/>
              </a:rPr>
              <a:t>。从</a:t>
            </a:r>
            <a:r>
              <a:rPr lang="en-US" altLang="zh-CN" sz="2800" kern="100" dirty="0">
                <a:latin typeface="Times New Roman"/>
                <a:ea typeface="华文细黑"/>
                <a:cs typeface="Courier New"/>
              </a:rPr>
              <a:t>A</a:t>
            </a:r>
            <a:r>
              <a:rPr lang="zh-CN" altLang="zh-CN" sz="2800" kern="100" dirty="0">
                <a:latin typeface="Times New Roman"/>
                <a:ea typeface="华文细黑"/>
                <a:cs typeface="Times New Roman"/>
              </a:rPr>
              <a:t>线向东至</a:t>
            </a:r>
            <a:r>
              <a:rPr lang="en-US" altLang="zh-CN" sz="2800" kern="100" dirty="0">
                <a:latin typeface="Times New Roman"/>
                <a:ea typeface="华文细黑"/>
                <a:cs typeface="Courier New"/>
              </a:rPr>
              <a:t>B</a:t>
            </a:r>
            <a:r>
              <a:rPr lang="zh-CN" altLang="zh-CN" sz="2800" kern="100" dirty="0">
                <a:latin typeface="Times New Roman"/>
                <a:ea typeface="华文细黑"/>
                <a:cs typeface="Times New Roman"/>
              </a:rPr>
              <a:t>线</a:t>
            </a:r>
            <a:r>
              <a:rPr lang="zh-CN" altLang="zh-CN" sz="2800" kern="100" dirty="0" smtClean="0">
                <a:latin typeface="Times New Roman"/>
                <a:ea typeface="华文细黑"/>
                <a:cs typeface="Times New Roman"/>
              </a:rPr>
              <a:t>为</a:t>
            </a:r>
            <a:r>
              <a:rPr lang="en-US" altLang="zh-CN" sz="2800" u="sng" kern="100" dirty="0" smtClean="0">
                <a:latin typeface="Times New Roman"/>
                <a:ea typeface="华文细黑"/>
                <a:cs typeface="Times New Roman"/>
              </a:rPr>
              <a:t>	                     </a:t>
            </a:r>
            <a:r>
              <a:rPr lang="zh-CN" altLang="zh-CN" sz="2800" kern="100" dirty="0" smtClean="0">
                <a:latin typeface="Times New Roman"/>
                <a:ea typeface="华文细黑"/>
                <a:cs typeface="Times New Roman"/>
              </a:rPr>
              <a:t>，</a:t>
            </a:r>
            <a:r>
              <a:rPr lang="zh-CN" altLang="zh-CN" sz="2800" kern="100" dirty="0">
                <a:latin typeface="Times New Roman"/>
                <a:ea typeface="华文细黑"/>
                <a:cs typeface="Times New Roman"/>
              </a:rPr>
              <a:t>其他部分</a:t>
            </a:r>
            <a:r>
              <a:rPr lang="zh-CN" altLang="zh-CN" sz="2800" kern="100" dirty="0" smtClean="0">
                <a:latin typeface="Times New Roman"/>
                <a:ea typeface="华文细黑"/>
                <a:cs typeface="Times New Roman"/>
              </a:rPr>
              <a:t>为</a:t>
            </a:r>
            <a:r>
              <a:rPr lang="en-US" altLang="zh-CN" sz="2800" u="sng" kern="100" dirty="0" smtClean="0">
                <a:latin typeface="Times New Roman"/>
                <a:ea typeface="华文细黑"/>
                <a:cs typeface="Times New Roman"/>
              </a:rPr>
              <a:t>	    </a:t>
            </a:r>
            <a:r>
              <a:rPr lang="zh-CN" altLang="zh-CN" sz="2800" kern="100" dirty="0" smtClean="0">
                <a:latin typeface="Times New Roman"/>
                <a:ea typeface="华文细黑"/>
                <a:cs typeface="Times New Roman"/>
              </a:rPr>
              <a:t>。</a:t>
            </a:r>
            <a:r>
              <a:rPr lang="en-US" altLang="zh-CN" sz="2800" kern="100" dirty="0">
                <a:latin typeface="Times New Roman"/>
                <a:ea typeface="华文细黑"/>
                <a:cs typeface="Courier New"/>
              </a:rPr>
              <a:t>AB</a:t>
            </a:r>
            <a:r>
              <a:rPr lang="zh-CN" altLang="zh-CN" sz="2800" kern="100" dirty="0">
                <a:latin typeface="Times New Roman"/>
                <a:ea typeface="华文细黑"/>
                <a:cs typeface="Times New Roman"/>
              </a:rPr>
              <a:t>重合时，全球一个日期。</a:t>
            </a:r>
            <a:endParaRPr lang="zh-CN" altLang="zh-CN" sz="2800" kern="100" dirty="0">
              <a:effectLst/>
              <a:latin typeface="宋体"/>
              <a:cs typeface="Courier New"/>
            </a:endParaRPr>
          </a:p>
        </p:txBody>
      </p:sp>
      <p:sp>
        <p:nvSpPr>
          <p:cNvPr id="3" name="矩形 2"/>
          <p:cNvSpPr/>
          <p:nvPr/>
        </p:nvSpPr>
        <p:spPr>
          <a:xfrm>
            <a:off x="0" y="6663993"/>
            <a:ext cx="12194933" cy="194007"/>
          </a:xfrm>
          <a:prstGeom prst="rect">
            <a:avLst/>
          </a:prstGeom>
          <a:solidFill>
            <a:schemeClr val="accent6">
              <a:lumMod val="40000"/>
              <a:lumOff val="60000"/>
            </a:schemeClr>
          </a:solidFill>
          <a:ln>
            <a:noFill/>
          </a:ln>
        </p:spPr>
        <p:style>
          <a:lnRef idx="1">
            <a:schemeClr val="accent5"/>
          </a:lnRef>
          <a:fillRef idx="2">
            <a:schemeClr val="accent5"/>
          </a:fillRef>
          <a:effectRef idx="1">
            <a:schemeClr val="accent5"/>
          </a:effectRef>
          <a:fontRef idx="minor">
            <a:schemeClr val="dk1"/>
          </a:fontRef>
        </p:style>
        <p:txBody>
          <a:bodyPr rtlCol="0" anchor="ctr"/>
          <a:lstStyle/>
          <a:p>
            <a:pPr algn="ctr">
              <a:lnSpc>
                <a:spcPct val="150000"/>
              </a:lnSpc>
            </a:pPr>
            <a:endParaRPr lang="zh-CN" altLang="en-US" kern="100" dirty="0">
              <a:solidFill>
                <a:srgbClr val="0000CC"/>
              </a:solidFill>
              <a:latin typeface="Times New Roman" panose="02020603050405020304" pitchFamily="18" charset="0"/>
              <a:ea typeface="华文细黑" panose="02010600040101010101" pitchFamily="2" charset="-122"/>
              <a:cs typeface="Times New Roman" panose="02020603050405020304" pitchFamily="18" charset="0"/>
            </a:endParaRPr>
          </a:p>
        </p:txBody>
      </p:sp>
      <p:sp>
        <p:nvSpPr>
          <p:cNvPr id="4" name="圆角矩形 3"/>
          <p:cNvSpPr/>
          <p:nvPr/>
        </p:nvSpPr>
        <p:spPr>
          <a:xfrm>
            <a:off x="11398413" y="6658746"/>
            <a:ext cx="792000" cy="200842"/>
          </a:xfrm>
          <a:prstGeom prst="roundRect">
            <a:avLst/>
          </a:prstGeom>
          <a:ln>
            <a:noFill/>
          </a:ln>
        </p:spPr>
        <p:style>
          <a:lnRef idx="1">
            <a:schemeClr val="dk1"/>
          </a:lnRef>
          <a:fillRef idx="2">
            <a:schemeClr val="dk1"/>
          </a:fillRef>
          <a:effectRef idx="1">
            <a:schemeClr val="dk1"/>
          </a:effectRef>
          <a:fontRef idx="minor">
            <a:schemeClr val="dk1"/>
          </a:fontRef>
        </p:style>
        <p:txBody>
          <a:bodyPr rtlCol="0" anchor="ctr"/>
          <a:lstStyle/>
          <a:p>
            <a:pPr algn="ctr"/>
            <a:r>
              <a:rPr lang="zh-CN" altLang="en-US" sz="1400" dirty="0" smtClean="0">
                <a:solidFill>
                  <a:srgbClr val="C00000"/>
                </a:solidFill>
                <a:latin typeface="黑体" pitchFamily="49" charset="-122"/>
                <a:ea typeface="黑体" pitchFamily="49" charset="-122"/>
              </a:rPr>
              <a:t>答案</a:t>
            </a:r>
            <a:endParaRPr lang="zh-CN" altLang="en-US" sz="1400" dirty="0">
              <a:solidFill>
                <a:srgbClr val="C00000"/>
              </a:solidFill>
              <a:latin typeface="黑体" pitchFamily="49" charset="-122"/>
              <a:ea typeface="黑体" pitchFamily="49" charset="-122"/>
            </a:endParaRPr>
          </a:p>
        </p:txBody>
      </p:sp>
      <p:sp>
        <p:nvSpPr>
          <p:cNvPr id="5" name="矩形 4"/>
          <p:cNvSpPr/>
          <p:nvPr/>
        </p:nvSpPr>
        <p:spPr>
          <a:xfrm>
            <a:off x="6310936" y="295350"/>
            <a:ext cx="1800494" cy="523220"/>
          </a:xfrm>
          <a:prstGeom prst="rect">
            <a:avLst/>
          </a:prstGeom>
        </p:spPr>
        <p:txBody>
          <a:bodyPr wrap="none">
            <a:spAutoFit/>
          </a:bodyPr>
          <a:lstStyle/>
          <a:p>
            <a:pPr algn="ctr"/>
            <a:r>
              <a:rPr lang="en-US" altLang="zh-CN" sz="2800" kern="100" dirty="0">
                <a:solidFill>
                  <a:srgbClr val="C00000"/>
                </a:solidFill>
                <a:latin typeface="Times New Roman"/>
                <a:ea typeface="华文细黑"/>
                <a:cs typeface="Times New Roman"/>
              </a:rPr>
              <a:t>0</a:t>
            </a:r>
            <a:r>
              <a:rPr lang="zh-CN" altLang="zh-CN" sz="2800" kern="100" dirty="0">
                <a:solidFill>
                  <a:srgbClr val="C00000"/>
                </a:solidFill>
                <a:latin typeface="Times New Roman"/>
                <a:ea typeface="华文细黑"/>
                <a:cs typeface="Times New Roman"/>
              </a:rPr>
              <a:t>时或</a:t>
            </a:r>
            <a:r>
              <a:rPr lang="en-US" altLang="zh-CN" sz="2800" kern="100" dirty="0">
                <a:solidFill>
                  <a:srgbClr val="C00000"/>
                </a:solidFill>
                <a:latin typeface="Times New Roman"/>
                <a:ea typeface="华文细黑"/>
                <a:cs typeface="Times New Roman"/>
              </a:rPr>
              <a:t>24</a:t>
            </a:r>
            <a:r>
              <a:rPr lang="zh-CN" altLang="zh-CN" sz="2800" kern="100" dirty="0">
                <a:solidFill>
                  <a:srgbClr val="C00000"/>
                </a:solidFill>
                <a:latin typeface="Times New Roman"/>
                <a:ea typeface="华文细黑"/>
                <a:cs typeface="Times New Roman"/>
              </a:rPr>
              <a:t>时</a:t>
            </a:r>
            <a:endParaRPr lang="zh-CN" altLang="en-US" sz="2800" kern="100" dirty="0">
              <a:solidFill>
                <a:srgbClr val="C00000"/>
              </a:solidFill>
              <a:latin typeface="Times New Roman"/>
              <a:ea typeface="华文细黑"/>
              <a:cs typeface="Times New Roman"/>
            </a:endParaRPr>
          </a:p>
        </p:txBody>
      </p:sp>
      <p:sp>
        <p:nvSpPr>
          <p:cNvPr id="6" name="矩形 5"/>
          <p:cNvSpPr/>
          <p:nvPr/>
        </p:nvSpPr>
        <p:spPr>
          <a:xfrm>
            <a:off x="1124425" y="1005791"/>
            <a:ext cx="1082349" cy="523220"/>
          </a:xfrm>
          <a:prstGeom prst="rect">
            <a:avLst/>
          </a:prstGeom>
        </p:spPr>
        <p:txBody>
          <a:bodyPr wrap="none">
            <a:spAutoFit/>
          </a:bodyPr>
          <a:lstStyle/>
          <a:p>
            <a:pPr algn="ctr"/>
            <a:r>
              <a:rPr lang="en-US" altLang="zh-CN" sz="2800" kern="100" dirty="0">
                <a:solidFill>
                  <a:srgbClr val="C00000"/>
                </a:solidFill>
                <a:latin typeface="Times New Roman"/>
                <a:ea typeface="华文细黑"/>
                <a:cs typeface="Times New Roman"/>
              </a:rPr>
              <a:t>180°</a:t>
            </a:r>
            <a:endParaRPr lang="zh-CN" altLang="en-US" sz="2800" kern="100" dirty="0">
              <a:solidFill>
                <a:srgbClr val="C00000"/>
              </a:solidFill>
              <a:latin typeface="Times New Roman"/>
              <a:ea typeface="华文细黑"/>
              <a:cs typeface="Times New Roman"/>
            </a:endParaRPr>
          </a:p>
        </p:txBody>
      </p:sp>
      <p:sp>
        <p:nvSpPr>
          <p:cNvPr id="7" name="矩形 6"/>
          <p:cNvSpPr/>
          <p:nvPr/>
        </p:nvSpPr>
        <p:spPr>
          <a:xfrm>
            <a:off x="7002735" y="967691"/>
            <a:ext cx="2579552" cy="523220"/>
          </a:xfrm>
          <a:prstGeom prst="rect">
            <a:avLst/>
          </a:prstGeom>
        </p:spPr>
        <p:txBody>
          <a:bodyPr wrap="none">
            <a:spAutoFit/>
          </a:bodyPr>
          <a:lstStyle/>
          <a:p>
            <a:pPr algn="ctr"/>
            <a:r>
              <a:rPr lang="zh-CN" altLang="zh-CN" sz="2800" kern="100" dirty="0">
                <a:solidFill>
                  <a:srgbClr val="C00000"/>
                </a:solidFill>
                <a:latin typeface="Times New Roman"/>
                <a:ea typeface="华文细黑"/>
                <a:cs typeface="Times New Roman"/>
              </a:rPr>
              <a:t>今天</a:t>
            </a:r>
            <a:r>
              <a:rPr lang="en-US" altLang="zh-CN" sz="2800" kern="100" dirty="0">
                <a:solidFill>
                  <a:srgbClr val="C00000"/>
                </a:solidFill>
                <a:latin typeface="Times New Roman"/>
                <a:ea typeface="华文细黑"/>
                <a:cs typeface="Times New Roman"/>
              </a:rPr>
              <a:t>(</a:t>
            </a:r>
            <a:r>
              <a:rPr lang="zh-CN" altLang="zh-CN" sz="2800" kern="100" dirty="0">
                <a:solidFill>
                  <a:srgbClr val="C00000"/>
                </a:solidFill>
                <a:latin typeface="Times New Roman"/>
                <a:ea typeface="华文细黑"/>
                <a:cs typeface="Times New Roman"/>
              </a:rPr>
              <a:t>新的一天</a:t>
            </a:r>
            <a:r>
              <a:rPr lang="en-US" altLang="zh-CN" sz="2800" kern="100" dirty="0">
                <a:solidFill>
                  <a:srgbClr val="C00000"/>
                </a:solidFill>
                <a:latin typeface="Times New Roman"/>
                <a:ea typeface="华文细黑"/>
                <a:cs typeface="Times New Roman"/>
              </a:rPr>
              <a:t>)</a:t>
            </a:r>
            <a:endParaRPr lang="zh-CN" altLang="en-US" sz="2800" kern="100" dirty="0">
              <a:solidFill>
                <a:srgbClr val="C00000"/>
              </a:solidFill>
              <a:latin typeface="Times New Roman"/>
              <a:ea typeface="华文细黑"/>
              <a:cs typeface="Times New Roman"/>
            </a:endParaRPr>
          </a:p>
        </p:txBody>
      </p:sp>
      <p:sp>
        <p:nvSpPr>
          <p:cNvPr id="8" name="矩形 7"/>
          <p:cNvSpPr/>
          <p:nvPr/>
        </p:nvSpPr>
        <p:spPr>
          <a:xfrm>
            <a:off x="285785" y="1629594"/>
            <a:ext cx="2938626" cy="523220"/>
          </a:xfrm>
          <a:prstGeom prst="rect">
            <a:avLst/>
          </a:prstGeom>
        </p:spPr>
        <p:txBody>
          <a:bodyPr wrap="none">
            <a:spAutoFit/>
          </a:bodyPr>
          <a:lstStyle/>
          <a:p>
            <a:pPr algn="ctr"/>
            <a:r>
              <a:rPr lang="zh-CN" altLang="zh-CN" sz="2800" kern="100" dirty="0">
                <a:solidFill>
                  <a:srgbClr val="C00000"/>
                </a:solidFill>
                <a:latin typeface="Times New Roman"/>
                <a:ea typeface="华文细黑"/>
                <a:cs typeface="Times New Roman"/>
              </a:rPr>
              <a:t>昨天</a:t>
            </a:r>
            <a:r>
              <a:rPr lang="en-US" altLang="zh-CN" sz="2800" kern="100" dirty="0">
                <a:solidFill>
                  <a:srgbClr val="C00000"/>
                </a:solidFill>
                <a:latin typeface="Times New Roman"/>
                <a:ea typeface="华文细黑"/>
                <a:cs typeface="Times New Roman"/>
              </a:rPr>
              <a:t>(</a:t>
            </a:r>
            <a:r>
              <a:rPr lang="zh-CN" altLang="zh-CN" sz="2800" kern="100" dirty="0">
                <a:solidFill>
                  <a:srgbClr val="C00000"/>
                </a:solidFill>
                <a:latin typeface="Times New Roman"/>
                <a:ea typeface="华文细黑"/>
                <a:cs typeface="Times New Roman"/>
              </a:rPr>
              <a:t>过去的一天</a:t>
            </a:r>
            <a:r>
              <a:rPr lang="en-US" altLang="zh-CN" sz="2800" kern="100" dirty="0">
                <a:solidFill>
                  <a:srgbClr val="C00000"/>
                </a:solidFill>
                <a:latin typeface="Times New Roman"/>
                <a:ea typeface="华文细黑"/>
                <a:cs typeface="Times New Roman"/>
              </a:rPr>
              <a:t>)</a:t>
            </a:r>
            <a:endParaRPr lang="zh-CN" altLang="en-US" sz="2800" kern="100" dirty="0">
              <a:solidFill>
                <a:srgbClr val="C00000"/>
              </a:solidFill>
              <a:latin typeface="Times New Roman"/>
              <a:ea typeface="华文细黑"/>
              <a:cs typeface="Times New Roman"/>
            </a:endParaRPr>
          </a:p>
        </p:txBody>
      </p:sp>
    </p:spTree>
    <p:extLst>
      <p:ext uri="{BB962C8B-B14F-4D97-AF65-F5344CB8AC3E}">
        <p14:creationId xmlns:p14="http://schemas.microsoft.com/office/powerpoint/2010/main" xmlns="" val="349315211"/>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4"/>
                    </p:tgtEl>
                  </p:cond>
                </p:stCondLst>
                <p:endSync evt="end" delay="0">
                  <p:rtn val="all"/>
                </p:endSync>
                <p:childTnLst>
                  <p:par>
                    <p:cTn id="3" fill="hold">
                      <p:stCondLst>
                        <p:cond delay="0"/>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blinds(horizontal)">
                                      <p:cBhvr>
                                        <p:cTn id="10" dur="500"/>
                                        <p:tgtEl>
                                          <p:spTgt spid="6"/>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blinds(horizontal)">
                                      <p:cBhvr>
                                        <p:cTn id="13" dur="500"/>
                                        <p:tgtEl>
                                          <p:spTgt spid="7"/>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blinds(horizontal)">
                                      <p:cBhvr>
                                        <p:cTn id="16" dur="500"/>
                                        <p:tgtEl>
                                          <p:spTgt spid="8"/>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xit" presetSubtype="0" fill="hold" grpId="1" nodeType="clickEffect">
                                  <p:stCondLst>
                                    <p:cond delay="0"/>
                                  </p:stCondLst>
                                  <p:childTnLst>
                                    <p:animEffect transition="out" filter="fade">
                                      <p:cBhvr>
                                        <p:cTn id="20" dur="500"/>
                                        <p:tgtEl>
                                          <p:spTgt spid="5"/>
                                        </p:tgtEl>
                                      </p:cBhvr>
                                    </p:animEffect>
                                    <p:set>
                                      <p:cBhvr>
                                        <p:cTn id="21" dur="1" fill="hold">
                                          <p:stCondLst>
                                            <p:cond delay="499"/>
                                          </p:stCondLst>
                                        </p:cTn>
                                        <p:tgtEl>
                                          <p:spTgt spid="5"/>
                                        </p:tgtEl>
                                        <p:attrNameLst>
                                          <p:attrName>style.visibility</p:attrName>
                                        </p:attrNameLst>
                                      </p:cBhvr>
                                      <p:to>
                                        <p:strVal val="hidden"/>
                                      </p:to>
                                    </p:set>
                                  </p:childTnLst>
                                </p:cTn>
                              </p:par>
                              <p:par>
                                <p:cTn id="22" presetID="10" presetClass="exit" presetSubtype="0" fill="hold" grpId="1" nodeType="withEffect">
                                  <p:stCondLst>
                                    <p:cond delay="0"/>
                                  </p:stCondLst>
                                  <p:childTnLst>
                                    <p:animEffect transition="out" filter="fade">
                                      <p:cBhvr>
                                        <p:cTn id="23" dur="500"/>
                                        <p:tgtEl>
                                          <p:spTgt spid="6"/>
                                        </p:tgtEl>
                                      </p:cBhvr>
                                    </p:animEffect>
                                    <p:set>
                                      <p:cBhvr>
                                        <p:cTn id="24" dur="1" fill="hold">
                                          <p:stCondLst>
                                            <p:cond delay="499"/>
                                          </p:stCondLst>
                                        </p:cTn>
                                        <p:tgtEl>
                                          <p:spTgt spid="6"/>
                                        </p:tgtEl>
                                        <p:attrNameLst>
                                          <p:attrName>style.visibility</p:attrName>
                                        </p:attrNameLst>
                                      </p:cBhvr>
                                      <p:to>
                                        <p:strVal val="hidden"/>
                                      </p:to>
                                    </p:set>
                                  </p:childTnLst>
                                </p:cTn>
                              </p:par>
                              <p:par>
                                <p:cTn id="25" presetID="10" presetClass="exit" presetSubtype="0" fill="hold" grpId="1" nodeType="withEffect">
                                  <p:stCondLst>
                                    <p:cond delay="0"/>
                                  </p:stCondLst>
                                  <p:childTnLst>
                                    <p:animEffect transition="out" filter="fade">
                                      <p:cBhvr>
                                        <p:cTn id="26" dur="500"/>
                                        <p:tgtEl>
                                          <p:spTgt spid="7"/>
                                        </p:tgtEl>
                                      </p:cBhvr>
                                    </p:animEffect>
                                    <p:set>
                                      <p:cBhvr>
                                        <p:cTn id="27" dur="1" fill="hold">
                                          <p:stCondLst>
                                            <p:cond delay="499"/>
                                          </p:stCondLst>
                                        </p:cTn>
                                        <p:tgtEl>
                                          <p:spTgt spid="7"/>
                                        </p:tgtEl>
                                        <p:attrNameLst>
                                          <p:attrName>style.visibility</p:attrName>
                                        </p:attrNameLst>
                                      </p:cBhvr>
                                      <p:to>
                                        <p:strVal val="hidden"/>
                                      </p:to>
                                    </p:set>
                                  </p:childTnLst>
                                </p:cTn>
                              </p:par>
                              <p:par>
                                <p:cTn id="28" presetID="10" presetClass="exit" presetSubtype="0" fill="hold" grpId="1" nodeType="withEffect">
                                  <p:stCondLst>
                                    <p:cond delay="0"/>
                                  </p:stCondLst>
                                  <p:childTnLst>
                                    <p:animEffect transition="out" filter="fade">
                                      <p:cBhvr>
                                        <p:cTn id="29" dur="500"/>
                                        <p:tgtEl>
                                          <p:spTgt spid="8"/>
                                        </p:tgtEl>
                                      </p:cBhvr>
                                    </p:animEffect>
                                    <p:set>
                                      <p:cBhvr>
                                        <p:cTn id="30" dur="1" fill="hold">
                                          <p:stCondLst>
                                            <p:cond delay="499"/>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4"/>
                  </p:tgtEl>
                </p:cond>
              </p:nextCondLst>
            </p:seq>
          </p:childTnLst>
        </p:cTn>
      </p:par>
    </p:tnLst>
    <p:bldLst>
      <p:bldP spid="5" grpId="0"/>
      <p:bldP spid="5" grpId="1"/>
      <p:bldP spid="6" grpId="0"/>
      <p:bldP spid="6" grpId="1"/>
      <p:bldP spid="7" grpId="0"/>
      <p:bldP spid="7" grpId="1"/>
      <p:bldP spid="8" grpId="0"/>
      <p:bldP spid="8" grpId="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8"/>
          <p:cNvSpPr/>
          <p:nvPr/>
        </p:nvSpPr>
        <p:spPr>
          <a:xfrm>
            <a:off x="244224" y="505663"/>
            <a:ext cx="11755638" cy="5660435"/>
          </a:xfrm>
          <a:prstGeom prst="rect">
            <a:avLst/>
          </a:prstGeom>
        </p:spPr>
        <p:txBody>
          <a:bodyPr>
            <a:spAutoFit/>
          </a:bodyPr>
          <a:lstStyle/>
          <a:p>
            <a:pPr algn="just">
              <a:lnSpc>
                <a:spcPts val="5300"/>
              </a:lnSpc>
              <a:spcAft>
                <a:spcPts val="0"/>
              </a:spcAft>
              <a:tabLst>
                <a:tab pos="2430780" algn="l"/>
              </a:tabLst>
            </a:pPr>
            <a:r>
              <a:rPr lang="zh-CN" altLang="zh-CN" sz="2800" b="1" kern="100" dirty="0">
                <a:solidFill>
                  <a:srgbClr val="0000FF"/>
                </a:solidFill>
                <a:latin typeface="Times New Roman"/>
                <a:ea typeface="微软雅黑"/>
                <a:cs typeface="Times New Roman"/>
              </a:rPr>
              <a:t>深化练习</a:t>
            </a:r>
            <a:endParaRPr lang="zh-CN" altLang="zh-CN" sz="2800" kern="100" dirty="0">
              <a:latin typeface="宋体"/>
              <a:cs typeface="Courier New"/>
            </a:endParaRPr>
          </a:p>
          <a:p>
            <a:pPr algn="just">
              <a:lnSpc>
                <a:spcPts val="5300"/>
              </a:lnSpc>
              <a:spcAft>
                <a:spcPts val="0"/>
              </a:spcAft>
              <a:tabLst>
                <a:tab pos="2430780" algn="l"/>
              </a:tabLst>
            </a:pPr>
            <a:r>
              <a:rPr lang="zh-CN" altLang="zh-CN" sz="2800" kern="100" dirty="0">
                <a:latin typeface="Times New Roman"/>
                <a:ea typeface="华文细黑"/>
                <a:cs typeface="Times New Roman"/>
              </a:rPr>
              <a:t>一位摄影爱好者在某地</a:t>
            </a:r>
            <a:r>
              <a:rPr lang="en-US" altLang="zh-CN" sz="2800" kern="100" dirty="0">
                <a:latin typeface="Times New Roman"/>
                <a:ea typeface="华文细黑"/>
                <a:cs typeface="Courier New"/>
              </a:rPr>
              <a:t>(40°30</a:t>
            </a:r>
            <a:r>
              <a:rPr lang="en-US" altLang="zh-CN" sz="2800" kern="100" dirty="0">
                <a:latin typeface="宋体"/>
                <a:ea typeface="华文细黑"/>
                <a:cs typeface="Times New Roman"/>
              </a:rPr>
              <a:t>′</a:t>
            </a:r>
            <a:r>
              <a:rPr lang="en-US" altLang="zh-CN" sz="2800" kern="100" dirty="0">
                <a:latin typeface="Times New Roman"/>
                <a:ea typeface="华文细黑"/>
                <a:cs typeface="Courier New"/>
              </a:rPr>
              <a:t>S,64°W)</a:t>
            </a:r>
            <a:r>
              <a:rPr lang="zh-CN" altLang="zh-CN" sz="2800" kern="100" dirty="0">
                <a:latin typeface="Times New Roman"/>
                <a:ea typeface="华文细黑"/>
                <a:cs typeface="Times New Roman"/>
              </a:rPr>
              <a:t>拍摄到太阳位于海平面上的景观照片</a:t>
            </a:r>
            <a:r>
              <a:rPr lang="en-US" altLang="zh-CN" sz="2800" kern="100" dirty="0">
                <a:latin typeface="Times New Roman"/>
                <a:ea typeface="华文细黑"/>
                <a:cs typeface="Courier New"/>
              </a:rPr>
              <a:t>(</a:t>
            </a:r>
            <a:r>
              <a:rPr lang="zh-CN" altLang="zh-CN" sz="2800" kern="100" dirty="0" smtClean="0">
                <a:latin typeface="Times New Roman"/>
                <a:ea typeface="华文细黑"/>
                <a:cs typeface="Times New Roman"/>
              </a:rPr>
              <a:t>如图</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，照片上显示出北京时间为</a:t>
            </a:r>
            <a:r>
              <a:rPr lang="en-US" altLang="zh-CN" sz="2800" kern="100" dirty="0">
                <a:latin typeface="Times New Roman"/>
                <a:ea typeface="华文细黑"/>
                <a:cs typeface="Courier New"/>
              </a:rPr>
              <a:t>5</a:t>
            </a:r>
            <a:r>
              <a:rPr lang="zh-CN" altLang="zh-CN" sz="2800" kern="100" dirty="0">
                <a:latin typeface="Times New Roman"/>
                <a:ea typeface="华文细黑"/>
                <a:cs typeface="Times New Roman"/>
              </a:rPr>
              <a:t>时</a:t>
            </a:r>
            <a:r>
              <a:rPr lang="en-US" altLang="zh-CN" sz="2800" kern="100" dirty="0">
                <a:latin typeface="Times New Roman"/>
                <a:ea typeface="华文细黑"/>
                <a:cs typeface="Courier New"/>
              </a:rPr>
              <a:t>16</a:t>
            </a:r>
            <a:r>
              <a:rPr lang="zh-CN" altLang="zh-CN" sz="2800" kern="100" dirty="0">
                <a:latin typeface="Times New Roman"/>
                <a:ea typeface="华文细黑"/>
                <a:cs typeface="Times New Roman"/>
              </a:rPr>
              <a:t>分。读图完成</a:t>
            </a:r>
            <a:r>
              <a:rPr lang="en-US" altLang="zh-CN" sz="2800" kern="100" dirty="0">
                <a:latin typeface="Times New Roman"/>
                <a:ea typeface="华文细黑"/>
                <a:cs typeface="Courier New"/>
              </a:rPr>
              <a:t>1</a:t>
            </a:r>
            <a:r>
              <a:rPr lang="zh-CN" altLang="zh-CN" sz="2800" kern="100" dirty="0">
                <a:latin typeface="Times New Roman"/>
                <a:ea typeface="华文细黑"/>
                <a:cs typeface="Times New Roman"/>
              </a:rPr>
              <a:t>～</a:t>
            </a:r>
            <a:r>
              <a:rPr lang="en-US" altLang="zh-CN" sz="2800" kern="100" dirty="0">
                <a:latin typeface="Times New Roman"/>
                <a:ea typeface="华文细黑"/>
                <a:cs typeface="Courier New"/>
              </a:rPr>
              <a:t>2</a:t>
            </a:r>
            <a:r>
              <a:rPr lang="zh-CN" altLang="zh-CN" sz="2800" kern="100" dirty="0">
                <a:latin typeface="Times New Roman"/>
                <a:ea typeface="华文细黑"/>
                <a:cs typeface="Times New Roman"/>
              </a:rPr>
              <a:t>题</a:t>
            </a:r>
            <a:r>
              <a:rPr lang="zh-CN" altLang="zh-CN" sz="2800" kern="100" dirty="0" smtClean="0">
                <a:latin typeface="Times New Roman"/>
                <a:ea typeface="华文细黑"/>
                <a:cs typeface="Times New Roman"/>
              </a:rPr>
              <a:t>。</a:t>
            </a:r>
            <a:endParaRPr lang="en-US" altLang="zh-CN" sz="2800" kern="100" dirty="0" smtClean="0">
              <a:latin typeface="Times New Roman"/>
              <a:ea typeface="华文细黑"/>
              <a:cs typeface="Times New Roman"/>
            </a:endParaRPr>
          </a:p>
          <a:p>
            <a:pPr algn="just">
              <a:lnSpc>
                <a:spcPts val="5300"/>
              </a:lnSpc>
              <a:spcAft>
                <a:spcPts val="0"/>
              </a:spcAft>
              <a:tabLst>
                <a:tab pos="2430780" algn="l"/>
              </a:tabLst>
            </a:pPr>
            <a:r>
              <a:rPr lang="en-US" altLang="zh-CN" sz="2800" kern="100" dirty="0">
                <a:latin typeface="Times New Roman"/>
                <a:ea typeface="华文细黑"/>
                <a:cs typeface="Courier New"/>
              </a:rPr>
              <a:t>1.</a:t>
            </a:r>
            <a:r>
              <a:rPr lang="zh-CN" altLang="zh-CN" sz="2800" kern="100" dirty="0">
                <a:latin typeface="Times New Roman"/>
                <a:ea typeface="华文细黑"/>
                <a:cs typeface="Times New Roman"/>
              </a:rPr>
              <a:t>拍摄的景观和日期最可能是</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　　</a:t>
            </a:r>
            <a:r>
              <a:rPr lang="en-US" altLang="zh-CN" sz="2800" kern="100" dirty="0">
                <a:latin typeface="Times New Roman"/>
                <a:ea typeface="华文细黑"/>
                <a:cs typeface="Courier New"/>
              </a:rPr>
              <a:t>)</a:t>
            </a:r>
            <a:endParaRPr lang="zh-CN" altLang="zh-CN" sz="2800" kern="100" dirty="0">
              <a:latin typeface="宋体"/>
              <a:cs typeface="Courier New"/>
            </a:endParaRPr>
          </a:p>
          <a:p>
            <a:pPr algn="just">
              <a:lnSpc>
                <a:spcPts val="5300"/>
              </a:lnSpc>
              <a:spcAft>
                <a:spcPts val="0"/>
              </a:spcAft>
              <a:tabLst>
                <a:tab pos="2430780" algn="l"/>
              </a:tabLst>
            </a:pPr>
            <a:r>
              <a:rPr lang="en-US" altLang="zh-CN" sz="2800" kern="100" dirty="0">
                <a:latin typeface="Times New Roman"/>
                <a:ea typeface="华文细黑"/>
                <a:cs typeface="Courier New"/>
              </a:rPr>
              <a:t>A.</a:t>
            </a:r>
            <a:r>
              <a:rPr lang="zh-CN" altLang="zh-CN" sz="2800" kern="100" dirty="0">
                <a:latin typeface="Times New Roman"/>
                <a:ea typeface="华文细黑"/>
                <a:cs typeface="Times New Roman"/>
              </a:rPr>
              <a:t>日出　</a:t>
            </a:r>
            <a:r>
              <a:rPr lang="en-US" altLang="zh-CN" sz="2800" kern="100" dirty="0">
                <a:latin typeface="Times New Roman"/>
                <a:ea typeface="华文细黑"/>
                <a:cs typeface="Courier New"/>
              </a:rPr>
              <a:t>1</a:t>
            </a:r>
            <a:r>
              <a:rPr lang="zh-CN" altLang="zh-CN" sz="2800" kern="100" dirty="0">
                <a:latin typeface="Times New Roman"/>
                <a:ea typeface="华文细黑"/>
                <a:cs typeface="Times New Roman"/>
              </a:rPr>
              <a:t>月</a:t>
            </a:r>
            <a:r>
              <a:rPr lang="en-US" altLang="zh-CN" sz="2800" kern="100" dirty="0">
                <a:latin typeface="Times New Roman"/>
                <a:ea typeface="华文细黑"/>
                <a:cs typeface="Courier New"/>
              </a:rPr>
              <a:t>1</a:t>
            </a:r>
            <a:r>
              <a:rPr lang="zh-CN" altLang="zh-CN" sz="2800" kern="100" dirty="0">
                <a:latin typeface="Times New Roman"/>
                <a:ea typeface="华文细黑"/>
                <a:cs typeface="Times New Roman"/>
              </a:rPr>
              <a:t>日</a:t>
            </a:r>
            <a:r>
              <a:rPr lang="en-US" altLang="zh-CN" sz="2800" kern="100" dirty="0">
                <a:latin typeface="Times New Roman"/>
                <a:ea typeface="华文细黑"/>
                <a:cs typeface="Courier New"/>
              </a:rPr>
              <a:t>  	</a:t>
            </a:r>
            <a:endParaRPr lang="en-US" altLang="zh-CN" sz="2800" kern="100" dirty="0" smtClean="0">
              <a:latin typeface="Times New Roman"/>
              <a:ea typeface="华文细黑"/>
              <a:cs typeface="Courier New"/>
            </a:endParaRPr>
          </a:p>
          <a:p>
            <a:pPr algn="just">
              <a:lnSpc>
                <a:spcPts val="5300"/>
              </a:lnSpc>
              <a:spcAft>
                <a:spcPts val="0"/>
              </a:spcAft>
              <a:tabLst>
                <a:tab pos="2430780" algn="l"/>
              </a:tabLst>
            </a:pPr>
            <a:r>
              <a:rPr lang="en-US" altLang="zh-CN" sz="2800" kern="100" dirty="0" smtClean="0">
                <a:latin typeface="Times New Roman"/>
                <a:ea typeface="华文细黑"/>
                <a:cs typeface="Courier New"/>
              </a:rPr>
              <a:t>B</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日落　</a:t>
            </a:r>
            <a:r>
              <a:rPr lang="en-US" altLang="zh-CN" sz="2800" kern="100" dirty="0">
                <a:latin typeface="Times New Roman"/>
                <a:ea typeface="华文细黑"/>
                <a:cs typeface="Courier New"/>
              </a:rPr>
              <a:t>4</a:t>
            </a:r>
            <a:r>
              <a:rPr lang="zh-CN" altLang="zh-CN" sz="2800" kern="100" dirty="0">
                <a:latin typeface="Times New Roman"/>
                <a:ea typeface="华文细黑"/>
                <a:cs typeface="Times New Roman"/>
              </a:rPr>
              <a:t>月</a:t>
            </a:r>
            <a:r>
              <a:rPr lang="en-US" altLang="zh-CN" sz="2800" kern="100" dirty="0">
                <a:latin typeface="Times New Roman"/>
                <a:ea typeface="华文细黑"/>
                <a:cs typeface="Courier New"/>
              </a:rPr>
              <a:t>1</a:t>
            </a:r>
            <a:r>
              <a:rPr lang="zh-CN" altLang="zh-CN" sz="2800" kern="100" dirty="0">
                <a:latin typeface="Times New Roman"/>
                <a:ea typeface="华文细黑"/>
                <a:cs typeface="Times New Roman"/>
              </a:rPr>
              <a:t>日</a:t>
            </a:r>
            <a:endParaRPr lang="zh-CN" altLang="zh-CN" sz="2800" kern="100" dirty="0">
              <a:latin typeface="宋体"/>
              <a:cs typeface="Courier New"/>
            </a:endParaRPr>
          </a:p>
          <a:p>
            <a:pPr algn="just">
              <a:lnSpc>
                <a:spcPts val="5300"/>
              </a:lnSpc>
              <a:spcAft>
                <a:spcPts val="0"/>
              </a:spcAft>
              <a:tabLst>
                <a:tab pos="2430780" algn="l"/>
              </a:tabLst>
            </a:pPr>
            <a:r>
              <a:rPr lang="en-US" altLang="zh-CN" sz="2800" kern="100" dirty="0">
                <a:latin typeface="Times New Roman"/>
                <a:ea typeface="华文细黑"/>
                <a:cs typeface="Courier New"/>
              </a:rPr>
              <a:t>C.</a:t>
            </a:r>
            <a:r>
              <a:rPr lang="zh-CN" altLang="zh-CN" sz="2800" kern="100" dirty="0">
                <a:latin typeface="Times New Roman"/>
                <a:ea typeface="华文细黑"/>
                <a:cs typeface="Times New Roman"/>
              </a:rPr>
              <a:t>日落　</a:t>
            </a:r>
            <a:r>
              <a:rPr lang="en-US" altLang="zh-CN" sz="2800" kern="100" dirty="0">
                <a:latin typeface="Times New Roman"/>
                <a:ea typeface="华文细黑"/>
                <a:cs typeface="Courier New"/>
              </a:rPr>
              <a:t>7</a:t>
            </a:r>
            <a:r>
              <a:rPr lang="zh-CN" altLang="zh-CN" sz="2800" kern="100" dirty="0">
                <a:latin typeface="Times New Roman"/>
                <a:ea typeface="华文细黑"/>
                <a:cs typeface="Times New Roman"/>
              </a:rPr>
              <a:t>月</a:t>
            </a:r>
            <a:r>
              <a:rPr lang="en-US" altLang="zh-CN" sz="2800" kern="100" dirty="0">
                <a:latin typeface="Times New Roman"/>
                <a:ea typeface="华文细黑"/>
                <a:cs typeface="Courier New"/>
              </a:rPr>
              <a:t>1</a:t>
            </a:r>
            <a:r>
              <a:rPr lang="zh-CN" altLang="zh-CN" sz="2800" kern="100" dirty="0">
                <a:latin typeface="Times New Roman"/>
                <a:ea typeface="华文细黑"/>
                <a:cs typeface="Times New Roman"/>
              </a:rPr>
              <a:t>日</a:t>
            </a:r>
            <a:r>
              <a:rPr lang="en-US" altLang="zh-CN" sz="2800" kern="100" dirty="0">
                <a:latin typeface="Times New Roman"/>
                <a:ea typeface="华文细黑"/>
                <a:cs typeface="Courier New"/>
              </a:rPr>
              <a:t>  	</a:t>
            </a:r>
            <a:endParaRPr lang="en-US" altLang="zh-CN" sz="2800" kern="100" dirty="0" smtClean="0">
              <a:latin typeface="Times New Roman"/>
              <a:ea typeface="华文细黑"/>
              <a:cs typeface="Courier New"/>
            </a:endParaRPr>
          </a:p>
          <a:p>
            <a:pPr algn="just">
              <a:lnSpc>
                <a:spcPts val="5300"/>
              </a:lnSpc>
              <a:spcAft>
                <a:spcPts val="0"/>
              </a:spcAft>
              <a:tabLst>
                <a:tab pos="2430780" algn="l"/>
              </a:tabLst>
            </a:pPr>
            <a:r>
              <a:rPr lang="en-US" altLang="zh-CN" sz="2800" kern="100" dirty="0" smtClean="0">
                <a:latin typeface="Times New Roman"/>
                <a:ea typeface="华文细黑"/>
                <a:cs typeface="Courier New"/>
              </a:rPr>
              <a:t>D</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日出　</a:t>
            </a:r>
            <a:r>
              <a:rPr lang="en-US" altLang="zh-CN" sz="2800" kern="100" dirty="0">
                <a:latin typeface="Times New Roman"/>
                <a:ea typeface="华文细黑"/>
                <a:cs typeface="Courier New"/>
              </a:rPr>
              <a:t>10</a:t>
            </a:r>
            <a:r>
              <a:rPr lang="zh-CN" altLang="zh-CN" sz="2800" kern="100" dirty="0">
                <a:latin typeface="Times New Roman"/>
                <a:ea typeface="华文细黑"/>
                <a:cs typeface="Times New Roman"/>
              </a:rPr>
              <a:t>月</a:t>
            </a:r>
            <a:r>
              <a:rPr lang="en-US" altLang="zh-CN" sz="2800" kern="100" dirty="0">
                <a:latin typeface="Times New Roman"/>
                <a:ea typeface="华文细黑"/>
                <a:cs typeface="Courier New"/>
              </a:rPr>
              <a:t>1</a:t>
            </a:r>
            <a:r>
              <a:rPr lang="zh-CN" altLang="zh-CN" sz="2800" kern="100" dirty="0" smtClean="0">
                <a:latin typeface="Times New Roman"/>
                <a:ea typeface="华文细黑"/>
                <a:cs typeface="Times New Roman"/>
              </a:rPr>
              <a:t>日</a:t>
            </a:r>
            <a:endParaRPr lang="zh-CN" altLang="zh-CN" sz="2800" kern="100" dirty="0">
              <a:latin typeface="宋体"/>
              <a:cs typeface="Courier New"/>
            </a:endParaRPr>
          </a:p>
        </p:txBody>
      </p:sp>
      <p:sp>
        <p:nvSpPr>
          <p:cNvPr id="5" name="矩形 4"/>
          <p:cNvSpPr/>
          <p:nvPr/>
        </p:nvSpPr>
        <p:spPr>
          <a:xfrm>
            <a:off x="0" y="6663993"/>
            <a:ext cx="12194933" cy="194007"/>
          </a:xfrm>
          <a:prstGeom prst="rect">
            <a:avLst/>
          </a:prstGeom>
          <a:solidFill>
            <a:schemeClr val="accent6">
              <a:lumMod val="40000"/>
              <a:lumOff val="60000"/>
            </a:schemeClr>
          </a:solidFill>
          <a:ln>
            <a:noFill/>
          </a:ln>
        </p:spPr>
        <p:style>
          <a:lnRef idx="1">
            <a:schemeClr val="accent5"/>
          </a:lnRef>
          <a:fillRef idx="2">
            <a:schemeClr val="accent5"/>
          </a:fillRef>
          <a:effectRef idx="1">
            <a:schemeClr val="accent5"/>
          </a:effectRef>
          <a:fontRef idx="minor">
            <a:schemeClr val="dk1"/>
          </a:fontRef>
        </p:style>
        <p:txBody>
          <a:bodyPr rtlCol="0" anchor="ctr"/>
          <a:lstStyle/>
          <a:p>
            <a:pPr algn="ctr">
              <a:lnSpc>
                <a:spcPct val="150000"/>
              </a:lnSpc>
            </a:pPr>
            <a:endParaRPr lang="zh-CN" altLang="en-US" kern="100" dirty="0">
              <a:solidFill>
                <a:srgbClr val="0000CC"/>
              </a:solidFill>
              <a:latin typeface="Times New Roman" panose="02020603050405020304" pitchFamily="18" charset="0"/>
              <a:ea typeface="华文细黑" panose="02010600040101010101" pitchFamily="2" charset="-122"/>
              <a:cs typeface="Times New Roman" panose="02020603050405020304" pitchFamily="18" charset="0"/>
            </a:endParaRPr>
          </a:p>
        </p:txBody>
      </p:sp>
      <p:sp>
        <p:nvSpPr>
          <p:cNvPr id="2" name="TextBox 1"/>
          <p:cNvSpPr txBox="1"/>
          <p:nvPr/>
        </p:nvSpPr>
        <p:spPr>
          <a:xfrm>
            <a:off x="95967" y="4578459"/>
            <a:ext cx="814663" cy="784830"/>
          </a:xfrm>
          <a:prstGeom prst="rect">
            <a:avLst/>
          </a:prstGeom>
          <a:noFill/>
        </p:spPr>
        <p:txBody>
          <a:bodyPr wrap="square" rtlCol="0">
            <a:spAutoFit/>
          </a:bodyPr>
          <a:lstStyle/>
          <a:p>
            <a:r>
              <a:rPr lang="zh-CN" altLang="en-US" sz="4500" b="1" dirty="0" smtClean="0">
                <a:solidFill>
                  <a:srgbClr val="C00000"/>
                </a:solidFill>
                <a:latin typeface="华文细黑" pitchFamily="2" charset="-122"/>
                <a:ea typeface="华文细黑" pitchFamily="2" charset="-122"/>
              </a:rPr>
              <a:t>√</a:t>
            </a:r>
            <a:endParaRPr lang="zh-CN" altLang="en-US" sz="4500" b="1" dirty="0">
              <a:solidFill>
                <a:srgbClr val="C00000"/>
              </a:solidFill>
              <a:latin typeface="华文细黑" pitchFamily="2" charset="-122"/>
              <a:ea typeface="华文细黑" pitchFamily="2" charset="-122"/>
            </a:endParaRPr>
          </a:p>
        </p:txBody>
      </p:sp>
      <p:pic>
        <p:nvPicPr>
          <p:cNvPr id="3"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5024611" y="2781722"/>
            <a:ext cx="616143" cy="43032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4" name="圆角矩形 3">
            <a:hlinkClick r:id="rId3" action="ppaction://hlinksldjump"/>
          </p:cNvPr>
          <p:cNvSpPr/>
          <p:nvPr/>
        </p:nvSpPr>
        <p:spPr>
          <a:xfrm>
            <a:off x="11398413" y="6658746"/>
            <a:ext cx="792000" cy="200842"/>
          </a:xfrm>
          <a:prstGeom prst="roundRect">
            <a:avLst/>
          </a:prstGeom>
          <a:ln>
            <a:noFill/>
          </a:ln>
        </p:spPr>
        <p:style>
          <a:lnRef idx="1">
            <a:schemeClr val="dk1"/>
          </a:lnRef>
          <a:fillRef idx="2">
            <a:schemeClr val="dk1"/>
          </a:fillRef>
          <a:effectRef idx="1">
            <a:schemeClr val="dk1"/>
          </a:effectRef>
          <a:fontRef idx="minor">
            <a:schemeClr val="dk1"/>
          </a:fontRef>
        </p:style>
        <p:txBody>
          <a:bodyPr rtlCol="0" anchor="ctr"/>
          <a:lstStyle/>
          <a:p>
            <a:pPr algn="ctr"/>
            <a:r>
              <a:rPr lang="zh-CN" altLang="en-US" sz="1400" dirty="0" smtClean="0">
                <a:solidFill>
                  <a:srgbClr val="C00000"/>
                </a:solidFill>
                <a:latin typeface="黑体" pitchFamily="49" charset="-122"/>
                <a:ea typeface="黑体" pitchFamily="49" charset="-122"/>
              </a:rPr>
              <a:t>解析</a:t>
            </a:r>
            <a:endParaRPr lang="zh-CN" altLang="en-US" sz="1400" dirty="0">
              <a:solidFill>
                <a:srgbClr val="C00000"/>
              </a:solidFill>
              <a:latin typeface="黑体" pitchFamily="49" charset="-122"/>
              <a:ea typeface="黑体" pitchFamily="49" charset="-122"/>
            </a:endParaRPr>
          </a:p>
        </p:txBody>
      </p:sp>
      <p:pic>
        <p:nvPicPr>
          <p:cNvPr id="10" name="Picture 2" descr="K332"/>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7895406" y="2781722"/>
            <a:ext cx="3824381" cy="25261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8" name="Rectangle 21">
            <a:hlinkClick r:id="rId5" action="ppaction://hlinksldjump"/>
          </p:cNvPr>
          <p:cNvSpPr>
            <a:spLocks noChangeArrowheads="1"/>
          </p:cNvSpPr>
          <p:nvPr/>
        </p:nvSpPr>
        <p:spPr bwMode="auto">
          <a:xfrm>
            <a:off x="9839622"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solidFill>
                  <a:srgbClr val="0000FF"/>
                </a:solidFill>
                <a:effectLst>
                  <a:reflection blurRad="6350" stA="55000" endA="300" endPos="45500" dir="5400000" sy="-100000" algn="bl" rotWithShape="0"/>
                </a:effectLst>
                <a:latin typeface="Broadway" pitchFamily="82" charset="0"/>
                <a:ea typeface="楷体" pitchFamily="49" charset="-122"/>
                <a:cs typeface="经典繁仿黑" pitchFamily="49" charset="-122"/>
              </a:rPr>
              <a:t>1</a:t>
            </a:r>
          </a:p>
        </p:txBody>
      </p:sp>
      <p:sp>
        <p:nvSpPr>
          <p:cNvPr id="11" name="Rectangle 21">
            <a:hlinkClick r:id="rId6" action="ppaction://hlinksldjump"/>
          </p:cNvPr>
          <p:cNvSpPr>
            <a:spLocks noChangeArrowheads="1"/>
          </p:cNvSpPr>
          <p:nvPr/>
        </p:nvSpPr>
        <p:spPr bwMode="auto">
          <a:xfrm>
            <a:off x="10279483"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rPr>
              <a:t>2</a:t>
            </a:r>
          </a:p>
        </p:txBody>
      </p:sp>
      <p:sp>
        <p:nvSpPr>
          <p:cNvPr id="12" name="Rectangle 21">
            <a:hlinkClick r:id="rId7" action="ppaction://hlinksldjump"/>
          </p:cNvPr>
          <p:cNvSpPr>
            <a:spLocks noChangeArrowheads="1"/>
          </p:cNvSpPr>
          <p:nvPr/>
        </p:nvSpPr>
        <p:spPr bwMode="auto">
          <a:xfrm>
            <a:off x="10719344"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smtClean="0">
                <a:effectLst>
                  <a:reflection blurRad="6350" stA="55000" endA="300" endPos="45500" dir="5400000" sy="-100000" algn="bl" rotWithShape="0"/>
                </a:effectLst>
                <a:latin typeface="Broadway" pitchFamily="82" charset="0"/>
                <a:ea typeface="楷体" pitchFamily="49" charset="-122"/>
                <a:cs typeface="经典繁仿黑" pitchFamily="49" charset="-122"/>
              </a:rPr>
              <a:t>3</a:t>
            </a:r>
            <a:endPar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endParaRPr>
          </a:p>
        </p:txBody>
      </p:sp>
      <p:sp>
        <p:nvSpPr>
          <p:cNvPr id="13" name="Rectangle 21">
            <a:hlinkClick r:id="rId8" action="ppaction://hlinksldjump"/>
          </p:cNvPr>
          <p:cNvSpPr>
            <a:spLocks noChangeArrowheads="1"/>
          </p:cNvSpPr>
          <p:nvPr/>
        </p:nvSpPr>
        <p:spPr bwMode="auto">
          <a:xfrm>
            <a:off x="11159206"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smtClean="0">
                <a:effectLst>
                  <a:reflection blurRad="6350" stA="55000" endA="300" endPos="45500" dir="5400000" sy="-100000" algn="bl" rotWithShape="0"/>
                </a:effectLst>
                <a:latin typeface="Broadway" pitchFamily="82" charset="0"/>
                <a:ea typeface="楷体" pitchFamily="49" charset="-122"/>
                <a:cs typeface="经典繁仿黑" pitchFamily="49" charset="-122"/>
              </a:rPr>
              <a:t>4</a:t>
            </a:r>
            <a:endPar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endParaRPr>
          </a:p>
        </p:txBody>
      </p:sp>
      <p:sp>
        <p:nvSpPr>
          <p:cNvPr id="14" name="Rectangle 21">
            <a:hlinkClick r:id="rId9" action="ppaction://hlinksldjump"/>
          </p:cNvPr>
          <p:cNvSpPr>
            <a:spLocks noChangeArrowheads="1"/>
          </p:cNvSpPr>
          <p:nvPr/>
        </p:nvSpPr>
        <p:spPr bwMode="auto">
          <a:xfrm>
            <a:off x="11599068"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smtClean="0">
                <a:effectLst>
                  <a:reflection blurRad="6350" stA="55000" endA="300" endPos="45500" dir="5400000" sy="-100000" algn="bl" rotWithShape="0"/>
                </a:effectLst>
                <a:latin typeface="Broadway" pitchFamily="82" charset="0"/>
                <a:ea typeface="楷体" pitchFamily="49" charset="-122"/>
                <a:cs typeface="经典繁仿黑" pitchFamily="49" charset="-122"/>
              </a:rPr>
              <a:t>5</a:t>
            </a:r>
            <a:endPar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endParaRPr>
          </a:p>
        </p:txBody>
      </p:sp>
    </p:spTree>
    <p:extLst>
      <p:ext uri="{BB962C8B-B14F-4D97-AF65-F5344CB8AC3E}">
        <p14:creationId xmlns:p14="http://schemas.microsoft.com/office/powerpoint/2010/main" xmlns="" val="3670501951"/>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3"/>
                    </p:tgtEl>
                  </p:cond>
                </p:stCondLst>
                <p:endSync evt="end" delay="0">
                  <p:rtn val="all"/>
                </p:endSync>
                <p:childTnLst>
                  <p:par>
                    <p:cTn id="3" fill="hold">
                      <p:stCondLst>
                        <p:cond delay="0"/>
                      </p:stCondLst>
                      <p:childTnLst>
                        <p:par>
                          <p:cTn id="4" fill="hold">
                            <p:stCondLst>
                              <p:cond delay="0"/>
                            </p:stCondLst>
                            <p:childTnLst>
                              <p:par>
                                <p:cTn id="5" presetID="3" presetClass="entr" presetSubtype="10" fill="hold" grpId="1"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0" nodeType="clickEffect">
                                  <p:stCondLst>
                                    <p:cond delay="0"/>
                                  </p:stCondLst>
                                  <p:childTnLst>
                                    <p:animEffect transition="out" filter="fade">
                                      <p:cBhvr>
                                        <p:cTn id="11" dur="500"/>
                                        <p:tgtEl>
                                          <p:spTgt spid="2"/>
                                        </p:tgtEl>
                                      </p:cBhvr>
                                    </p:animEffect>
                                    <p:set>
                                      <p:cBhvr>
                                        <p:cTn id="12" dur="1" fill="hold">
                                          <p:stCondLst>
                                            <p:cond delay="499"/>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3"/>
                  </p:tgtEl>
                </p:cond>
              </p:nextCondLst>
            </p:seq>
          </p:childTnLst>
        </p:cTn>
      </p:par>
    </p:tnLst>
    <p:bldLst>
      <p:bldP spid="2" grpId="0"/>
      <p:bldP spid="2" grpId="1"/>
    </p:bldLst>
  </p:timing>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矩形 2"/>
          <p:cNvSpPr/>
          <p:nvPr/>
        </p:nvSpPr>
        <p:spPr>
          <a:xfrm>
            <a:off x="283416" y="576674"/>
            <a:ext cx="11572430" cy="3573200"/>
          </a:xfrm>
          <a:prstGeom prst="rect">
            <a:avLst/>
          </a:prstGeom>
        </p:spPr>
        <p:txBody>
          <a:bodyPr>
            <a:spAutoFit/>
          </a:bodyPr>
          <a:lstStyle/>
          <a:p>
            <a:pPr algn="just">
              <a:lnSpc>
                <a:spcPts val="5300"/>
              </a:lnSpc>
              <a:spcAft>
                <a:spcPts val="0"/>
              </a:spcAft>
              <a:tabLst>
                <a:tab pos="2430780" algn="l"/>
              </a:tabLst>
            </a:pPr>
            <a:r>
              <a:rPr lang="zh-CN" altLang="zh-CN" sz="2800" b="1" kern="100" dirty="0">
                <a:solidFill>
                  <a:srgbClr val="0000FF"/>
                </a:solidFill>
                <a:latin typeface="Times New Roman"/>
                <a:ea typeface="华文细黑"/>
                <a:cs typeface="Times New Roman"/>
              </a:rPr>
              <a:t>解析</a:t>
            </a:r>
            <a:r>
              <a:rPr lang="zh-CN" altLang="zh-CN" sz="2800" b="1" kern="100">
                <a:solidFill>
                  <a:srgbClr val="0000FF"/>
                </a:solidFill>
                <a:latin typeface="Times New Roman"/>
                <a:ea typeface="华文细黑"/>
                <a:cs typeface="Times New Roman"/>
              </a:rPr>
              <a:t>　</a:t>
            </a:r>
            <a:r>
              <a:rPr lang="zh-CN" altLang="zh-CN" sz="2800" kern="100" smtClean="0">
                <a:latin typeface="Times New Roman"/>
                <a:ea typeface="华文细黑"/>
                <a:cs typeface="Times New Roman"/>
              </a:rPr>
              <a:t>照片</a:t>
            </a:r>
            <a:r>
              <a:rPr lang="zh-CN" altLang="zh-CN" sz="2800" kern="100" dirty="0">
                <a:latin typeface="Times New Roman"/>
                <a:ea typeface="华文细黑"/>
                <a:cs typeface="Times New Roman"/>
              </a:rPr>
              <a:t>拍摄地位于南半球，拍摄时间是北京时间</a:t>
            </a:r>
            <a:r>
              <a:rPr lang="en-US" altLang="zh-CN" sz="2800" kern="100" dirty="0">
                <a:latin typeface="Times New Roman"/>
                <a:ea typeface="华文细黑"/>
                <a:cs typeface="Courier New"/>
              </a:rPr>
              <a:t>5</a:t>
            </a:r>
            <a:r>
              <a:rPr lang="zh-CN" altLang="zh-CN" sz="2800" kern="100" dirty="0">
                <a:latin typeface="Times New Roman"/>
                <a:ea typeface="华文细黑"/>
                <a:cs typeface="Times New Roman"/>
              </a:rPr>
              <a:t>时</a:t>
            </a:r>
            <a:r>
              <a:rPr lang="en-US" altLang="zh-CN" sz="2800" kern="100" dirty="0">
                <a:latin typeface="Times New Roman"/>
                <a:ea typeface="华文细黑"/>
                <a:cs typeface="Courier New"/>
              </a:rPr>
              <a:t>16</a:t>
            </a:r>
            <a:r>
              <a:rPr lang="zh-CN" altLang="zh-CN" sz="2800" kern="100" dirty="0">
                <a:latin typeface="Times New Roman"/>
                <a:ea typeface="华文细黑"/>
                <a:cs typeface="Times New Roman"/>
              </a:rPr>
              <a:t>分。根据该地经度，可以计算出拍摄时该地的地方时是</a:t>
            </a:r>
            <a:r>
              <a:rPr lang="en-US" altLang="zh-CN" sz="2800" kern="100" dirty="0">
                <a:latin typeface="Times New Roman"/>
                <a:ea typeface="华文细黑"/>
                <a:cs typeface="Courier New"/>
              </a:rPr>
              <a:t>17</a:t>
            </a:r>
            <a:r>
              <a:rPr lang="zh-CN" altLang="zh-CN" sz="2800" kern="100" dirty="0">
                <a:latin typeface="Times New Roman"/>
                <a:ea typeface="华文细黑"/>
                <a:cs typeface="Times New Roman"/>
              </a:rPr>
              <a:t>时，图片反映的应是日落景观。该地</a:t>
            </a:r>
            <a:r>
              <a:rPr lang="en-US" altLang="zh-CN" sz="2800" kern="100" dirty="0">
                <a:latin typeface="Times New Roman"/>
                <a:ea typeface="华文细黑"/>
                <a:cs typeface="Courier New"/>
              </a:rPr>
              <a:t>17</a:t>
            </a:r>
            <a:r>
              <a:rPr lang="zh-CN" altLang="zh-CN" sz="2800" kern="100" dirty="0">
                <a:latin typeface="Times New Roman"/>
                <a:ea typeface="华文细黑"/>
                <a:cs typeface="Times New Roman"/>
              </a:rPr>
              <a:t>时日落，因此可以推断出该地昼长约</a:t>
            </a:r>
            <a:r>
              <a:rPr lang="en-US" altLang="zh-CN" sz="2800" kern="100" dirty="0">
                <a:latin typeface="Times New Roman"/>
                <a:ea typeface="华文细黑"/>
                <a:cs typeface="Courier New"/>
              </a:rPr>
              <a:t>10</a:t>
            </a:r>
            <a:r>
              <a:rPr lang="zh-CN" altLang="zh-CN" sz="2800" kern="100" dirty="0">
                <a:latin typeface="Times New Roman"/>
                <a:ea typeface="华文细黑"/>
                <a:cs typeface="Times New Roman"/>
              </a:rPr>
              <a:t>小时。该地位于南半球，昼长短于夜长，南半球是冬半年。</a:t>
            </a:r>
            <a:r>
              <a:rPr lang="en-US" altLang="zh-CN" sz="2800" kern="100" dirty="0">
                <a:latin typeface="Times New Roman"/>
                <a:ea typeface="华文细黑"/>
                <a:cs typeface="Courier New"/>
              </a:rPr>
              <a:t>4</a:t>
            </a:r>
            <a:r>
              <a:rPr lang="zh-CN" altLang="zh-CN" sz="2800" kern="100" dirty="0">
                <a:latin typeface="Times New Roman"/>
                <a:ea typeface="华文细黑"/>
                <a:cs typeface="Times New Roman"/>
              </a:rPr>
              <a:t>月</a:t>
            </a:r>
            <a:r>
              <a:rPr lang="en-US" altLang="zh-CN" sz="2800" kern="100" dirty="0">
                <a:latin typeface="Times New Roman"/>
                <a:ea typeface="华文细黑"/>
                <a:cs typeface="Courier New"/>
              </a:rPr>
              <a:t>1</a:t>
            </a:r>
            <a:r>
              <a:rPr lang="zh-CN" altLang="zh-CN" sz="2800" kern="100" dirty="0">
                <a:latin typeface="Times New Roman"/>
                <a:ea typeface="华文细黑"/>
                <a:cs typeface="Times New Roman"/>
              </a:rPr>
              <a:t>日太阳直射点离赤道较近，该地昼夜长短差别不大。</a:t>
            </a:r>
            <a:endParaRPr lang="zh-CN" altLang="zh-CN" sz="2800" kern="100" dirty="0">
              <a:effectLst/>
              <a:latin typeface="宋体"/>
              <a:cs typeface="Courier New"/>
            </a:endParaRPr>
          </a:p>
        </p:txBody>
      </p:sp>
      <p:sp>
        <p:nvSpPr>
          <p:cNvPr id="4" name="Rectangle 21">
            <a:hlinkClick r:id="rId2" action="ppaction://hlinksldjump"/>
          </p:cNvPr>
          <p:cNvSpPr>
            <a:spLocks noChangeArrowheads="1"/>
          </p:cNvSpPr>
          <p:nvPr/>
        </p:nvSpPr>
        <p:spPr bwMode="auto">
          <a:xfrm>
            <a:off x="9839622"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solidFill>
                  <a:srgbClr val="0000FF"/>
                </a:solidFill>
                <a:effectLst>
                  <a:reflection blurRad="6350" stA="55000" endA="300" endPos="45500" dir="5400000" sy="-100000" algn="bl" rotWithShape="0"/>
                </a:effectLst>
                <a:latin typeface="Broadway" pitchFamily="82" charset="0"/>
                <a:ea typeface="楷体" pitchFamily="49" charset="-122"/>
                <a:cs typeface="经典繁仿黑" pitchFamily="49" charset="-122"/>
              </a:rPr>
              <a:t>1</a:t>
            </a:r>
          </a:p>
        </p:txBody>
      </p:sp>
      <p:sp>
        <p:nvSpPr>
          <p:cNvPr id="5" name="Rectangle 21">
            <a:hlinkClick r:id="rId3" action="ppaction://hlinksldjump"/>
          </p:cNvPr>
          <p:cNvSpPr>
            <a:spLocks noChangeArrowheads="1"/>
          </p:cNvSpPr>
          <p:nvPr/>
        </p:nvSpPr>
        <p:spPr bwMode="auto">
          <a:xfrm>
            <a:off x="10279483"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rPr>
              <a:t>2</a:t>
            </a:r>
          </a:p>
        </p:txBody>
      </p:sp>
      <p:sp>
        <p:nvSpPr>
          <p:cNvPr id="6" name="Rectangle 21">
            <a:hlinkClick r:id="rId4" action="ppaction://hlinksldjump"/>
          </p:cNvPr>
          <p:cNvSpPr>
            <a:spLocks noChangeArrowheads="1"/>
          </p:cNvSpPr>
          <p:nvPr/>
        </p:nvSpPr>
        <p:spPr bwMode="auto">
          <a:xfrm>
            <a:off x="10719344"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smtClean="0">
                <a:effectLst>
                  <a:reflection blurRad="6350" stA="55000" endA="300" endPos="45500" dir="5400000" sy="-100000" algn="bl" rotWithShape="0"/>
                </a:effectLst>
                <a:latin typeface="Broadway" pitchFamily="82" charset="0"/>
                <a:ea typeface="楷体" pitchFamily="49" charset="-122"/>
                <a:cs typeface="经典繁仿黑" pitchFamily="49" charset="-122"/>
              </a:rPr>
              <a:t>3</a:t>
            </a:r>
            <a:endPar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endParaRPr>
          </a:p>
        </p:txBody>
      </p:sp>
      <p:sp>
        <p:nvSpPr>
          <p:cNvPr id="7" name="Rectangle 21">
            <a:hlinkClick r:id="rId5" action="ppaction://hlinksldjump"/>
          </p:cNvPr>
          <p:cNvSpPr>
            <a:spLocks noChangeArrowheads="1"/>
          </p:cNvSpPr>
          <p:nvPr/>
        </p:nvSpPr>
        <p:spPr bwMode="auto">
          <a:xfrm>
            <a:off x="11159206"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smtClean="0">
                <a:effectLst>
                  <a:reflection blurRad="6350" stA="55000" endA="300" endPos="45500" dir="5400000" sy="-100000" algn="bl" rotWithShape="0"/>
                </a:effectLst>
                <a:latin typeface="Broadway" pitchFamily="82" charset="0"/>
                <a:ea typeface="楷体" pitchFamily="49" charset="-122"/>
                <a:cs typeface="经典繁仿黑" pitchFamily="49" charset="-122"/>
              </a:rPr>
              <a:t>4</a:t>
            </a:r>
            <a:endPar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endParaRPr>
          </a:p>
        </p:txBody>
      </p:sp>
      <p:sp>
        <p:nvSpPr>
          <p:cNvPr id="8" name="Rectangle 21">
            <a:hlinkClick r:id="rId6" action="ppaction://hlinksldjump"/>
          </p:cNvPr>
          <p:cNvSpPr>
            <a:spLocks noChangeArrowheads="1"/>
          </p:cNvSpPr>
          <p:nvPr/>
        </p:nvSpPr>
        <p:spPr bwMode="auto">
          <a:xfrm>
            <a:off x="11599068"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smtClean="0">
                <a:effectLst>
                  <a:reflection blurRad="6350" stA="55000" endA="300" endPos="45500" dir="5400000" sy="-100000" algn="bl" rotWithShape="0"/>
                </a:effectLst>
                <a:latin typeface="Broadway" pitchFamily="82" charset="0"/>
                <a:ea typeface="楷体" pitchFamily="49" charset="-122"/>
                <a:cs typeface="经典繁仿黑" pitchFamily="49" charset="-122"/>
              </a:rPr>
              <a:t>5</a:t>
            </a:r>
            <a:endPar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endParaRPr>
          </a:p>
        </p:txBody>
      </p:sp>
    </p:spTree>
    <p:extLst>
      <p:ext uri="{BB962C8B-B14F-4D97-AF65-F5344CB8AC3E}">
        <p14:creationId xmlns:p14="http://schemas.microsoft.com/office/powerpoint/2010/main" xmlns="" val="2773899616"/>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75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262558" y="558999"/>
            <a:ext cx="11572430" cy="5640866"/>
          </a:xfrm>
          <a:prstGeom prst="rect">
            <a:avLst/>
          </a:prstGeom>
        </p:spPr>
        <p:txBody>
          <a:bodyPr>
            <a:spAutoFit/>
          </a:bodyPr>
          <a:lstStyle/>
          <a:p>
            <a:pPr algn="just">
              <a:lnSpc>
                <a:spcPts val="5300"/>
              </a:lnSpc>
              <a:spcAft>
                <a:spcPts val="0"/>
              </a:spcAft>
              <a:tabLst>
                <a:tab pos="2430780" algn="l"/>
              </a:tabLst>
            </a:pPr>
            <a:r>
              <a:rPr lang="en-US" altLang="zh-CN" sz="2800" kern="100" dirty="0">
                <a:latin typeface="Times New Roman"/>
                <a:ea typeface="华文细黑"/>
                <a:cs typeface="Courier New"/>
              </a:rPr>
              <a:t>2.</a:t>
            </a:r>
            <a:r>
              <a:rPr lang="zh-CN" altLang="zh-CN" sz="2800" kern="100" dirty="0">
                <a:latin typeface="Times New Roman"/>
                <a:ea typeface="华文细黑"/>
                <a:cs typeface="Times New Roman"/>
              </a:rPr>
              <a:t>此时太阳位于</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　　</a:t>
            </a:r>
            <a:r>
              <a:rPr lang="en-US" altLang="zh-CN" sz="2800" kern="100" dirty="0">
                <a:latin typeface="Times New Roman"/>
                <a:ea typeface="华文细黑"/>
                <a:cs typeface="Courier New"/>
              </a:rPr>
              <a:t>)</a:t>
            </a:r>
            <a:endParaRPr lang="zh-CN" altLang="zh-CN" sz="2800" kern="100" dirty="0">
              <a:latin typeface="宋体"/>
              <a:cs typeface="Courier New"/>
            </a:endParaRPr>
          </a:p>
          <a:p>
            <a:pPr algn="just">
              <a:lnSpc>
                <a:spcPts val="5300"/>
              </a:lnSpc>
              <a:spcAft>
                <a:spcPts val="0"/>
              </a:spcAft>
              <a:tabLst>
                <a:tab pos="2430780" algn="l"/>
              </a:tabLst>
            </a:pPr>
            <a:r>
              <a:rPr lang="en-US" altLang="zh-CN" sz="2800" kern="100" dirty="0">
                <a:latin typeface="Times New Roman"/>
                <a:ea typeface="华文细黑"/>
                <a:cs typeface="Courier New"/>
              </a:rPr>
              <a:t>A.</a:t>
            </a:r>
            <a:r>
              <a:rPr lang="zh-CN" altLang="zh-CN" sz="2800" kern="100" dirty="0">
                <a:latin typeface="Times New Roman"/>
                <a:ea typeface="华文细黑"/>
                <a:cs typeface="Times New Roman"/>
              </a:rPr>
              <a:t>东北方</a:t>
            </a:r>
            <a:r>
              <a:rPr lang="en-US" altLang="zh-CN" sz="2800" kern="100" dirty="0">
                <a:latin typeface="Times New Roman"/>
                <a:ea typeface="华文细黑"/>
                <a:cs typeface="Courier New"/>
              </a:rPr>
              <a:t>  	</a:t>
            </a:r>
            <a:r>
              <a:rPr lang="en-US" altLang="zh-CN" sz="2800" kern="100" dirty="0" smtClean="0">
                <a:latin typeface="Times New Roman"/>
                <a:ea typeface="华文细黑"/>
                <a:cs typeface="Courier New"/>
              </a:rPr>
              <a:t>		</a:t>
            </a:r>
          </a:p>
          <a:p>
            <a:pPr algn="just">
              <a:lnSpc>
                <a:spcPts val="5300"/>
              </a:lnSpc>
              <a:spcAft>
                <a:spcPts val="0"/>
              </a:spcAft>
              <a:tabLst>
                <a:tab pos="2430780" algn="l"/>
              </a:tabLst>
            </a:pPr>
            <a:r>
              <a:rPr lang="en-US" altLang="zh-CN" sz="2800" kern="100" dirty="0" smtClean="0">
                <a:latin typeface="Times New Roman"/>
                <a:ea typeface="华文细黑"/>
                <a:cs typeface="Courier New"/>
              </a:rPr>
              <a:t>B</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东南方</a:t>
            </a:r>
            <a:endParaRPr lang="zh-CN" altLang="zh-CN" sz="2800" kern="100" dirty="0">
              <a:latin typeface="宋体"/>
              <a:cs typeface="Courier New"/>
            </a:endParaRPr>
          </a:p>
          <a:p>
            <a:pPr algn="just">
              <a:lnSpc>
                <a:spcPts val="5300"/>
              </a:lnSpc>
              <a:spcAft>
                <a:spcPts val="0"/>
              </a:spcAft>
              <a:tabLst>
                <a:tab pos="2430780" algn="l"/>
              </a:tabLst>
            </a:pPr>
            <a:r>
              <a:rPr lang="en-US" altLang="zh-CN" sz="2800" kern="100" dirty="0">
                <a:latin typeface="Times New Roman"/>
                <a:ea typeface="华文细黑"/>
                <a:cs typeface="Courier New"/>
              </a:rPr>
              <a:t>C.</a:t>
            </a:r>
            <a:r>
              <a:rPr lang="zh-CN" altLang="zh-CN" sz="2800" kern="100" dirty="0">
                <a:latin typeface="Times New Roman"/>
                <a:ea typeface="华文细黑"/>
                <a:cs typeface="Times New Roman"/>
              </a:rPr>
              <a:t>西北方</a:t>
            </a:r>
            <a:r>
              <a:rPr lang="en-US" altLang="zh-CN" sz="2800" kern="100" dirty="0">
                <a:latin typeface="Times New Roman"/>
                <a:ea typeface="华文细黑"/>
                <a:cs typeface="Courier New"/>
              </a:rPr>
              <a:t>  	</a:t>
            </a:r>
            <a:r>
              <a:rPr lang="en-US" altLang="zh-CN" sz="2800" kern="100" dirty="0" smtClean="0">
                <a:latin typeface="Times New Roman"/>
                <a:ea typeface="华文细黑"/>
                <a:cs typeface="Courier New"/>
              </a:rPr>
              <a:t>		</a:t>
            </a:r>
          </a:p>
          <a:p>
            <a:pPr algn="just">
              <a:lnSpc>
                <a:spcPts val="5300"/>
              </a:lnSpc>
              <a:spcAft>
                <a:spcPts val="0"/>
              </a:spcAft>
              <a:tabLst>
                <a:tab pos="2430780" algn="l"/>
              </a:tabLst>
            </a:pPr>
            <a:r>
              <a:rPr lang="en-US" altLang="zh-CN" sz="2800" kern="100" dirty="0" smtClean="0">
                <a:latin typeface="Times New Roman"/>
                <a:ea typeface="华文细黑"/>
                <a:cs typeface="Courier New"/>
              </a:rPr>
              <a:t>D</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西南</a:t>
            </a:r>
            <a:r>
              <a:rPr lang="zh-CN" altLang="zh-CN" sz="2800" kern="100" dirty="0" smtClean="0">
                <a:latin typeface="Times New Roman"/>
                <a:ea typeface="华文细黑"/>
                <a:cs typeface="Times New Roman"/>
              </a:rPr>
              <a:t>方</a:t>
            </a:r>
            <a:endParaRPr lang="en-US" altLang="zh-CN" sz="2800" kern="100" dirty="0" smtClean="0">
              <a:latin typeface="Times New Roman"/>
              <a:ea typeface="华文细黑"/>
              <a:cs typeface="Times New Roman"/>
            </a:endParaRPr>
          </a:p>
          <a:p>
            <a:pPr algn="just">
              <a:lnSpc>
                <a:spcPts val="5300"/>
              </a:lnSpc>
              <a:spcAft>
                <a:spcPts val="0"/>
              </a:spcAft>
              <a:tabLst>
                <a:tab pos="2430780" algn="l"/>
              </a:tabLst>
            </a:pPr>
            <a:r>
              <a:rPr lang="zh-CN" altLang="zh-CN" sz="2800" b="1" kern="100" dirty="0">
                <a:solidFill>
                  <a:srgbClr val="0000FF"/>
                </a:solidFill>
                <a:latin typeface="Times New Roman"/>
                <a:ea typeface="华文细黑"/>
                <a:cs typeface="Times New Roman"/>
              </a:rPr>
              <a:t>解析　</a:t>
            </a:r>
            <a:r>
              <a:rPr lang="zh-CN" altLang="zh-CN" sz="2800" kern="100" dirty="0" smtClean="0">
                <a:latin typeface="Times New Roman"/>
                <a:ea typeface="华文细黑"/>
                <a:cs typeface="Times New Roman"/>
              </a:rPr>
              <a:t>结合</a:t>
            </a:r>
            <a:r>
              <a:rPr lang="zh-CN" altLang="zh-CN" sz="2800" kern="100" dirty="0">
                <a:latin typeface="Times New Roman"/>
                <a:ea typeface="华文细黑"/>
                <a:cs typeface="Times New Roman"/>
              </a:rPr>
              <a:t>上题分析，此时北半球是夏季，全球</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极昼、极夜区除外</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日出东北方向，日落西北方向，此时的当地时间是</a:t>
            </a:r>
            <a:r>
              <a:rPr lang="en-US" altLang="zh-CN" sz="2800" kern="100" dirty="0">
                <a:latin typeface="Times New Roman"/>
                <a:ea typeface="华文细黑"/>
                <a:cs typeface="Courier New"/>
              </a:rPr>
              <a:t>17</a:t>
            </a:r>
            <a:r>
              <a:rPr lang="zh-CN" altLang="zh-CN" sz="2800" kern="100" dirty="0">
                <a:latin typeface="Times New Roman"/>
                <a:ea typeface="华文细黑"/>
                <a:cs typeface="Times New Roman"/>
              </a:rPr>
              <a:t>时，正是日落时间，太阳位于西北方向</a:t>
            </a:r>
            <a:r>
              <a:rPr lang="zh-CN" altLang="zh-CN" sz="2800" kern="100" dirty="0" smtClean="0">
                <a:latin typeface="Times New Roman"/>
                <a:ea typeface="华文细黑"/>
                <a:cs typeface="Times New Roman"/>
              </a:rPr>
              <a:t>。</a:t>
            </a:r>
            <a:endParaRPr lang="zh-CN" altLang="zh-CN" sz="2800" kern="100" dirty="0">
              <a:latin typeface="宋体"/>
              <a:cs typeface="Courier New"/>
            </a:endParaRPr>
          </a:p>
        </p:txBody>
      </p:sp>
      <p:sp>
        <p:nvSpPr>
          <p:cNvPr id="5" name="矩形 4"/>
          <p:cNvSpPr/>
          <p:nvPr/>
        </p:nvSpPr>
        <p:spPr>
          <a:xfrm>
            <a:off x="0" y="6663993"/>
            <a:ext cx="12194933" cy="194007"/>
          </a:xfrm>
          <a:prstGeom prst="rect">
            <a:avLst/>
          </a:prstGeom>
          <a:solidFill>
            <a:schemeClr val="accent6">
              <a:lumMod val="40000"/>
              <a:lumOff val="60000"/>
            </a:schemeClr>
          </a:solidFill>
          <a:ln>
            <a:noFill/>
          </a:ln>
        </p:spPr>
        <p:style>
          <a:lnRef idx="1">
            <a:schemeClr val="accent5"/>
          </a:lnRef>
          <a:fillRef idx="2">
            <a:schemeClr val="accent5"/>
          </a:fillRef>
          <a:effectRef idx="1">
            <a:schemeClr val="accent5"/>
          </a:effectRef>
          <a:fontRef idx="minor">
            <a:schemeClr val="dk1"/>
          </a:fontRef>
        </p:style>
        <p:txBody>
          <a:bodyPr rtlCol="0" anchor="ctr"/>
          <a:lstStyle/>
          <a:p>
            <a:pPr algn="ctr">
              <a:lnSpc>
                <a:spcPct val="150000"/>
              </a:lnSpc>
            </a:pPr>
            <a:endParaRPr lang="zh-CN" altLang="en-US" kern="100" dirty="0">
              <a:solidFill>
                <a:srgbClr val="0000CC"/>
              </a:solidFill>
              <a:latin typeface="Times New Roman" panose="02020603050405020304" pitchFamily="18" charset="0"/>
              <a:ea typeface="华文细黑" panose="02010600040101010101" pitchFamily="2" charset="-122"/>
              <a:cs typeface="Times New Roman" panose="02020603050405020304" pitchFamily="18" charset="0"/>
            </a:endParaRPr>
          </a:p>
        </p:txBody>
      </p:sp>
      <p:sp>
        <p:nvSpPr>
          <p:cNvPr id="2" name="TextBox 1"/>
          <p:cNvSpPr txBox="1"/>
          <p:nvPr/>
        </p:nvSpPr>
        <p:spPr>
          <a:xfrm>
            <a:off x="118542" y="2616389"/>
            <a:ext cx="814663" cy="784830"/>
          </a:xfrm>
          <a:prstGeom prst="rect">
            <a:avLst/>
          </a:prstGeom>
          <a:noFill/>
        </p:spPr>
        <p:txBody>
          <a:bodyPr wrap="square" rtlCol="0">
            <a:spAutoFit/>
          </a:bodyPr>
          <a:lstStyle/>
          <a:p>
            <a:r>
              <a:rPr lang="zh-CN" altLang="en-US" sz="4500" b="1" dirty="0" smtClean="0">
                <a:solidFill>
                  <a:srgbClr val="C00000"/>
                </a:solidFill>
                <a:latin typeface="华文细黑" pitchFamily="2" charset="-122"/>
                <a:ea typeface="华文细黑" pitchFamily="2" charset="-122"/>
              </a:rPr>
              <a:t>√</a:t>
            </a:r>
            <a:endParaRPr lang="zh-CN" altLang="en-US" sz="4500" b="1" dirty="0">
              <a:solidFill>
                <a:srgbClr val="C00000"/>
              </a:solidFill>
              <a:latin typeface="华文细黑" pitchFamily="2" charset="-122"/>
              <a:ea typeface="华文细黑" pitchFamily="2" charset="-122"/>
            </a:endParaRPr>
          </a:p>
        </p:txBody>
      </p:sp>
      <p:pic>
        <p:nvPicPr>
          <p:cNvPr id="3"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936379" y="818456"/>
            <a:ext cx="616143" cy="43032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4" name="圆角矩形 3"/>
          <p:cNvSpPr/>
          <p:nvPr/>
        </p:nvSpPr>
        <p:spPr>
          <a:xfrm>
            <a:off x="11398413" y="6658746"/>
            <a:ext cx="792000" cy="200842"/>
          </a:xfrm>
          <a:prstGeom prst="roundRect">
            <a:avLst/>
          </a:prstGeom>
          <a:ln>
            <a:noFill/>
          </a:ln>
        </p:spPr>
        <p:style>
          <a:lnRef idx="1">
            <a:schemeClr val="dk1"/>
          </a:lnRef>
          <a:fillRef idx="2">
            <a:schemeClr val="dk1"/>
          </a:fillRef>
          <a:effectRef idx="1">
            <a:schemeClr val="dk1"/>
          </a:effectRef>
          <a:fontRef idx="minor">
            <a:schemeClr val="dk1"/>
          </a:fontRef>
        </p:style>
        <p:txBody>
          <a:bodyPr rtlCol="0" anchor="ctr"/>
          <a:lstStyle/>
          <a:p>
            <a:pPr algn="ctr"/>
            <a:r>
              <a:rPr lang="zh-CN" altLang="en-US" sz="1400" dirty="0" smtClean="0">
                <a:solidFill>
                  <a:srgbClr val="C00000"/>
                </a:solidFill>
                <a:latin typeface="黑体" pitchFamily="49" charset="-122"/>
                <a:ea typeface="黑体" pitchFamily="49" charset="-122"/>
              </a:rPr>
              <a:t>解析</a:t>
            </a:r>
            <a:endParaRPr lang="zh-CN" altLang="en-US" sz="1400" dirty="0">
              <a:solidFill>
                <a:srgbClr val="C00000"/>
              </a:solidFill>
              <a:latin typeface="黑体" pitchFamily="49" charset="-122"/>
              <a:ea typeface="黑体" pitchFamily="49" charset="-122"/>
            </a:endParaRPr>
          </a:p>
        </p:txBody>
      </p:sp>
      <p:pic>
        <p:nvPicPr>
          <p:cNvPr id="8" name="Picture 2" descr="K332"/>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7607374" y="837506"/>
            <a:ext cx="3824381" cy="25261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9" name="Rectangle 21">
            <a:hlinkClick r:id="rId4" action="ppaction://hlinksldjump"/>
          </p:cNvPr>
          <p:cNvSpPr>
            <a:spLocks noChangeArrowheads="1"/>
          </p:cNvSpPr>
          <p:nvPr/>
        </p:nvSpPr>
        <p:spPr bwMode="auto">
          <a:xfrm>
            <a:off x="9839622"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rPr>
              <a:t>1</a:t>
            </a:r>
          </a:p>
        </p:txBody>
      </p:sp>
      <p:sp>
        <p:nvSpPr>
          <p:cNvPr id="10" name="Rectangle 21">
            <a:hlinkClick r:id="rId5" action="ppaction://hlinksldjump"/>
          </p:cNvPr>
          <p:cNvSpPr>
            <a:spLocks noChangeArrowheads="1"/>
          </p:cNvSpPr>
          <p:nvPr/>
        </p:nvSpPr>
        <p:spPr bwMode="auto">
          <a:xfrm>
            <a:off x="10279483"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solidFill>
                  <a:srgbClr val="0000FF"/>
                </a:solidFill>
                <a:effectLst>
                  <a:reflection blurRad="6350" stA="55000" endA="300" endPos="45500" dir="5400000" sy="-100000" algn="bl" rotWithShape="0"/>
                </a:effectLst>
                <a:latin typeface="Broadway" pitchFamily="82" charset="0"/>
                <a:ea typeface="楷体" pitchFamily="49" charset="-122"/>
                <a:cs typeface="经典繁仿黑" pitchFamily="49" charset="-122"/>
              </a:rPr>
              <a:t>2</a:t>
            </a:r>
          </a:p>
        </p:txBody>
      </p:sp>
      <p:sp>
        <p:nvSpPr>
          <p:cNvPr id="11" name="Rectangle 21">
            <a:hlinkClick r:id="rId6" action="ppaction://hlinksldjump"/>
          </p:cNvPr>
          <p:cNvSpPr>
            <a:spLocks noChangeArrowheads="1"/>
          </p:cNvSpPr>
          <p:nvPr/>
        </p:nvSpPr>
        <p:spPr bwMode="auto">
          <a:xfrm>
            <a:off x="10719344"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smtClean="0">
                <a:effectLst>
                  <a:reflection blurRad="6350" stA="55000" endA="300" endPos="45500" dir="5400000" sy="-100000" algn="bl" rotWithShape="0"/>
                </a:effectLst>
                <a:latin typeface="Broadway" pitchFamily="82" charset="0"/>
                <a:ea typeface="楷体" pitchFamily="49" charset="-122"/>
                <a:cs typeface="经典繁仿黑" pitchFamily="49" charset="-122"/>
              </a:rPr>
              <a:t>3</a:t>
            </a:r>
            <a:endPar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endParaRPr>
          </a:p>
        </p:txBody>
      </p:sp>
      <p:sp>
        <p:nvSpPr>
          <p:cNvPr id="12" name="Rectangle 21">
            <a:hlinkClick r:id="rId7" action="ppaction://hlinksldjump"/>
          </p:cNvPr>
          <p:cNvSpPr>
            <a:spLocks noChangeArrowheads="1"/>
          </p:cNvSpPr>
          <p:nvPr/>
        </p:nvSpPr>
        <p:spPr bwMode="auto">
          <a:xfrm>
            <a:off x="11159206"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smtClean="0">
                <a:effectLst>
                  <a:reflection blurRad="6350" stA="55000" endA="300" endPos="45500" dir="5400000" sy="-100000" algn="bl" rotWithShape="0"/>
                </a:effectLst>
                <a:latin typeface="Broadway" pitchFamily="82" charset="0"/>
                <a:ea typeface="楷体" pitchFamily="49" charset="-122"/>
                <a:cs typeface="经典繁仿黑" pitchFamily="49" charset="-122"/>
              </a:rPr>
              <a:t>4</a:t>
            </a:r>
            <a:endPar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endParaRPr>
          </a:p>
        </p:txBody>
      </p:sp>
      <p:sp>
        <p:nvSpPr>
          <p:cNvPr id="13" name="Rectangle 21">
            <a:hlinkClick r:id="rId8" action="ppaction://hlinksldjump"/>
          </p:cNvPr>
          <p:cNvSpPr>
            <a:spLocks noChangeArrowheads="1"/>
          </p:cNvSpPr>
          <p:nvPr/>
        </p:nvSpPr>
        <p:spPr bwMode="auto">
          <a:xfrm>
            <a:off x="11599068"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smtClean="0">
                <a:effectLst>
                  <a:reflection blurRad="6350" stA="55000" endA="300" endPos="45500" dir="5400000" sy="-100000" algn="bl" rotWithShape="0"/>
                </a:effectLst>
                <a:latin typeface="Broadway" pitchFamily="82" charset="0"/>
                <a:ea typeface="楷体" pitchFamily="49" charset="-122"/>
                <a:cs typeface="经典繁仿黑" pitchFamily="49" charset="-122"/>
              </a:rPr>
              <a:t>5</a:t>
            </a:r>
            <a:endPar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endParaRPr>
          </a:p>
        </p:txBody>
      </p:sp>
    </p:spTree>
    <p:extLst>
      <p:ext uri="{BB962C8B-B14F-4D97-AF65-F5344CB8AC3E}">
        <p14:creationId xmlns:p14="http://schemas.microsoft.com/office/powerpoint/2010/main" xmlns="" val="2248665505"/>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3"/>
                    </p:tgtEl>
                  </p:cond>
                </p:stCondLst>
                <p:endSync evt="end" delay="0">
                  <p:rtn val="all"/>
                </p:endSync>
                <p:childTnLst>
                  <p:par>
                    <p:cTn id="3" fill="hold">
                      <p:stCondLst>
                        <p:cond delay="0"/>
                      </p:stCondLst>
                      <p:childTnLst>
                        <p:par>
                          <p:cTn id="4" fill="hold">
                            <p:stCondLst>
                              <p:cond delay="0"/>
                            </p:stCondLst>
                            <p:childTnLst>
                              <p:par>
                                <p:cTn id="5" presetID="3" presetClass="entr" presetSubtype="10" fill="hold" grpId="1"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0" nodeType="clickEffect">
                                  <p:stCondLst>
                                    <p:cond delay="0"/>
                                  </p:stCondLst>
                                  <p:childTnLst>
                                    <p:animEffect transition="out" filter="fade">
                                      <p:cBhvr>
                                        <p:cTn id="11" dur="500"/>
                                        <p:tgtEl>
                                          <p:spTgt spid="2"/>
                                        </p:tgtEl>
                                      </p:cBhvr>
                                    </p:animEffect>
                                    <p:set>
                                      <p:cBhvr>
                                        <p:cTn id="12" dur="1" fill="hold">
                                          <p:stCondLst>
                                            <p:cond delay="499"/>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13" restart="whenNotActive" fill="hold" evtFilter="cancelBubble" nodeType="interactiveSeq">
                <p:stCondLst>
                  <p:cond evt="onClick" delay="0">
                    <p:tgtEl>
                      <p:spTgt spid="4"/>
                    </p:tgtEl>
                  </p:cond>
                </p:stCondLst>
                <p:endSync evt="end" delay="0">
                  <p:rtn val="all"/>
                </p:endSync>
                <p:childTnLst>
                  <p:par>
                    <p:cTn id="14" fill="hold">
                      <p:stCondLst>
                        <p:cond delay="0"/>
                      </p:stCondLst>
                      <p:childTnLst>
                        <p:par>
                          <p:cTn id="15" fill="hold">
                            <p:stCondLst>
                              <p:cond delay="0"/>
                            </p:stCondLst>
                            <p:childTnLst>
                              <p:par>
                                <p:cTn id="16" presetID="3" presetClass="entr" presetSubtype="10" fill="hold" nodeType="clickEffect">
                                  <p:stCondLst>
                                    <p:cond delay="0"/>
                                  </p:stCondLst>
                                  <p:childTnLst>
                                    <p:set>
                                      <p:cBhvr>
                                        <p:cTn id="17" dur="1" fill="hold">
                                          <p:stCondLst>
                                            <p:cond delay="0"/>
                                          </p:stCondLst>
                                        </p:cTn>
                                        <p:tgtEl>
                                          <p:spTgt spid="7">
                                            <p:txEl>
                                              <p:pRg st="5" end="5"/>
                                            </p:txEl>
                                          </p:spTgt>
                                        </p:tgtEl>
                                        <p:attrNameLst>
                                          <p:attrName>style.visibility</p:attrName>
                                        </p:attrNameLst>
                                      </p:cBhvr>
                                      <p:to>
                                        <p:strVal val="visible"/>
                                      </p:to>
                                    </p:set>
                                    <p:animEffect transition="in" filter="blinds(horizontal)">
                                      <p:cBhvr>
                                        <p:cTn id="18" dur="500"/>
                                        <p:tgtEl>
                                          <p:spTgt spid="7">
                                            <p:txEl>
                                              <p:pRg st="5" end="5"/>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xit" presetSubtype="0" fill="hold" nodeType="clickEffect">
                                  <p:stCondLst>
                                    <p:cond delay="0"/>
                                  </p:stCondLst>
                                  <p:childTnLst>
                                    <p:animEffect transition="out" filter="fade">
                                      <p:cBhvr>
                                        <p:cTn id="22" dur="500"/>
                                        <p:tgtEl>
                                          <p:spTgt spid="7">
                                            <p:txEl>
                                              <p:pRg st="5" end="5"/>
                                            </p:txEl>
                                          </p:spTgt>
                                        </p:tgtEl>
                                      </p:cBhvr>
                                    </p:animEffect>
                                    <p:set>
                                      <p:cBhvr>
                                        <p:cTn id="23" dur="1" fill="hold">
                                          <p:stCondLst>
                                            <p:cond delay="499"/>
                                          </p:stCondLst>
                                        </p:cTn>
                                        <p:tgtEl>
                                          <p:spTgt spid="7">
                                            <p:txEl>
                                              <p:pRg st="5" end="5"/>
                                            </p:txEl>
                                          </p:spTgt>
                                        </p:tgtEl>
                                        <p:attrNameLst>
                                          <p:attrName>style.visibility</p:attrName>
                                        </p:attrNameLst>
                                      </p:cBhvr>
                                      <p:to>
                                        <p:strVal val="hidden"/>
                                      </p:to>
                                    </p:set>
                                  </p:childTnLst>
                                </p:cTn>
                              </p:par>
                            </p:childTnLst>
                          </p:cTn>
                        </p:par>
                      </p:childTnLst>
                    </p:cTn>
                  </p:par>
                </p:childTnLst>
              </p:cTn>
              <p:nextCondLst>
                <p:cond evt="onClick" delay="0">
                  <p:tgtEl>
                    <p:spTgt spid="4"/>
                  </p:tgtEl>
                </p:cond>
              </p:nextCondLst>
            </p:seq>
          </p:childTnLst>
        </p:cTn>
      </p:par>
    </p:tnLst>
    <p:bldLst>
      <p:bldP spid="2" grpId="0"/>
      <p:bldP spid="2" grpId="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262558" y="505663"/>
            <a:ext cx="11688154" cy="5660435"/>
          </a:xfrm>
          <a:prstGeom prst="rect">
            <a:avLst/>
          </a:prstGeom>
        </p:spPr>
        <p:txBody>
          <a:bodyPr>
            <a:spAutoFit/>
          </a:bodyPr>
          <a:lstStyle/>
          <a:p>
            <a:pPr algn="just">
              <a:lnSpc>
                <a:spcPts val="5300"/>
              </a:lnSpc>
              <a:spcAft>
                <a:spcPts val="0"/>
              </a:spcAft>
              <a:tabLst>
                <a:tab pos="2430780" algn="l"/>
              </a:tabLst>
            </a:pPr>
            <a:r>
              <a:rPr lang="en-US" altLang="zh-CN" sz="2800" kern="100">
                <a:latin typeface="Times New Roman"/>
                <a:ea typeface="华文细黑"/>
                <a:cs typeface="Courier New"/>
              </a:rPr>
              <a:t>2015</a:t>
            </a:r>
            <a:r>
              <a:rPr lang="zh-CN" altLang="zh-CN" sz="2800" kern="100" dirty="0">
                <a:latin typeface="Times New Roman"/>
                <a:ea typeface="华文细黑"/>
                <a:cs typeface="Times New Roman"/>
              </a:rPr>
              <a:t>年</a:t>
            </a:r>
            <a:r>
              <a:rPr lang="en-US" altLang="zh-CN" sz="2800" kern="100" dirty="0">
                <a:latin typeface="Times New Roman"/>
                <a:ea typeface="华文细黑"/>
                <a:cs typeface="Courier New"/>
              </a:rPr>
              <a:t>11</a:t>
            </a:r>
            <a:r>
              <a:rPr lang="zh-CN" altLang="zh-CN" sz="2800" kern="100" dirty="0">
                <a:latin typeface="Times New Roman"/>
                <a:ea typeface="华文细黑"/>
                <a:cs typeface="Times New Roman"/>
              </a:rPr>
              <a:t>月</a:t>
            </a:r>
            <a:r>
              <a:rPr lang="en-US" altLang="zh-CN" sz="2800" kern="100" dirty="0">
                <a:latin typeface="Times New Roman"/>
                <a:ea typeface="华文细黑"/>
                <a:cs typeface="Courier New"/>
              </a:rPr>
              <a:t>27</a:t>
            </a:r>
            <a:r>
              <a:rPr lang="zh-CN" altLang="zh-CN" sz="2800" kern="100" dirty="0">
                <a:latin typeface="Times New Roman"/>
                <a:ea typeface="华文细黑"/>
                <a:cs typeface="Times New Roman"/>
              </a:rPr>
              <a:t>日</a:t>
            </a:r>
            <a:r>
              <a:rPr lang="en-US" altLang="zh-CN" sz="2800" kern="100" dirty="0">
                <a:latin typeface="Times New Roman"/>
                <a:ea typeface="华文细黑"/>
                <a:cs typeface="Courier New"/>
              </a:rPr>
              <a:t>5</a:t>
            </a:r>
            <a:r>
              <a:rPr lang="zh-CN" altLang="zh-CN" sz="2800" kern="100" dirty="0">
                <a:latin typeface="Times New Roman"/>
                <a:ea typeface="华文细黑"/>
                <a:cs typeface="Times New Roman"/>
              </a:rPr>
              <a:t>时</a:t>
            </a:r>
            <a:r>
              <a:rPr lang="en-US" altLang="zh-CN" sz="2800" kern="100" dirty="0">
                <a:latin typeface="Times New Roman"/>
                <a:ea typeface="华文细黑"/>
                <a:cs typeface="Courier New"/>
              </a:rPr>
              <a:t>24</a:t>
            </a:r>
            <a:r>
              <a:rPr lang="zh-CN" altLang="zh-CN" sz="2800" kern="100" dirty="0">
                <a:latin typeface="Times New Roman"/>
                <a:ea typeface="华文细黑"/>
                <a:cs typeface="Times New Roman"/>
              </a:rPr>
              <a:t>分，我国在太原卫星发射中心用长征四号丙运载火箭成功将遥感二十九号卫星发射升空，卫星顺利进入预定轨道。据此完成</a:t>
            </a:r>
            <a:r>
              <a:rPr lang="en-US" altLang="zh-CN" sz="2800" kern="100" dirty="0">
                <a:latin typeface="Times New Roman"/>
                <a:ea typeface="华文细黑"/>
                <a:cs typeface="Courier New"/>
              </a:rPr>
              <a:t>3</a:t>
            </a:r>
            <a:r>
              <a:rPr lang="zh-CN" altLang="zh-CN" sz="2800" kern="100" dirty="0">
                <a:latin typeface="Times New Roman"/>
                <a:ea typeface="华文细黑"/>
                <a:cs typeface="Times New Roman"/>
              </a:rPr>
              <a:t>～</a:t>
            </a:r>
            <a:r>
              <a:rPr lang="en-US" altLang="zh-CN" sz="2800" kern="100" dirty="0">
                <a:latin typeface="Times New Roman"/>
                <a:ea typeface="华文细黑"/>
                <a:cs typeface="Courier New"/>
              </a:rPr>
              <a:t>5</a:t>
            </a:r>
            <a:r>
              <a:rPr lang="zh-CN" altLang="zh-CN" sz="2800" kern="100" dirty="0">
                <a:latin typeface="Times New Roman"/>
                <a:ea typeface="华文细黑"/>
                <a:cs typeface="Times New Roman"/>
              </a:rPr>
              <a:t>题。</a:t>
            </a:r>
            <a:endParaRPr lang="zh-CN" altLang="zh-CN" sz="2800" kern="100" dirty="0">
              <a:latin typeface="宋体"/>
              <a:cs typeface="Courier New"/>
            </a:endParaRPr>
          </a:p>
          <a:p>
            <a:pPr algn="just">
              <a:lnSpc>
                <a:spcPts val="5300"/>
              </a:lnSpc>
              <a:spcAft>
                <a:spcPts val="0"/>
              </a:spcAft>
              <a:tabLst>
                <a:tab pos="2430780" algn="l"/>
              </a:tabLst>
            </a:pPr>
            <a:r>
              <a:rPr lang="en-US" altLang="zh-CN" sz="2800" kern="100" dirty="0">
                <a:latin typeface="Times New Roman"/>
                <a:ea typeface="华文细黑"/>
                <a:cs typeface="Courier New"/>
              </a:rPr>
              <a:t>3.</a:t>
            </a:r>
            <a:r>
              <a:rPr lang="zh-CN" altLang="zh-CN" sz="2800" kern="100" dirty="0">
                <a:latin typeface="Times New Roman"/>
                <a:ea typeface="华文细黑"/>
                <a:cs typeface="Times New Roman"/>
              </a:rPr>
              <a:t>遥感二十九号卫星发射升空时，下列说法正确的是</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　　</a:t>
            </a:r>
            <a:r>
              <a:rPr lang="en-US" altLang="zh-CN" sz="2800" kern="100" dirty="0">
                <a:latin typeface="Times New Roman"/>
                <a:ea typeface="华文细黑"/>
                <a:cs typeface="Courier New"/>
              </a:rPr>
              <a:t>)</a:t>
            </a:r>
            <a:endParaRPr lang="zh-CN" altLang="zh-CN" sz="2800" kern="100" dirty="0">
              <a:latin typeface="宋体"/>
              <a:cs typeface="Courier New"/>
            </a:endParaRPr>
          </a:p>
          <a:p>
            <a:pPr algn="just">
              <a:lnSpc>
                <a:spcPts val="5300"/>
              </a:lnSpc>
              <a:spcAft>
                <a:spcPts val="0"/>
              </a:spcAft>
              <a:tabLst>
                <a:tab pos="2430780" algn="l"/>
              </a:tabLst>
            </a:pPr>
            <a:r>
              <a:rPr lang="en-US" altLang="zh-CN" sz="2800" kern="100" dirty="0">
                <a:latin typeface="Times New Roman"/>
                <a:ea typeface="华文细黑"/>
                <a:cs typeface="Courier New"/>
              </a:rPr>
              <a:t>A.</a:t>
            </a:r>
            <a:r>
              <a:rPr lang="zh-CN" altLang="zh-CN" sz="2800" kern="100" dirty="0">
                <a:latin typeface="Times New Roman"/>
                <a:ea typeface="华文细黑"/>
                <a:cs typeface="Times New Roman"/>
              </a:rPr>
              <a:t>伦敦烈日当空</a:t>
            </a:r>
            <a:endParaRPr lang="zh-CN" altLang="zh-CN" sz="2800" kern="100" dirty="0">
              <a:latin typeface="宋体"/>
              <a:cs typeface="Courier New"/>
            </a:endParaRPr>
          </a:p>
          <a:p>
            <a:pPr algn="just">
              <a:lnSpc>
                <a:spcPts val="5300"/>
              </a:lnSpc>
              <a:spcAft>
                <a:spcPts val="0"/>
              </a:spcAft>
              <a:tabLst>
                <a:tab pos="2430780" algn="l"/>
              </a:tabLst>
            </a:pPr>
            <a:r>
              <a:rPr lang="en-US" altLang="zh-CN" sz="2800" kern="100" dirty="0">
                <a:latin typeface="Times New Roman"/>
                <a:ea typeface="华文细黑"/>
                <a:cs typeface="Courier New"/>
              </a:rPr>
              <a:t>B.</a:t>
            </a:r>
            <a:r>
              <a:rPr lang="zh-CN" altLang="zh-CN" sz="2800" kern="100" dirty="0">
                <a:latin typeface="Times New Roman"/>
                <a:ea typeface="华文细黑"/>
                <a:cs typeface="Times New Roman"/>
              </a:rPr>
              <a:t>纽约</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西五区</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日渐西斜</a:t>
            </a:r>
            <a:endParaRPr lang="zh-CN" altLang="zh-CN" sz="2800" kern="100" dirty="0">
              <a:latin typeface="宋体"/>
              <a:cs typeface="Courier New"/>
            </a:endParaRPr>
          </a:p>
          <a:p>
            <a:pPr algn="just">
              <a:lnSpc>
                <a:spcPts val="5300"/>
              </a:lnSpc>
              <a:spcAft>
                <a:spcPts val="0"/>
              </a:spcAft>
              <a:tabLst>
                <a:tab pos="2430780" algn="l"/>
              </a:tabLst>
            </a:pPr>
            <a:r>
              <a:rPr lang="en-US" altLang="zh-CN" sz="2800" kern="100" dirty="0">
                <a:latin typeface="Times New Roman"/>
                <a:ea typeface="华文细黑"/>
                <a:cs typeface="Courier New"/>
              </a:rPr>
              <a:t>C.</a:t>
            </a:r>
            <a:r>
              <a:rPr lang="zh-CN" altLang="zh-CN" sz="2800" kern="100" dirty="0">
                <a:latin typeface="Times New Roman"/>
                <a:ea typeface="华文细黑"/>
                <a:cs typeface="Times New Roman"/>
              </a:rPr>
              <a:t>悉尼</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东十区</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夕阳西下</a:t>
            </a:r>
            <a:endParaRPr lang="zh-CN" altLang="zh-CN" sz="2800" kern="100" dirty="0">
              <a:latin typeface="宋体"/>
              <a:cs typeface="Courier New"/>
            </a:endParaRPr>
          </a:p>
          <a:p>
            <a:pPr algn="just">
              <a:lnSpc>
                <a:spcPts val="5300"/>
              </a:lnSpc>
              <a:spcAft>
                <a:spcPts val="0"/>
              </a:spcAft>
              <a:tabLst>
                <a:tab pos="2430780" algn="l"/>
              </a:tabLst>
            </a:pPr>
            <a:r>
              <a:rPr lang="en-US" altLang="zh-CN" sz="2800" kern="100" dirty="0">
                <a:latin typeface="Times New Roman"/>
                <a:ea typeface="华文细黑"/>
                <a:cs typeface="Courier New"/>
              </a:rPr>
              <a:t>D.</a:t>
            </a:r>
            <a:r>
              <a:rPr lang="zh-CN" altLang="zh-CN" sz="2800" kern="100" dirty="0">
                <a:latin typeface="Times New Roman"/>
                <a:ea typeface="华文细黑"/>
                <a:cs typeface="Times New Roman"/>
              </a:rPr>
              <a:t>旧金山</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西八区</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夜幕降临</a:t>
            </a:r>
            <a:endParaRPr lang="zh-CN" altLang="zh-CN" sz="2800" kern="100" dirty="0">
              <a:effectLst/>
              <a:latin typeface="宋体"/>
              <a:cs typeface="Courier New"/>
            </a:endParaRPr>
          </a:p>
        </p:txBody>
      </p:sp>
      <p:sp>
        <p:nvSpPr>
          <p:cNvPr id="5" name="矩形 4"/>
          <p:cNvSpPr/>
          <p:nvPr/>
        </p:nvSpPr>
        <p:spPr>
          <a:xfrm>
            <a:off x="0" y="6663993"/>
            <a:ext cx="12194933" cy="194007"/>
          </a:xfrm>
          <a:prstGeom prst="rect">
            <a:avLst/>
          </a:prstGeom>
          <a:solidFill>
            <a:schemeClr val="accent6">
              <a:lumMod val="40000"/>
              <a:lumOff val="60000"/>
            </a:schemeClr>
          </a:solidFill>
          <a:ln>
            <a:noFill/>
          </a:ln>
        </p:spPr>
        <p:style>
          <a:lnRef idx="1">
            <a:schemeClr val="accent5"/>
          </a:lnRef>
          <a:fillRef idx="2">
            <a:schemeClr val="accent5"/>
          </a:fillRef>
          <a:effectRef idx="1">
            <a:schemeClr val="accent5"/>
          </a:effectRef>
          <a:fontRef idx="minor">
            <a:schemeClr val="dk1"/>
          </a:fontRef>
        </p:style>
        <p:txBody>
          <a:bodyPr rtlCol="0" anchor="ctr"/>
          <a:lstStyle/>
          <a:p>
            <a:pPr algn="ctr">
              <a:lnSpc>
                <a:spcPct val="150000"/>
              </a:lnSpc>
            </a:pPr>
            <a:endParaRPr lang="zh-CN" altLang="en-US" kern="100" dirty="0">
              <a:solidFill>
                <a:srgbClr val="0000CC"/>
              </a:solidFill>
              <a:latin typeface="Times New Roman" panose="02020603050405020304" pitchFamily="18" charset="0"/>
              <a:ea typeface="华文细黑" panose="02010600040101010101" pitchFamily="2" charset="-122"/>
              <a:cs typeface="Times New Roman" panose="02020603050405020304" pitchFamily="18" charset="0"/>
            </a:endParaRPr>
          </a:p>
        </p:txBody>
      </p:sp>
      <p:sp>
        <p:nvSpPr>
          <p:cNvPr id="2" name="TextBox 1"/>
          <p:cNvSpPr txBox="1"/>
          <p:nvPr/>
        </p:nvSpPr>
        <p:spPr>
          <a:xfrm>
            <a:off x="95967" y="3924325"/>
            <a:ext cx="814663" cy="784830"/>
          </a:xfrm>
          <a:prstGeom prst="rect">
            <a:avLst/>
          </a:prstGeom>
          <a:noFill/>
        </p:spPr>
        <p:txBody>
          <a:bodyPr wrap="square" rtlCol="0">
            <a:spAutoFit/>
          </a:bodyPr>
          <a:lstStyle/>
          <a:p>
            <a:r>
              <a:rPr lang="zh-CN" altLang="en-US" sz="4500" b="1" dirty="0" smtClean="0">
                <a:solidFill>
                  <a:srgbClr val="C00000"/>
                </a:solidFill>
                <a:latin typeface="华文细黑" pitchFamily="2" charset="-122"/>
                <a:ea typeface="华文细黑" pitchFamily="2" charset="-122"/>
              </a:rPr>
              <a:t>√</a:t>
            </a:r>
            <a:endParaRPr lang="zh-CN" altLang="en-US" sz="4500" b="1" dirty="0">
              <a:solidFill>
                <a:srgbClr val="C00000"/>
              </a:solidFill>
              <a:latin typeface="华文细黑" pitchFamily="2" charset="-122"/>
              <a:ea typeface="华文细黑" pitchFamily="2" charset="-122"/>
            </a:endParaRPr>
          </a:p>
        </p:txBody>
      </p:sp>
      <p:pic>
        <p:nvPicPr>
          <p:cNvPr id="3"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8623032" y="2781722"/>
            <a:ext cx="616143" cy="43032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4" name="圆角矩形 3">
            <a:hlinkClick r:id="rId3" action="ppaction://hlinksldjump"/>
          </p:cNvPr>
          <p:cNvSpPr/>
          <p:nvPr/>
        </p:nvSpPr>
        <p:spPr>
          <a:xfrm>
            <a:off x="11398413" y="6658746"/>
            <a:ext cx="792000" cy="200842"/>
          </a:xfrm>
          <a:prstGeom prst="roundRect">
            <a:avLst/>
          </a:prstGeom>
          <a:ln>
            <a:noFill/>
          </a:ln>
        </p:spPr>
        <p:style>
          <a:lnRef idx="1">
            <a:schemeClr val="dk1"/>
          </a:lnRef>
          <a:fillRef idx="2">
            <a:schemeClr val="dk1"/>
          </a:fillRef>
          <a:effectRef idx="1">
            <a:schemeClr val="dk1"/>
          </a:effectRef>
          <a:fontRef idx="minor">
            <a:schemeClr val="dk1"/>
          </a:fontRef>
        </p:style>
        <p:txBody>
          <a:bodyPr rtlCol="0" anchor="ctr"/>
          <a:lstStyle/>
          <a:p>
            <a:pPr algn="ctr"/>
            <a:r>
              <a:rPr lang="zh-CN" altLang="en-US" sz="1400" dirty="0" smtClean="0">
                <a:solidFill>
                  <a:srgbClr val="C00000"/>
                </a:solidFill>
                <a:latin typeface="黑体" pitchFamily="49" charset="-122"/>
                <a:ea typeface="黑体" pitchFamily="49" charset="-122"/>
              </a:rPr>
              <a:t>解析</a:t>
            </a:r>
            <a:endParaRPr lang="zh-CN" altLang="en-US" sz="1400" dirty="0">
              <a:solidFill>
                <a:srgbClr val="C00000"/>
              </a:solidFill>
              <a:latin typeface="黑体" pitchFamily="49" charset="-122"/>
              <a:ea typeface="黑体" pitchFamily="49" charset="-122"/>
            </a:endParaRPr>
          </a:p>
        </p:txBody>
      </p:sp>
      <p:sp>
        <p:nvSpPr>
          <p:cNvPr id="8" name="Rectangle 21">
            <a:hlinkClick r:id="rId4" action="ppaction://hlinksldjump"/>
          </p:cNvPr>
          <p:cNvSpPr>
            <a:spLocks noChangeArrowheads="1"/>
          </p:cNvSpPr>
          <p:nvPr/>
        </p:nvSpPr>
        <p:spPr bwMode="auto">
          <a:xfrm>
            <a:off x="9839622"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rPr>
              <a:t>1</a:t>
            </a:r>
          </a:p>
        </p:txBody>
      </p:sp>
      <p:sp>
        <p:nvSpPr>
          <p:cNvPr id="9" name="Rectangle 21">
            <a:hlinkClick r:id="rId5" action="ppaction://hlinksldjump"/>
          </p:cNvPr>
          <p:cNvSpPr>
            <a:spLocks noChangeArrowheads="1"/>
          </p:cNvSpPr>
          <p:nvPr/>
        </p:nvSpPr>
        <p:spPr bwMode="auto">
          <a:xfrm>
            <a:off x="10279483"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rPr>
              <a:t>2</a:t>
            </a:r>
          </a:p>
        </p:txBody>
      </p:sp>
      <p:sp>
        <p:nvSpPr>
          <p:cNvPr id="10" name="Rectangle 21">
            <a:hlinkClick r:id="rId6" action="ppaction://hlinksldjump"/>
          </p:cNvPr>
          <p:cNvSpPr>
            <a:spLocks noChangeArrowheads="1"/>
          </p:cNvSpPr>
          <p:nvPr/>
        </p:nvSpPr>
        <p:spPr bwMode="auto">
          <a:xfrm>
            <a:off x="10719344"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a:solidFill>
                  <a:srgbClr val="0000FF"/>
                </a:solidFill>
                <a:effectLst>
                  <a:reflection blurRad="6350" stA="55000" endA="300" endPos="45500" dir="5400000" sy="-100000" algn="bl" rotWithShape="0"/>
                </a:effectLst>
                <a:latin typeface="Broadway" pitchFamily="82" charset="0"/>
                <a:ea typeface="楷体" pitchFamily="49" charset="-122"/>
                <a:cs typeface="经典繁仿黑" pitchFamily="49" charset="-122"/>
              </a:rPr>
              <a:t>3</a:t>
            </a:r>
          </a:p>
        </p:txBody>
      </p:sp>
      <p:sp>
        <p:nvSpPr>
          <p:cNvPr id="11" name="Rectangle 21">
            <a:hlinkClick r:id="rId7" action="ppaction://hlinksldjump"/>
          </p:cNvPr>
          <p:cNvSpPr>
            <a:spLocks noChangeArrowheads="1"/>
          </p:cNvSpPr>
          <p:nvPr/>
        </p:nvSpPr>
        <p:spPr bwMode="auto">
          <a:xfrm>
            <a:off x="11159206"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smtClean="0">
                <a:effectLst>
                  <a:reflection blurRad="6350" stA="55000" endA="300" endPos="45500" dir="5400000" sy="-100000" algn="bl" rotWithShape="0"/>
                </a:effectLst>
                <a:latin typeface="Broadway" pitchFamily="82" charset="0"/>
                <a:ea typeface="楷体" pitchFamily="49" charset="-122"/>
                <a:cs typeface="经典繁仿黑" pitchFamily="49" charset="-122"/>
              </a:rPr>
              <a:t>4</a:t>
            </a:r>
            <a:endPar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endParaRPr>
          </a:p>
        </p:txBody>
      </p:sp>
      <p:sp>
        <p:nvSpPr>
          <p:cNvPr id="12" name="Rectangle 21">
            <a:hlinkClick r:id="rId8" action="ppaction://hlinksldjump"/>
          </p:cNvPr>
          <p:cNvSpPr>
            <a:spLocks noChangeArrowheads="1"/>
          </p:cNvSpPr>
          <p:nvPr/>
        </p:nvSpPr>
        <p:spPr bwMode="auto">
          <a:xfrm>
            <a:off x="11599068" y="-189"/>
            <a:ext cx="396317" cy="57586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21898" tIns="60948" rIns="121898" bIns="60948" anchor="ctr"/>
          <a:lstStyle/>
          <a:p>
            <a:pPr algn="ctr" defTabSz="914400"/>
            <a:r>
              <a:rPr lang="en-US" altLang="zh-CN" sz="2000" dirty="0" smtClean="0">
                <a:effectLst>
                  <a:reflection blurRad="6350" stA="55000" endA="300" endPos="45500" dir="5400000" sy="-100000" algn="bl" rotWithShape="0"/>
                </a:effectLst>
                <a:latin typeface="Broadway" pitchFamily="82" charset="0"/>
                <a:ea typeface="楷体" pitchFamily="49" charset="-122"/>
                <a:cs typeface="经典繁仿黑" pitchFamily="49" charset="-122"/>
              </a:rPr>
              <a:t>5</a:t>
            </a:r>
            <a:endParaRPr lang="en-US" altLang="zh-CN" sz="2000" dirty="0">
              <a:effectLst>
                <a:reflection blurRad="6350" stA="55000" endA="300" endPos="45500" dir="5400000" sy="-100000" algn="bl" rotWithShape="0"/>
              </a:effectLst>
              <a:latin typeface="Broadway" pitchFamily="82" charset="0"/>
              <a:ea typeface="楷体" pitchFamily="49" charset="-122"/>
              <a:cs typeface="经典繁仿黑" pitchFamily="49" charset="-122"/>
            </a:endParaRPr>
          </a:p>
        </p:txBody>
      </p:sp>
    </p:spTree>
    <p:extLst>
      <p:ext uri="{BB962C8B-B14F-4D97-AF65-F5344CB8AC3E}">
        <p14:creationId xmlns:p14="http://schemas.microsoft.com/office/powerpoint/2010/main" xmlns="" val="406732970"/>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3"/>
                    </p:tgtEl>
                  </p:cond>
                </p:stCondLst>
                <p:endSync evt="end" delay="0">
                  <p:rtn val="all"/>
                </p:endSync>
                <p:childTnLst>
                  <p:par>
                    <p:cTn id="3" fill="hold">
                      <p:stCondLst>
                        <p:cond delay="0"/>
                      </p:stCondLst>
                      <p:childTnLst>
                        <p:par>
                          <p:cTn id="4" fill="hold">
                            <p:stCondLst>
                              <p:cond delay="0"/>
                            </p:stCondLst>
                            <p:childTnLst>
                              <p:par>
                                <p:cTn id="5" presetID="3" presetClass="entr" presetSubtype="10" fill="hold" grpId="1"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0" nodeType="clickEffect">
                                  <p:stCondLst>
                                    <p:cond delay="0"/>
                                  </p:stCondLst>
                                  <p:childTnLst>
                                    <p:animEffect transition="out" filter="fade">
                                      <p:cBhvr>
                                        <p:cTn id="11" dur="500"/>
                                        <p:tgtEl>
                                          <p:spTgt spid="2"/>
                                        </p:tgtEl>
                                      </p:cBhvr>
                                    </p:animEffect>
                                    <p:set>
                                      <p:cBhvr>
                                        <p:cTn id="12" dur="1" fill="hold">
                                          <p:stCondLst>
                                            <p:cond delay="499"/>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3"/>
                  </p:tgtEl>
                </p:cond>
              </p:nextCondLst>
            </p:seq>
          </p:childTnLst>
        </p:cTn>
      </p:par>
    </p:tnLst>
    <p:bldLst>
      <p:bldP spid="2" grpId="0"/>
      <p:bldP spid="2" grpId="1"/>
    </p:bld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598</TotalTime>
  <Words>937</Words>
  <Application>Microsoft Office PowerPoint</Application>
  <PresentationFormat>自定义</PresentationFormat>
  <Paragraphs>297</Paragraphs>
  <Slides>31</Slides>
  <Notes>0</Notes>
  <HiddenSlides>7</HiddenSlides>
  <MMClips>0</MMClips>
  <ScaleCrop>false</ScaleCrop>
  <HeadingPairs>
    <vt:vector size="4" baseType="variant">
      <vt:variant>
        <vt:lpstr>主题</vt:lpstr>
      </vt:variant>
      <vt:variant>
        <vt:i4>1</vt:i4>
      </vt:variant>
      <vt:variant>
        <vt:lpstr>幻灯片标题</vt:lpstr>
      </vt:variant>
      <vt:variant>
        <vt:i4>31</vt:i4>
      </vt:variant>
    </vt:vector>
  </HeadingPairs>
  <TitlesOfParts>
    <vt:vector size="32" baseType="lpstr">
      <vt:lpstr>Office 主题​​</vt:lpstr>
      <vt:lpstr>幻灯片 1</vt:lpstr>
      <vt:lpstr>幻灯片 2</vt:lpstr>
      <vt:lpstr>幻灯片 3</vt:lpstr>
      <vt:lpstr>幻灯片 4</vt:lpstr>
      <vt:lpstr>幻灯片 5</vt:lpstr>
      <vt:lpstr>幻灯片 6</vt:lpstr>
      <vt:lpstr>幻灯片 7</vt:lpstr>
      <vt:lpstr>幻灯片 8</vt:lpstr>
      <vt:lpstr>幻灯片 9</vt:lpstr>
      <vt:lpstr>幻灯片 10</vt:lpstr>
      <vt:lpstr>幻灯片 11</vt:lpstr>
      <vt:lpstr>幻灯片 12</vt:lpstr>
      <vt:lpstr>幻灯片 13</vt:lpstr>
      <vt:lpstr>幻灯片 14</vt:lpstr>
      <vt:lpstr>幻灯片 15</vt:lpstr>
      <vt:lpstr>幻灯片 16</vt:lpstr>
      <vt:lpstr>幻灯片 17</vt:lpstr>
      <vt:lpstr>幻灯片 18</vt:lpstr>
      <vt:lpstr>幻灯片 19</vt:lpstr>
      <vt:lpstr>幻灯片 20</vt:lpstr>
      <vt:lpstr>幻灯片 21</vt:lpstr>
      <vt:lpstr>幻灯片 22</vt:lpstr>
      <vt:lpstr>幻灯片 23</vt:lpstr>
      <vt:lpstr>幻灯片 24</vt:lpstr>
      <vt:lpstr>幻灯片 25</vt:lpstr>
      <vt:lpstr>幻灯片 26</vt:lpstr>
      <vt:lpstr>幻灯片 27</vt:lpstr>
      <vt:lpstr>幻灯片 28</vt:lpstr>
      <vt:lpstr>幻灯片 29</vt:lpstr>
      <vt:lpstr>幻灯片 30</vt:lpstr>
      <vt:lpstr>幻灯片 31</vt:lpstr>
    </vt:vector>
  </TitlesOfParts>
  <Company>china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Administrator</dc:creator>
  <cp:lastModifiedBy>admin</cp:lastModifiedBy>
  <cp:revision>746</cp:revision>
  <dcterms:created xsi:type="dcterms:W3CDTF">2016-03-28T08:35:20Z</dcterms:created>
  <dcterms:modified xsi:type="dcterms:W3CDTF">2017-01-17T01:36:16Z</dcterms:modified>
</cp:coreProperties>
</file>