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356" r:id="rId3"/>
    <p:sldId id="357" r:id="rId4"/>
    <p:sldId id="358" r:id="rId5"/>
    <p:sldId id="359" r:id="rId6"/>
    <p:sldId id="28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第五单元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以内的笔算加、减法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5B2F05D-7E50-57D0-AC38-6AADBD59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9109" y="2173761"/>
            <a:ext cx="2533780" cy="6794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B947533-4118-8F5E-EB11-7821104C85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4809" y="3051155"/>
            <a:ext cx="4502381" cy="7556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4139BC3-7777-AEDD-8C20-9158C9F35C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54210"/>
            <a:ext cx="12192000" cy="41495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F2EF4F-B8B0-2C5F-8226-F775F793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58" y="3363763"/>
            <a:ext cx="654084" cy="412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0E1FE93-5218-4FEE-674A-E4D41A751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41" y="4682176"/>
            <a:ext cx="654084" cy="412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60B4A5-5863-DCF5-DA0D-A2BABE78D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01" y="4140083"/>
            <a:ext cx="654084" cy="4127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1908D5-8E06-FD1A-E0D8-DEE3D1F8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324" y="4140083"/>
            <a:ext cx="654084" cy="4127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4B6F92-59EA-FCBA-7F62-DF695981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88" y="4807470"/>
            <a:ext cx="654084" cy="412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A3402C-31B2-75FE-4903-A5223110A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249" y="4776275"/>
            <a:ext cx="654084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033F-2589-B630-613B-9E9D6A6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9BB94C-10EB-0627-33B3-73CA6D5B97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699" y="1793791"/>
            <a:ext cx="11684601" cy="32704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B341BD-5078-E654-6AEF-BFCC61A64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72" y="4302712"/>
            <a:ext cx="417049" cy="4127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5356B7-A70E-CB8F-2EAD-1F73F85D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662" y="4324702"/>
            <a:ext cx="417049" cy="412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817A88-7630-B41B-518D-6251B5B2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401" y="4302711"/>
            <a:ext cx="417049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901D-908C-4A52-F056-E67024F3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01002B-CFC1-C10A-0218-E01D440211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8" y="1701711"/>
            <a:ext cx="12141824" cy="345457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BC6520-7A6A-E585-E967-A1D51CE0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0" y="3222614"/>
            <a:ext cx="1466723" cy="17976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1342E9-CC3F-6891-4706-3D2210E91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521" y="2677452"/>
            <a:ext cx="417049" cy="412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E70B80-0CE6-D08D-E0E1-BAE0F98C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21" y="3262504"/>
            <a:ext cx="1671548" cy="16053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1A6E38-F7AB-5257-F1F9-2AE664B0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664" y="2677452"/>
            <a:ext cx="417049" cy="4127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432167-43A0-2485-EA0E-616D643D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402" y="3247673"/>
            <a:ext cx="1714654" cy="1864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0F8D18-744E-9810-685C-777EA1A93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842" y="2677453"/>
            <a:ext cx="417049" cy="412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96A973-52B3-C6F1-4B3D-3D9FB085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9232" y="3222614"/>
            <a:ext cx="1791979" cy="17976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9CB969-B05B-C780-72A5-FFDB0750E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229" y="2724503"/>
            <a:ext cx="417049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86EF-3AD8-CB44-2DB8-AFB93D6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B7AD14B-D417-3BE1-1291-B5A02D1F0B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17" y="1160859"/>
            <a:ext cx="12192000" cy="45362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FF96A29-8443-1C5B-050C-87BD0CF90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091" y="1901736"/>
            <a:ext cx="417049" cy="4127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A9908C-04A7-A28E-14D0-4F67A54CF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817" y="3468155"/>
            <a:ext cx="3081492" cy="4127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4693B4A-D443-F74E-A919-543C90EC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081" y="4105020"/>
            <a:ext cx="4749447" cy="412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24008C-D913-EFDA-FBCC-A1FB8914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242" y="5115853"/>
            <a:ext cx="417049" cy="4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8044</TotalTime>
  <Words>24</Words>
  <Application>Microsoft Office PowerPoint</Application>
  <PresentationFormat>宽屏</PresentationFormat>
  <Paragraphs>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286</cp:revision>
  <dcterms:created xsi:type="dcterms:W3CDTF">2022-05-04T08:11:00Z</dcterms:created>
  <dcterms:modified xsi:type="dcterms:W3CDTF">2025-02-03T12:08:54Z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