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05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28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473471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以内的退位减法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D9FBBFC-73CD-1307-5D93-00DCDA7753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7771" y="2134130"/>
            <a:ext cx="4048063" cy="9484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20F9D-96CD-3027-B12E-3640B910C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B239F4-CAAB-B0D0-EB2F-D0CFCE4127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316" y="264398"/>
            <a:ext cx="11487635" cy="62432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EBC63D-61BC-5B05-819D-3EA704D0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61" y="2551128"/>
            <a:ext cx="365325" cy="342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DFF19B-D856-87D4-0677-44BED5529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416" y="2647628"/>
            <a:ext cx="237091" cy="2223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76B47C-2A83-E515-9BDC-A9CBBDE77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243" y="2539253"/>
            <a:ext cx="365325" cy="342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83FC03-E242-C8CB-2CB8-36DFD3475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517" y="2527377"/>
            <a:ext cx="365325" cy="3425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A040DC-D2DA-CB99-1113-85AF78F02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857" y="2524409"/>
            <a:ext cx="365325" cy="3425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EDC1D3-A11F-20CF-3972-FB31EB9A6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982" y="2611253"/>
            <a:ext cx="237091" cy="2223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BE2C6A-0607-0974-E4A0-175D06E8D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683" y="2551127"/>
            <a:ext cx="365325" cy="342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1E335D-C55D-D39D-35E6-D1D9CD34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019" y="2569688"/>
            <a:ext cx="365325" cy="3425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9FAD54C-0E60-BD2E-D86A-CE66060F4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57" y="2551127"/>
            <a:ext cx="665522" cy="3425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2520AF7-EEE7-0D7A-AF72-FD49E1D62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168" y="5491018"/>
            <a:ext cx="365325" cy="3425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19B177C-5EDA-EC21-9815-2FF61A275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799" y="5551143"/>
            <a:ext cx="237091" cy="2223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B25DF1C-DAE0-3E9F-46B0-08C24E7DF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547" y="5491017"/>
            <a:ext cx="365325" cy="34258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5189765-7CBE-C44E-E9DF-8F64AE99A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524" y="5521453"/>
            <a:ext cx="365325" cy="3425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DB6BC49-C472-6C94-4D8B-EA297B9B2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543" y="5551143"/>
            <a:ext cx="365325" cy="3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D2C71-F19A-B29B-BA30-F22F95E53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95DBB94-0623-55C1-1E37-ECDF203272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92" y="1577708"/>
            <a:ext cx="12000016" cy="3492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0DEEB01-D5F4-0BF0-7439-714286AB2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41" y="3323874"/>
            <a:ext cx="2166830" cy="342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6542B94-9538-595E-DA29-8C9E2FE44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032" y="3323874"/>
            <a:ext cx="2166830" cy="3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14D8C-3161-5F85-1345-DB5793440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BAD403-4FC9-9640-9BBB-226E6BCE4B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28" y="709295"/>
            <a:ext cx="12083143" cy="56531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E285A6-5E1F-54C8-170F-2BD8126EE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48" y="3364586"/>
            <a:ext cx="1110343" cy="342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4172B0-C585-C333-7E60-1DCB59383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48" y="3774285"/>
            <a:ext cx="1110343" cy="3425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78F41C-86DD-14F4-38C0-FDB42CAE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48" y="4243358"/>
            <a:ext cx="1110343" cy="342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6A65BD-E799-E4BF-BFBA-5B3F29A9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191" y="2658002"/>
            <a:ext cx="1110343" cy="3425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B0F1585-F714-061F-822C-3C049645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438" y="4358243"/>
            <a:ext cx="5622970" cy="7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62F50FD-6286-320F-73AD-D86450B152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98" y="846477"/>
            <a:ext cx="11982203" cy="5426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BB194-EF89-1DB7-D187-734F77F81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0D22E4A-F334-5D91-F9AB-255185F48E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623" y="846539"/>
            <a:ext cx="11696205" cy="562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0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A7316-0955-C92E-8D14-589FD79D9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848FBA-581D-0F4B-D9B7-632CCA1435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97" y="1168948"/>
            <a:ext cx="12077205" cy="42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8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1FECF-B3DE-3852-B999-C0CDD32C7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4A4A67-6DDF-257D-1883-4B9681AD5F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78" y="1319810"/>
            <a:ext cx="12054444" cy="40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965D5-E35D-6439-90A0-1334829EF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5177AE9-8CDC-C51F-8259-254E6157CD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79" y="938557"/>
            <a:ext cx="12035642" cy="477633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C66ACA6-D8DC-36EB-A37E-B4A35287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907" y="3402281"/>
            <a:ext cx="365325" cy="342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5EF2485-DC5D-03B5-ED32-4E9950C30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38" y="3429000"/>
            <a:ext cx="365325" cy="3425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5E5E13-96DD-DB29-1B69-3BB23E1B0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256" y="3429000"/>
            <a:ext cx="365325" cy="342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7F3DCF-B42E-47CB-A067-476C21576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601" y="3419192"/>
            <a:ext cx="365325" cy="3425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73E069-E8AD-3B16-FD32-94B548550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907" y="4286091"/>
            <a:ext cx="365325" cy="3425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13BDD1-0AC6-E38A-2728-E54B3D0CC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38" y="4229362"/>
            <a:ext cx="365325" cy="3425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CEC6E7E-9325-918D-2B33-506D832AC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205" y="4286091"/>
            <a:ext cx="365325" cy="342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1B55ED-F16F-5157-E53B-88D2A863E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600" y="4239435"/>
            <a:ext cx="365325" cy="3425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7F2B227-9EFC-1D3D-2C85-5D4D1773F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907" y="5088521"/>
            <a:ext cx="365325" cy="3425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382FACE-7E12-B401-9134-3E57CB15F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186" y="5082584"/>
            <a:ext cx="365325" cy="3425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5DBF22-269E-7CFD-4101-01BEE2E9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256" y="5143182"/>
            <a:ext cx="365325" cy="34258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53678EC-4EE5-6B95-364F-9F3FEA6C7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599" y="5125369"/>
            <a:ext cx="365325" cy="3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F47FC-3779-5512-0EB5-E3160722A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E89A0FC-535E-5D06-A2D2-4813769921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836" y="1481137"/>
            <a:ext cx="11970327" cy="37316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70A9B2B-4F25-F292-326D-D5E3D6366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64" y="2877699"/>
            <a:ext cx="365325" cy="342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E6761A-1495-D12C-505B-01A004B6C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60" y="2824260"/>
            <a:ext cx="365325" cy="3425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769C27-BB40-F2C2-624B-936A684AA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00" y="2868793"/>
            <a:ext cx="365325" cy="342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58EEBB-969C-FABB-327F-DD80036B8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691" y="2877699"/>
            <a:ext cx="365325" cy="3425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028C27E-6A8C-5315-AA4B-088E72AC9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426" y="3873935"/>
            <a:ext cx="365325" cy="3425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9E4472-4BD5-F5CF-0645-1770FDF79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60" y="3847216"/>
            <a:ext cx="365325" cy="3425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24BCB7E-882F-7B46-E7CF-9852E7D00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00" y="3869482"/>
            <a:ext cx="365325" cy="342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6E47DD-9DBD-8CDB-392B-A0E3E8C13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690" y="3897687"/>
            <a:ext cx="365325" cy="3425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6F4A52-9C3D-AEF5-F5CA-E9700DCDD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07" y="4788337"/>
            <a:ext cx="3374986" cy="3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EB97C-E3F6-6B5D-B5F1-44425A0BA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C474993-D117-8ED1-8DB1-810712C6CC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37" y="1414843"/>
            <a:ext cx="11996526" cy="39053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7EC3CB-5497-B8CF-5DD1-45ED2D2FF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677" y="4190124"/>
            <a:ext cx="411183" cy="3445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F0EC59-1C4C-F26E-2F3D-35A773B6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828" y="4172311"/>
            <a:ext cx="411183" cy="344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9C4E6C-4E03-8861-5208-38A7B553E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257" y="3554794"/>
            <a:ext cx="411183" cy="3445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9A89E6-70DF-82FC-1C8D-1141F08F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657" y="3584482"/>
            <a:ext cx="411183" cy="3445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2A1749F-08E7-EDBA-AECB-FF08DF145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56" y="4172311"/>
            <a:ext cx="411183" cy="3445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5F8545A-E6D9-ED7B-9855-06471EFC9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86" y="4172311"/>
            <a:ext cx="411183" cy="3445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358155-4085-DB52-F4D9-03D37CB0E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626" y="3570834"/>
            <a:ext cx="411183" cy="3445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3D990CC-B49F-1922-BE90-FD7CB4F13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402" y="3541145"/>
            <a:ext cx="411183" cy="3445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CFC798-4457-28D2-73A4-04E6F0AEE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250" y="4172311"/>
            <a:ext cx="411183" cy="3445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6DEC825-2B9B-507E-50B3-6C27D5FE4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402" y="4240546"/>
            <a:ext cx="411183" cy="3445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DAD2D7F-D2A4-8386-85BC-80A2FE4C5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499" y="3570834"/>
            <a:ext cx="411183" cy="3445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A84B7FA-615E-B90A-921F-1F5F0E3C9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338" y="3570834"/>
            <a:ext cx="411183" cy="34457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54E34B4-5B1A-0559-C24C-BF25E59E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172" y="4194289"/>
            <a:ext cx="411183" cy="34457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5A91275-7E13-4DA8-A4B5-9F1ED1C6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046" y="4161584"/>
            <a:ext cx="411183" cy="34457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9BCFEED-7EA8-15AF-C82C-A57A9F17B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709" y="4871712"/>
            <a:ext cx="2110100" cy="3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57F94-FFC5-DB98-5015-D47B8DDCF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6C7CAF-D69A-BE8D-580A-8722680B08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48" y="1046923"/>
            <a:ext cx="12072303" cy="4599795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B756447-5556-F4BC-C164-2F5BEE433348}"/>
              </a:ext>
            </a:extLst>
          </p:cNvPr>
          <p:cNvCxnSpPr/>
          <p:nvPr/>
        </p:nvCxnSpPr>
        <p:spPr>
          <a:xfrm>
            <a:off x="1478478" y="3123210"/>
            <a:ext cx="1134093" cy="16744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3605DFB-4C58-3AC0-CC5D-3C5416B030E5}"/>
              </a:ext>
            </a:extLst>
          </p:cNvPr>
          <p:cNvCxnSpPr>
            <a:cxnSpLocks/>
          </p:cNvCxnSpPr>
          <p:nvPr/>
        </p:nvCxnSpPr>
        <p:spPr>
          <a:xfrm>
            <a:off x="2830286" y="3008415"/>
            <a:ext cx="4271158" cy="21039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52937CF-F73B-E804-C6C0-19B8B90F4F57}"/>
              </a:ext>
            </a:extLst>
          </p:cNvPr>
          <p:cNvCxnSpPr>
            <a:cxnSpLocks/>
          </p:cNvCxnSpPr>
          <p:nvPr/>
        </p:nvCxnSpPr>
        <p:spPr>
          <a:xfrm flipH="1">
            <a:off x="1478478" y="3049979"/>
            <a:ext cx="2770438" cy="19495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23</Words>
  <Application>Microsoft Office PowerPoint</Application>
  <PresentationFormat>宽屏</PresentationFormat>
  <Paragraphs>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89</cp:revision>
  <dcterms:created xsi:type="dcterms:W3CDTF">2022-05-04T08:11:00Z</dcterms:created>
  <dcterms:modified xsi:type="dcterms:W3CDTF">2025-02-04T11:36:33Z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