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293" r:id="rId4"/>
    <p:sldId id="345" r:id="rId5"/>
    <p:sldId id="360" r:id="rId6"/>
    <p:sldId id="346" r:id="rId7"/>
    <p:sldId id="347" r:id="rId8"/>
    <p:sldId id="348" r:id="rId9"/>
    <p:sldId id="349" r:id="rId10"/>
    <p:sldId id="350" r:id="rId11"/>
    <p:sldId id="361" r:id="rId12"/>
    <p:sldId id="374" r:id="rId14"/>
    <p:sldId id="352" r:id="rId15"/>
    <p:sldId id="362" r:id="rId16"/>
    <p:sldId id="353" r:id="rId17"/>
    <p:sldId id="354" r:id="rId18"/>
    <p:sldId id="355" r:id="rId19"/>
    <p:sldId id="30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278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534"/>
          <a:stretch>
            <a:fillRect/>
          </a:stretch>
        </p:blipFill>
        <p:spPr>
          <a:xfrm>
            <a:off x="160020" y="128905"/>
            <a:ext cx="11871960" cy="6600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95" y="5297805"/>
            <a:ext cx="1485265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95" y="5266690"/>
            <a:ext cx="1222375" cy="697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5995035"/>
            <a:ext cx="1222375" cy="69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130" y="5963920"/>
            <a:ext cx="1222375" cy="697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5995035"/>
            <a:ext cx="122237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" y="861060"/>
            <a:ext cx="11628120" cy="513588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517640" y="3061335"/>
            <a:ext cx="3343910" cy="14243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486525" y="4349115"/>
            <a:ext cx="2771140" cy="13436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517640" y="3061335"/>
            <a:ext cx="2507615" cy="24530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10" y="2068830"/>
            <a:ext cx="11422380" cy="2720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5" y="2788920"/>
            <a:ext cx="1280160" cy="1280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2788920"/>
            <a:ext cx="1965960" cy="121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2766060"/>
            <a:ext cx="1417320" cy="1303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160" y="2758440"/>
            <a:ext cx="1798320" cy="1310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070" y="2834640"/>
            <a:ext cx="2103120" cy="1234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091940"/>
            <a:ext cx="484187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90" y="906780"/>
            <a:ext cx="11285220" cy="5044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55" y="5337175"/>
            <a:ext cx="363220" cy="409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25" y="1642110"/>
            <a:ext cx="4914900" cy="268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5390" y="2297430"/>
            <a:ext cx="9761220" cy="2263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470" y="3905885"/>
            <a:ext cx="356235" cy="40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170" y="2137410"/>
            <a:ext cx="10233660" cy="2583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35" y="3470275"/>
            <a:ext cx="61912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" y="1219200"/>
            <a:ext cx="11163300" cy="441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65" y="4941570"/>
            <a:ext cx="61912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2230" y="330835"/>
            <a:ext cx="12254230" cy="61969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55" y="1757045"/>
            <a:ext cx="821055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45" y="2562225"/>
            <a:ext cx="821055" cy="697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70" y="2454275"/>
            <a:ext cx="821055" cy="69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45" y="3259455"/>
            <a:ext cx="821055" cy="697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05" y="4003040"/>
            <a:ext cx="821055" cy="69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995" y="3956685"/>
            <a:ext cx="821055" cy="697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05" y="4700270"/>
            <a:ext cx="821055" cy="697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25" y="5288915"/>
            <a:ext cx="821055" cy="697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5830570"/>
            <a:ext cx="82105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770" y="960120"/>
            <a:ext cx="12321540" cy="4937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55" y="1215390"/>
            <a:ext cx="821055" cy="697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635" y="1060450"/>
            <a:ext cx="821055" cy="69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85" y="2020570"/>
            <a:ext cx="821055" cy="697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635" y="1912620"/>
            <a:ext cx="821055" cy="69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55" y="2825750"/>
            <a:ext cx="821055" cy="697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" y="4079875"/>
            <a:ext cx="821055" cy="697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440" y="4017645"/>
            <a:ext cx="82105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" y="937260"/>
            <a:ext cx="12466320" cy="4983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25" y="4714240"/>
            <a:ext cx="821055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090" y="4714240"/>
            <a:ext cx="821055" cy="697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80" y="5411470"/>
            <a:ext cx="4566920" cy="69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2192020"/>
            <a:ext cx="2994660" cy="2522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90" y="2214880"/>
            <a:ext cx="3665220" cy="249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" y="495300"/>
            <a:ext cx="12092940" cy="5867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575" y="1602740"/>
            <a:ext cx="619125" cy="697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15" y="3618865"/>
            <a:ext cx="61912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" y="297180"/>
            <a:ext cx="11490960" cy="626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60" y="297180"/>
            <a:ext cx="619125" cy="69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10" y="2371090"/>
            <a:ext cx="619125" cy="697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085" y="4693285"/>
            <a:ext cx="619125" cy="6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" y="593725"/>
            <a:ext cx="11871960" cy="5623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2399665"/>
            <a:ext cx="7604760" cy="975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70" y="3375025"/>
            <a:ext cx="7543800" cy="937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40" y="4297045"/>
            <a:ext cx="7505700" cy="952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50" y="5280025"/>
            <a:ext cx="7551420" cy="937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40" y="4297045"/>
            <a:ext cx="7505700" cy="95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880" y="5249545"/>
            <a:ext cx="7551420" cy="937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90" y="2167890"/>
            <a:ext cx="10370820" cy="2522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25" y="2853690"/>
            <a:ext cx="1737360" cy="65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25" y="3877945"/>
            <a:ext cx="1752600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1765"/>
            <a:ext cx="12432030" cy="4014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10" y="2015490"/>
            <a:ext cx="6649720" cy="87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10" y="2891790"/>
            <a:ext cx="6650355" cy="830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210" y="3722370"/>
            <a:ext cx="6650355" cy="822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210" y="4545330"/>
            <a:ext cx="6650355" cy="85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Fang</cp:lastModifiedBy>
  <cp:revision>39</cp:revision>
  <dcterms:created xsi:type="dcterms:W3CDTF">2022-05-04T07:57:00Z</dcterms:created>
  <dcterms:modified xsi:type="dcterms:W3CDTF">2025-01-27T07:12:07Z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2052-11.1.0.11753</vt:lpwstr>
  </property>
</Properties>
</file>