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3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28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8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9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19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18536" y="2395907"/>
            <a:ext cx="7802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第一单元学业质量评价（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14195"/>
            <a:ext cx="12357100" cy="2968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45" y="191325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75" y="1810385"/>
            <a:ext cx="11982450" cy="18764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285" y="206121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" y="1276350"/>
            <a:ext cx="12180570" cy="41395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821180" y="33134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4178935" y="33134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627495" y="33134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076055" y="33134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1433810" y="33134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821815" y="4549140"/>
            <a:ext cx="519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4179570" y="4549140"/>
            <a:ext cx="519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628130" y="4549140"/>
            <a:ext cx="519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076690" y="4549140"/>
            <a:ext cx="519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1434445" y="4549140"/>
            <a:ext cx="519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" y="981075"/>
            <a:ext cx="12020550" cy="489585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39900" y="29952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50695" y="39357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729105" y="48977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763895" y="30060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763895" y="39357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763895" y="4899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867265" y="30168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867265" y="39357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9232265" y="4899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0253980" y="48977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66075" y="579183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（最后</a:t>
            </a:r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467"/>
          <a:stretch>
            <a:fillRect/>
          </a:stretch>
        </p:blipFill>
        <p:spPr>
          <a:xfrm>
            <a:off x="-38100" y="328930"/>
            <a:ext cx="12268200" cy="62287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671445" y="31210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191510" y="38354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762750" y="383540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310255" y="45497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612630" y="52990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3088640" y="5998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720" y="833120"/>
            <a:ext cx="11847195" cy="4919345"/>
          </a:xfrm>
          <a:prstGeom prst="snip1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92580" y="47866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72665" y="47866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985135" y="47866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074160" y="47866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916545" y="49225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621395" y="49225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326245" y="49225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403205" y="49333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" y="1038225"/>
            <a:ext cx="12008485" cy="43745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72515" y="44583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52600" y="44583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+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2465070" y="44583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554095" y="445833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690485" y="4404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8295005" y="44259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9083040" y="4404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172065" y="4404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24083"/>
          <a:stretch>
            <a:fillRect/>
          </a:stretch>
        </p:blipFill>
        <p:spPr>
          <a:xfrm>
            <a:off x="248920" y="975360"/>
            <a:ext cx="7296150" cy="578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15" y="1887220"/>
            <a:ext cx="10010775" cy="333375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472180" y="42411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141470" y="42519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94275" y="42411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148070" y="42411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844665" y="42411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697470" y="42411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45" y="1136650"/>
            <a:ext cx="11971655" cy="38982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611745" y="3106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977880" y="31064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169150" y="41414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457815" y="41414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375" y="1395730"/>
            <a:ext cx="11525250" cy="388620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93850" y="461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527300" y="461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613150" y="461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258435" y="461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6159500" y="461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277735" y="461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914130" y="46259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9825990" y="461518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＝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933430" y="46259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35915" y="1062990"/>
            <a:ext cx="11509375" cy="4238625"/>
            <a:chOff x="179" y="1674"/>
            <a:chExt cx="18125" cy="667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9" y="1674"/>
              <a:ext cx="17640" cy="667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lum contrast="6000"/>
            </a:blip>
            <a:stretch>
              <a:fillRect/>
            </a:stretch>
          </p:blipFill>
          <p:spPr>
            <a:xfrm>
              <a:off x="3104" y="2794"/>
              <a:ext cx="11790" cy="405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9" y="1675"/>
              <a:ext cx="3495" cy="5348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5233670" y="4345940"/>
            <a:ext cx="26600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（写数略）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927350" y="46037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" y="1264920"/>
            <a:ext cx="12138660" cy="432816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516245" y="12001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839710" y="12001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16000" y="18453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829560" y="43160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713480" y="4993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706235" y="49828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118090" y="49828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2390" y="1047750"/>
            <a:ext cx="11229340" cy="4524375"/>
            <a:chOff x="114" y="1365"/>
            <a:chExt cx="17684" cy="712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4" y="1365"/>
              <a:ext cx="17685" cy="375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7" y="5400"/>
              <a:ext cx="16935" cy="3090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66265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929380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992495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055610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118725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1559560" y="4857750"/>
            <a:ext cx="1597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1+4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58870" y="4857750"/>
            <a:ext cx="1597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2+2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5795010" y="4857750"/>
            <a:ext cx="1064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5-2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849870" y="4868545"/>
            <a:ext cx="1064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2+0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2"/>
            </p:custDataLst>
          </p:nvPr>
        </p:nvSpPr>
        <p:spPr>
          <a:xfrm>
            <a:off x="9900285" y="4857750"/>
            <a:ext cx="1064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5-5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2695" y="1585595"/>
            <a:ext cx="9705975" cy="36861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513320" y="2971800"/>
            <a:ext cx="3251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r>
              <a:rPr lang="zh-CN" altLang="en-US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、</a:t>
            </a:r>
            <a:r>
              <a:rPr lang="en-US" altLang="zh-CN" sz="32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2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8431530" y="4366260"/>
            <a:ext cx="712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" y="1362075"/>
            <a:ext cx="11868150" cy="4133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15" y="2534920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965" y="4103370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865" y="1461135"/>
            <a:ext cx="12002135" cy="3935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695" y="154940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110" y="1397635"/>
            <a:ext cx="11955780" cy="33724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290" y="1623695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演示</Application>
  <PresentationFormat>宽屏</PresentationFormat>
  <Paragraphs>174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75</cp:revision>
  <dcterms:created xsi:type="dcterms:W3CDTF">2022-05-04T08:11:00Z</dcterms:created>
  <dcterms:modified xsi:type="dcterms:W3CDTF">2024-08-08T06:38:09Z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2052-12.1.0.17147</vt:lpwstr>
  </property>
</Properties>
</file>