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8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7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632960" y="2829560"/>
            <a:ext cx="292608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A6C9-F29E-45F4-9528-217AD287B19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DF1-4F35-4DD4-A705-EFC17D6FE8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image" Target="../media/image7.png"/><Relationship Id="rId4" Type="http://schemas.openxmlformats.org/officeDocument/2006/relationships/tags" Target="../tags/tag15.xml"/><Relationship Id="rId3" Type="http://schemas.openxmlformats.org/officeDocument/2006/relationships/image" Target="../media/image8.png"/><Relationship Id="rId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image" Target="../media/image7.png"/><Relationship Id="rId4" Type="http://schemas.openxmlformats.org/officeDocument/2006/relationships/tags" Target="../tags/tag28.xml"/><Relationship Id="rId3" Type="http://schemas.openxmlformats.org/officeDocument/2006/relationships/image" Target="../media/image9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9" Type="http://schemas.openxmlformats.org/officeDocument/2006/relationships/tags" Target="../tags/tag42.xml"/><Relationship Id="rId18" Type="http://schemas.openxmlformats.org/officeDocument/2006/relationships/tags" Target="../tags/tag41.xml"/><Relationship Id="rId17" Type="http://schemas.openxmlformats.org/officeDocument/2006/relationships/tags" Target="../tags/tag40.xml"/><Relationship Id="rId16" Type="http://schemas.openxmlformats.org/officeDocument/2006/relationships/tags" Target="../tags/tag3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7.png"/><Relationship Id="rId4" Type="http://schemas.openxmlformats.org/officeDocument/2006/relationships/tags" Target="../tags/tag44.xml"/><Relationship Id="rId3" Type="http://schemas.openxmlformats.org/officeDocument/2006/relationships/image" Target="../media/image10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59.xml"/><Relationship Id="rId2" Type="http://schemas.openxmlformats.org/officeDocument/2006/relationships/tags" Target="../tags/tag43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7.png"/><Relationship Id="rId4" Type="http://schemas.openxmlformats.org/officeDocument/2006/relationships/tags" Target="../tags/tag61.xml"/><Relationship Id="rId3" Type="http://schemas.openxmlformats.org/officeDocument/2006/relationships/image" Target="../media/image11.png"/><Relationship Id="rId2" Type="http://schemas.openxmlformats.org/officeDocument/2006/relationships/tags" Target="../tags/tag60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tags" Target="../tags/tag71.xml"/><Relationship Id="rId3" Type="http://schemas.openxmlformats.org/officeDocument/2006/relationships/image" Target="../media/image12.png"/><Relationship Id="rId2" Type="http://schemas.openxmlformats.org/officeDocument/2006/relationships/tags" Target="../tags/tag70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7.png"/><Relationship Id="rId4" Type="http://schemas.openxmlformats.org/officeDocument/2006/relationships/tags" Target="../tags/tag73.xml"/><Relationship Id="rId3" Type="http://schemas.openxmlformats.org/officeDocument/2006/relationships/image" Target="../media/image13.png"/><Relationship Id="rId2" Type="http://schemas.openxmlformats.org/officeDocument/2006/relationships/tags" Target="../tags/tag7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30518" y="5820303"/>
            <a:ext cx="5594552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学习单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416743" y="3912235"/>
            <a:ext cx="3358515" cy="457200"/>
            <a:chOff x="7328" y="6161"/>
            <a:chExt cx="5289" cy="720"/>
          </a:xfrm>
        </p:grpSpPr>
        <p:sp>
          <p:nvSpPr>
            <p:cNvPr id="7" name="矩形: 圆角 6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2"/>
            <p:cNvSpPr/>
            <p:nvPr/>
          </p:nvSpPr>
          <p:spPr>
            <a:xfrm>
              <a:off x="7857" y="6207"/>
              <a:ext cx="4513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5835" y="634365"/>
            <a:ext cx="7894320" cy="8153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4450" y="2366645"/>
            <a:ext cx="4663440" cy="900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350" y="1461770"/>
            <a:ext cx="12917805" cy="4262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88720"/>
            <a:ext cx="12085955" cy="4605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5625" y="2573020"/>
            <a:ext cx="1255395" cy="465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13040" y="2573020"/>
            <a:ext cx="125539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58975" y="3196590"/>
            <a:ext cx="1255395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73955" y="3258820"/>
            <a:ext cx="1255395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813040" y="3258820"/>
            <a:ext cx="1255395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73955" y="3837940"/>
            <a:ext cx="1255395" cy="46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05750" y="3944620"/>
            <a:ext cx="1255395" cy="465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79925" y="4620260"/>
            <a:ext cx="762000" cy="465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05990" y="5328920"/>
            <a:ext cx="762000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240" y="960755"/>
            <a:ext cx="11859895" cy="5110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87220" y="2284730"/>
            <a:ext cx="1286510" cy="465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63180" y="2284730"/>
            <a:ext cx="1286510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6900" y="2963545"/>
            <a:ext cx="1286510" cy="4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36490" y="2963545"/>
            <a:ext cx="1286510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86370" y="2963545"/>
            <a:ext cx="1286510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6900" y="3642360"/>
            <a:ext cx="1286510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36490" y="3642360"/>
            <a:ext cx="1286510" cy="46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86370" y="3564255"/>
            <a:ext cx="1286510" cy="465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71390" y="4238625"/>
            <a:ext cx="1286510" cy="465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86370" y="4238625"/>
            <a:ext cx="1286510" cy="4654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15765" y="5056505"/>
            <a:ext cx="977900" cy="465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95830" y="5521960"/>
            <a:ext cx="977900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150" y="581025"/>
            <a:ext cx="11783060" cy="58191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63700" y="1825625"/>
            <a:ext cx="1543685" cy="465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45400" y="1952625"/>
            <a:ext cx="154368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90700" y="2508250"/>
            <a:ext cx="1543685" cy="4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3290" y="2508250"/>
            <a:ext cx="1543685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75880" y="2590165"/>
            <a:ext cx="1543685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90700" y="3190875"/>
            <a:ext cx="1543685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3290" y="3190875"/>
            <a:ext cx="1543685" cy="46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39660" y="3187065"/>
            <a:ext cx="1543685" cy="465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29105" y="3750310"/>
            <a:ext cx="1543685" cy="465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3290" y="3873500"/>
            <a:ext cx="1543685" cy="465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37475" y="3783965"/>
            <a:ext cx="1543685" cy="465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33290" y="4452620"/>
            <a:ext cx="1543685" cy="4654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01255" y="4421505"/>
            <a:ext cx="1543685" cy="4654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37475" y="5162550"/>
            <a:ext cx="854710" cy="4654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045450" y="5831205"/>
            <a:ext cx="93789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BFCFD">
                  <a:alpha val="100000"/>
                </a:srgbClr>
              </a:clrFrom>
              <a:clrTo>
                <a:srgbClr val="FBFC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630" y="266700"/>
            <a:ext cx="10422255" cy="62820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9440" y="2963545"/>
            <a:ext cx="1943735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48880" y="2963545"/>
            <a:ext cx="1543685" cy="4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992630" y="3533140"/>
            <a:ext cx="1543685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45380" y="3533140"/>
            <a:ext cx="1543685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48880" y="3533140"/>
            <a:ext cx="1543685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9440" y="4102735"/>
            <a:ext cx="1543685" cy="46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80915" y="4192270"/>
            <a:ext cx="1543685" cy="465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692390" y="4192270"/>
            <a:ext cx="1543685" cy="465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69440" y="4747895"/>
            <a:ext cx="1543685" cy="4654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780915" y="4747895"/>
            <a:ext cx="1543685" cy="465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466330" y="4747895"/>
            <a:ext cx="1543685" cy="4654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9465" y="5303520"/>
            <a:ext cx="1543685" cy="4654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8680" y="5375275"/>
            <a:ext cx="1543685" cy="4654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87895" y="5303520"/>
            <a:ext cx="1543685" cy="4654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75810" y="5962650"/>
            <a:ext cx="1913890" cy="4654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48880" y="5962650"/>
            <a:ext cx="154368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2720"/>
            <a:ext cx="11939905" cy="61918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8800" y="3307080"/>
            <a:ext cx="689610" cy="465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10940" y="3307080"/>
            <a:ext cx="638810" cy="4654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45785" y="3307080"/>
            <a:ext cx="668655" cy="4654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69205" y="3893820"/>
            <a:ext cx="844550" cy="4654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038715" y="3955415"/>
            <a:ext cx="977900" cy="4654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12255" y="5220970"/>
            <a:ext cx="577215" cy="4654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67420" y="5220970"/>
            <a:ext cx="813435" cy="4654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16845" y="5220970"/>
            <a:ext cx="699770" cy="46545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8800" y="5899150"/>
            <a:ext cx="814070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1771650"/>
            <a:ext cx="12268200" cy="33350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5290" y="3554095"/>
            <a:ext cx="71183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CFDFE">
                  <a:alpha val="100000"/>
                </a:srgbClr>
              </a:clrFrom>
              <a:clrTo>
                <a:srgbClr val="FCFD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445" y="2057400"/>
            <a:ext cx="12113260" cy="2723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7595" y="4212590"/>
            <a:ext cx="1038860" cy="4654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16675" y="4212590"/>
            <a:ext cx="926465" cy="465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PP_MARK_KEY" val="95b86506-b428-4314-94d5-f420bbfc91a5"/>
  <p:tag name="COMMONDATA" val="eyJoZGlkIjoiYzBlOWM5OGEyYjQwZTRkMzMyMGU5MGQwYzBjYzUwYjMifQ=="/>
  <p:tag name="commondata" val="eyJoZGlkIjoiNjRhZGEwMDQ1ZGIwMmRhMWYyNDMzNGMxNjM4MzYzYjk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WPS 演示</Application>
  <PresentationFormat>宽屏</PresentationFormat>
  <Paragraphs>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宋体</vt:lpstr>
      <vt:lpstr>Wingdings</vt:lpstr>
      <vt:lpstr>楷体</vt:lpstr>
      <vt:lpstr>Calibri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Lenovo</cp:lastModifiedBy>
  <cp:revision>30</cp:revision>
  <dcterms:created xsi:type="dcterms:W3CDTF">2023-05-16T05:49:00Z</dcterms:created>
  <dcterms:modified xsi:type="dcterms:W3CDTF">2024-01-21T15:08:28Z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310911170CF843CE9FB88E1AC45B776F_13</vt:lpwstr>
  </property>
  <property fmtid="{D5CDD505-2E9C-101B-9397-08002B2CF9AE}" pid="3" name="KSOProductBuildVer">
    <vt:lpwstr>2052-12.1.0.16120</vt:lpwstr>
  </property>
</Properties>
</file>