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95" r:id="rId3"/>
    <p:sldId id="306" r:id="rId4"/>
    <p:sldId id="307" r:id="rId5"/>
    <p:sldId id="289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5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2" y="2829560"/>
            <a:ext cx="2954656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55428" y="419508"/>
            <a:ext cx="7879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第六单元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数量间的加减关系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597" y="6207"/>
              <a:ext cx="5020" cy="6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卓越版）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5C170E15-1A4A-E3F9-5167-FE2CC886442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3604" y="2370733"/>
            <a:ext cx="5594552" cy="71675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2157E91-6001-4948-5799-587FC731FD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7796" y="1492756"/>
            <a:ext cx="11816408" cy="365027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B3B5A4F-84BE-4DDA-EB49-52D9A2D24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769" y="3873186"/>
            <a:ext cx="489650" cy="3962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DC9B5D1-7347-9C49-B530-DD69D5C96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058" y="4544279"/>
            <a:ext cx="389361" cy="31508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B1BD464-F07C-7F07-AE4D-3371C3A32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190" y="4567875"/>
            <a:ext cx="318568" cy="2577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EE3021-848E-27A1-AC40-AA054949F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827" y="4539264"/>
            <a:ext cx="389361" cy="3150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0797DE2-BF9A-1EAE-124B-5F10C94E0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933" y="4567875"/>
            <a:ext cx="389361" cy="3150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80756CA-2DE2-A4EC-3FBB-4DB0F6FEC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319" y="4567875"/>
            <a:ext cx="389361" cy="315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FF7F9-F112-4289-4A1E-CE19407D8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9F61AD4-8E51-95ED-F45C-79E40A38A1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87" y="1283443"/>
            <a:ext cx="12090426" cy="417346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C078E23-D66F-EB68-6516-DA9B5CAC7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7893" y="2433744"/>
            <a:ext cx="519147" cy="3962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1EDB550-BCD7-1917-3C54-F6254E6D2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696" y="4451323"/>
            <a:ext cx="519147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5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42ED3-801A-62B0-48C2-45458E9CA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3D2F607-7273-B516-79E9-1654501E2D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081" y="873199"/>
            <a:ext cx="11727917" cy="51116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763F905-93D1-A652-1587-EE1FF494B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07" y="3224257"/>
            <a:ext cx="383461" cy="3035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0F7558B-552A-71E8-A1B2-85FACAF75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252" y="3241827"/>
            <a:ext cx="383461" cy="30355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CCA3AA7-B71A-156E-A9FA-DCA2FA360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8108" y="3219832"/>
            <a:ext cx="383461" cy="3035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32AC357-DB7A-1D56-D650-00920EB5D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24" y="3939553"/>
            <a:ext cx="336266" cy="3035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34C1003-8FB7-2236-DFA4-C4FECE1BE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953" y="3939553"/>
            <a:ext cx="253673" cy="22899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8A62F4B-7F2C-142A-C172-C5D694FAA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201" y="3939553"/>
            <a:ext cx="336266" cy="3035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841FEE5-EFF3-3BF1-06E3-4D5EC63F9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607" y="3924933"/>
            <a:ext cx="336266" cy="3035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7ECB50E-7AD9-B383-C5B1-C0AE13B29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026" y="3939553"/>
            <a:ext cx="336266" cy="303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75F47BB-7564-0E6A-7CCC-ECC24398E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536" y="3924933"/>
            <a:ext cx="336266" cy="3035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06890F4-E30F-DE1A-A216-010C701FF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25" y="3949315"/>
            <a:ext cx="242859" cy="21923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1723345-A092-2DE2-612E-1EFB327CA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615" y="3902273"/>
            <a:ext cx="336266" cy="30355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29B0C11-9612-784D-87D5-55765FA6F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921" y="3888590"/>
            <a:ext cx="336266" cy="30355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81489F4-CF90-EEE5-F735-D94DED14C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735" y="3928949"/>
            <a:ext cx="336266" cy="3035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131182B-C28F-3551-9585-77831A1F8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820" y="5622064"/>
            <a:ext cx="336266" cy="30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  <p:tag name="KSO_WPP_MARK_KEY" val="7b51561d-d6a8-42e7-826d-ed3211b4fb9f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24</Words>
  <Application>Microsoft Office PowerPoint</Application>
  <PresentationFormat>宽屏</PresentationFormat>
  <Paragraphs>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SHIXIA DUAN</cp:lastModifiedBy>
  <cp:revision>89</cp:revision>
  <dcterms:created xsi:type="dcterms:W3CDTF">2022-05-04T08:11:00Z</dcterms:created>
  <dcterms:modified xsi:type="dcterms:W3CDTF">2025-02-04T11:42:20Z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0C66CDADFE804BE28B3E48E7ABED5E5A</vt:lpwstr>
  </property>
  <property fmtid="{D5CDD505-2E9C-101B-9397-08002B2CF9AE}" pid="3" name="KSOProductBuildVer">
    <vt:lpwstr>2052-11.1.0.12608</vt:lpwstr>
  </property>
</Properties>
</file>