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293" r:id="rId4"/>
    <p:sldId id="374" r:id="rId5"/>
    <p:sldId id="375" r:id="rId6"/>
    <p:sldId id="388" r:id="rId7"/>
    <p:sldId id="376" r:id="rId8"/>
    <p:sldId id="377" r:id="rId9"/>
    <p:sldId id="378" r:id="rId10"/>
    <p:sldId id="379" r:id="rId11"/>
    <p:sldId id="380" r:id="rId12"/>
    <p:sldId id="381" r:id="rId14"/>
    <p:sldId id="382" r:id="rId15"/>
    <p:sldId id="383" r:id="rId16"/>
    <p:sldId id="384" r:id="rId17"/>
    <p:sldId id="385" r:id="rId18"/>
    <p:sldId id="30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278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第三单元核心素养闯关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7147"/>
          <a:stretch>
            <a:fillRect/>
          </a:stretch>
        </p:blipFill>
        <p:spPr>
          <a:xfrm>
            <a:off x="100330" y="876300"/>
            <a:ext cx="11991340" cy="5476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0" y="5243195"/>
            <a:ext cx="805180" cy="499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0" y="5243195"/>
            <a:ext cx="80518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5" y="320040"/>
            <a:ext cx="12062460" cy="6217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70" y="5966460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710" y="5943600"/>
            <a:ext cx="5257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060" y="596646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55" y="5966460"/>
            <a:ext cx="563880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80" y="6002655"/>
            <a:ext cx="494665" cy="4991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230" y="5966460"/>
            <a:ext cx="563880" cy="57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555" y="6002655"/>
            <a:ext cx="494665" cy="499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60" y="5966460"/>
            <a:ext cx="563880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05" y="5966460"/>
            <a:ext cx="563880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430" y="6002655"/>
            <a:ext cx="494665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687830"/>
            <a:ext cx="11277600" cy="34823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25" y="4598670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045" y="4575810"/>
            <a:ext cx="525780" cy="594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10" y="4598670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460" y="4598670"/>
            <a:ext cx="563880" cy="571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785" y="4634865"/>
            <a:ext cx="494665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184910"/>
            <a:ext cx="11452860" cy="44881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60" y="3979545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20" y="3956685"/>
            <a:ext cx="525780" cy="594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3979545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10" y="3979545"/>
            <a:ext cx="563880" cy="571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860" y="4015740"/>
            <a:ext cx="494665" cy="499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30" y="4862195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20" y="4862195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88505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165" y="4885055"/>
            <a:ext cx="56388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" y="948690"/>
            <a:ext cx="11818620" cy="49606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95" y="2530475"/>
            <a:ext cx="9041765" cy="26777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30" y="5506085"/>
            <a:ext cx="27546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1680210"/>
            <a:ext cx="10546080" cy="34975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85" y="4583430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45" y="4575810"/>
            <a:ext cx="525780" cy="594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890" y="4537710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60" y="4537710"/>
            <a:ext cx="563880" cy="571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30" y="4623435"/>
            <a:ext cx="494665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1158240"/>
            <a:ext cx="11864340" cy="45415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935" y="2272030"/>
            <a:ext cx="650875" cy="527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05" y="2365375"/>
            <a:ext cx="650875" cy="527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45" y="2938145"/>
            <a:ext cx="650875" cy="527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0" y="3665855"/>
            <a:ext cx="650875" cy="527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3650615"/>
            <a:ext cx="650875" cy="527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860" y="3665855"/>
            <a:ext cx="650875" cy="527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45" y="4966335"/>
            <a:ext cx="650875" cy="527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0" y="5012690"/>
            <a:ext cx="650875" cy="527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60" y="5074920"/>
            <a:ext cx="65087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0" y="1093470"/>
            <a:ext cx="11620500" cy="46710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20" y="1093470"/>
            <a:ext cx="650875" cy="527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610" y="1217295"/>
            <a:ext cx="650875" cy="527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1790065"/>
            <a:ext cx="650875" cy="527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85" y="3469005"/>
            <a:ext cx="594995" cy="603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90" y="3392170"/>
            <a:ext cx="671830" cy="681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5" y="3367405"/>
            <a:ext cx="696595" cy="706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270" y="4986020"/>
            <a:ext cx="767715" cy="77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7911"/>
          <a:stretch>
            <a:fillRect/>
          </a:stretch>
        </p:blipFill>
        <p:spPr>
          <a:xfrm>
            <a:off x="-68580" y="1065530"/>
            <a:ext cx="12260580" cy="4030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0" y="2085975"/>
            <a:ext cx="403225" cy="4184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65" y="2085975"/>
            <a:ext cx="447675" cy="433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865" y="2643505"/>
            <a:ext cx="420370" cy="377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5" y="2643505"/>
            <a:ext cx="419100" cy="377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643505"/>
            <a:ext cx="482600" cy="377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0" y="1838325"/>
            <a:ext cx="437515" cy="377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2326640"/>
            <a:ext cx="406400" cy="377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560" y="2372995"/>
            <a:ext cx="437515" cy="377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2892425"/>
            <a:ext cx="437515" cy="377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615" y="2085975"/>
            <a:ext cx="464185" cy="377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29800" y="2085975"/>
            <a:ext cx="419100" cy="377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95130" y="2643505"/>
            <a:ext cx="436880" cy="3778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95" y="4392930"/>
            <a:ext cx="65087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390" y="2247900"/>
            <a:ext cx="8999220" cy="2362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35" y="3293745"/>
            <a:ext cx="65087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" y="354330"/>
            <a:ext cx="10637520" cy="6149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95" y="384810"/>
            <a:ext cx="650875" cy="527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1793875"/>
            <a:ext cx="650875" cy="527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3063240"/>
            <a:ext cx="650875" cy="527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4796790"/>
            <a:ext cx="650875" cy="52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" y="445770"/>
            <a:ext cx="11993880" cy="6027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95" y="2117090"/>
            <a:ext cx="650875" cy="527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75" y="2086610"/>
            <a:ext cx="650875" cy="527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025" y="2117090"/>
            <a:ext cx="650875" cy="527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05" y="2086610"/>
            <a:ext cx="650875" cy="527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95" y="2829560"/>
            <a:ext cx="650875" cy="527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115" y="2845435"/>
            <a:ext cx="650875" cy="527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080" y="2829560"/>
            <a:ext cx="650875" cy="527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05" y="2829560"/>
            <a:ext cx="650875" cy="527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4492625"/>
            <a:ext cx="784860" cy="906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255" y="4507865"/>
            <a:ext cx="784860" cy="9067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180" y="4492625"/>
            <a:ext cx="784860" cy="9067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5415915"/>
            <a:ext cx="784860" cy="906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115" y="5414645"/>
            <a:ext cx="784860" cy="9067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320" y="5414645"/>
            <a:ext cx="784860" cy="906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" y="571500"/>
            <a:ext cx="11475720" cy="571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85" y="4114165"/>
            <a:ext cx="2245360" cy="1301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775" y="3990340"/>
            <a:ext cx="2245360" cy="130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" y="541020"/>
            <a:ext cx="11993880" cy="5775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529080"/>
            <a:ext cx="2057400" cy="1973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75" y="3896995"/>
            <a:ext cx="650875" cy="527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75" y="4810760"/>
            <a:ext cx="805180" cy="652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935" y="1513840"/>
            <a:ext cx="2057400" cy="1973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10" y="3881755"/>
            <a:ext cx="650875" cy="527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10" y="4795520"/>
            <a:ext cx="805180" cy="652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85" y="1513205"/>
            <a:ext cx="2057400" cy="19735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3896995"/>
            <a:ext cx="650875" cy="527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85" y="4763135"/>
            <a:ext cx="1002665" cy="652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635" y="1481455"/>
            <a:ext cx="2057400" cy="19735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810" y="3849370"/>
            <a:ext cx="650875" cy="5276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810" y="4763135"/>
            <a:ext cx="805180" cy="652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70" y="5664200"/>
            <a:ext cx="2971800" cy="652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38</cp:revision>
  <dcterms:created xsi:type="dcterms:W3CDTF">2022-05-04T07:57:00Z</dcterms:created>
  <dcterms:modified xsi:type="dcterms:W3CDTF">2025-01-28T04:33:10Z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