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5"/>
  </p:notesMasterIdLst>
  <p:sldIdLst>
    <p:sldId id="256" r:id="rId4"/>
    <p:sldId id="295" r:id="rId5"/>
    <p:sldId id="316" r:id="rId6"/>
    <p:sldId id="318" r:id="rId7"/>
    <p:sldId id="314" r:id="rId8"/>
    <p:sldId id="320" r:id="rId9"/>
    <p:sldId id="321" r:id="rId10"/>
    <p:sldId id="322" r:id="rId11"/>
    <p:sldId id="304" r:id="rId12"/>
    <p:sldId id="305" r:id="rId13"/>
    <p:sldId id="289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65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</a:t>
            </a:r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hyperlink" Target="http://www.youyi100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21735" y="558800"/>
            <a:ext cx="7022465" cy="786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9090" y="2007235"/>
            <a:ext cx="4312920" cy="8045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2820" y="2811780"/>
            <a:ext cx="53467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730" y="238760"/>
            <a:ext cx="2543175" cy="708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35" y="2512060"/>
            <a:ext cx="11647805" cy="1428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770" y="798830"/>
            <a:ext cx="12035790" cy="48387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65" y="4765675"/>
            <a:ext cx="366395" cy="676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30" y="4747895"/>
            <a:ext cx="366395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0" y="4747895"/>
            <a:ext cx="366395" cy="676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80" y="4747895"/>
            <a:ext cx="366395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285" y="1251585"/>
            <a:ext cx="12325985" cy="388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105" y="2644140"/>
            <a:ext cx="324485" cy="37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90" y="2644140"/>
            <a:ext cx="324485" cy="3733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2644140"/>
            <a:ext cx="324485" cy="373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465" y="2644140"/>
            <a:ext cx="324485" cy="373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40" y="2644140"/>
            <a:ext cx="324485" cy="373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315" y="2644140"/>
            <a:ext cx="324485" cy="373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405" y="3691890"/>
            <a:ext cx="324485" cy="373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800" y="3691890"/>
            <a:ext cx="324485" cy="3733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35" y="4519295"/>
            <a:ext cx="324485" cy="3733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690" y="4519295"/>
            <a:ext cx="324485" cy="37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450" y="335915"/>
            <a:ext cx="2451100" cy="755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960" y="1329690"/>
            <a:ext cx="11838940" cy="39128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4253865"/>
            <a:ext cx="417195" cy="768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710" y="4253865"/>
            <a:ext cx="417195" cy="7689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95" y="4253865"/>
            <a:ext cx="417195" cy="768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330" y="4253865"/>
            <a:ext cx="417195" cy="768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440" y="1766570"/>
            <a:ext cx="11826240" cy="2717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3488055"/>
            <a:ext cx="272415" cy="2622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85" y="3488055"/>
            <a:ext cx="272415" cy="2622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20" y="3488055"/>
            <a:ext cx="272415" cy="2622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3488055"/>
            <a:ext cx="272415" cy="26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" y="1511935"/>
            <a:ext cx="11784330" cy="3740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4504055"/>
            <a:ext cx="762000" cy="457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855" y="4504055"/>
            <a:ext cx="76200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910" y="4504055"/>
            <a:ext cx="762000" cy="45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940" y="4504055"/>
            <a:ext cx="7620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50" y="1361440"/>
            <a:ext cx="11950065" cy="413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880" y="4762500"/>
            <a:ext cx="402590" cy="41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MWYxMjQwNTE0NzUzZmRlOTM4MjczNjdmMmQ4MDFlZGUifQ=="/>
  <p:tag name="commondata" val="eyJoZGlkIjoiZGJjNGI0NzYwOTg5ZDBhYTMwMThmM2E3ZDk4YTM0Y2YifQ=="/>
  <p:tag name="KSO_WPP_MARK_KEY" val="687fb1f0-fc20-4c6a-8330-fc9e8fa994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字魂36号-正文宋楷</vt:lpstr>
      <vt:lpstr>Wingdings</vt:lpstr>
      <vt:lpstr>楷体</vt:lpstr>
      <vt:lpstr>黑体</vt:lpstr>
      <vt:lpstr>Calibri</vt:lpstr>
      <vt:lpstr>微软雅黑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OFFER.</cp:lastModifiedBy>
  <cp:revision>89</cp:revision>
  <dcterms:created xsi:type="dcterms:W3CDTF">2022-05-04T08:11:00Z</dcterms:created>
  <dcterms:modified xsi:type="dcterms:W3CDTF">2025-07-09T05:41:05Z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54E48178AD1B496582EED2ECB5C003C8_13</vt:lpwstr>
  </property>
  <property fmtid="{D5CDD505-2E9C-101B-9397-08002B2CF9AE}" pid="3" name="KSOProductBuildVer">
    <vt:lpwstr>2052-12.1.0.21915</vt:lpwstr>
  </property>
</Properties>
</file>