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4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28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96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tags" Target="../tags/tag43.xml"/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37561" y="2395907"/>
            <a:ext cx="7802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655" y="1445260"/>
            <a:ext cx="11258550" cy="29241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619885" y="31064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858385" y="31064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096885" y="31064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237595" y="31064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19885" y="37852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870450" y="37846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060055" y="37852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249660" y="37852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50" y="998855"/>
            <a:ext cx="769620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590" y="2195195"/>
            <a:ext cx="9863455" cy="315785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275965" y="2296795"/>
            <a:ext cx="1329690" cy="12687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483090" y="2296795"/>
            <a:ext cx="1329690" cy="12687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43760" y="3935095"/>
            <a:ext cx="1329690" cy="12687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262120" y="3935095"/>
            <a:ext cx="1329690" cy="12687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" y="432435"/>
            <a:ext cx="11489690" cy="53447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62275" y="38271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106025" y="3827145"/>
            <a:ext cx="1640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山羊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382260" y="4923155"/>
            <a:ext cx="94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060305" y="4923155"/>
            <a:ext cx="94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45" y="3831590"/>
            <a:ext cx="10734675" cy="1552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b="40299"/>
          <a:stretch>
            <a:fillRect/>
          </a:stretch>
        </p:blipFill>
        <p:spPr>
          <a:xfrm>
            <a:off x="220980" y="432435"/>
            <a:ext cx="11489690" cy="319087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763895" y="1344930"/>
            <a:ext cx="5823585" cy="2438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777605" y="4578350"/>
            <a:ext cx="94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BFC">
                  <a:alpha val="100000"/>
                </a:srgbClr>
              </a:clrFrom>
              <a:clrTo>
                <a:srgbClr val="FA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1060" y="1864360"/>
            <a:ext cx="1328420" cy="1129030"/>
          </a:xfrm>
          <a:prstGeom prst="snip2Same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95" y="1485900"/>
            <a:ext cx="11915775" cy="38862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833870" y="2619375"/>
            <a:ext cx="94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少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700895" y="2679700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220960" y="2679700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981055" y="2679700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833870" y="3587115"/>
            <a:ext cx="94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多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700895" y="3651885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253345" y="3651885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981055" y="3651885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lum contrast="6000"/>
          </a:blip>
          <a:stretch>
            <a:fillRect/>
          </a:stretch>
        </p:blipFill>
        <p:spPr>
          <a:xfrm>
            <a:off x="388620" y="4806315"/>
            <a:ext cx="2717165" cy="70167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281930" y="4630420"/>
            <a:ext cx="94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△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356475" y="4630420"/>
            <a:ext cx="949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153650" y="4602480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10699115" y="4601845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11454765" y="4602480"/>
            <a:ext cx="53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25" y="1677670"/>
            <a:ext cx="11842115" cy="350266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3867150" y="3429000"/>
            <a:ext cx="226695" cy="759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354195" y="3429000"/>
            <a:ext cx="226695" cy="759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832600" y="3467735"/>
            <a:ext cx="2333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53480" y="42703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" y="855345"/>
            <a:ext cx="11430000" cy="46640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67790" y="451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963420" y="451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768600" y="451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823335" y="451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870190" y="46729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572500" y="46945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274810" y="46945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283190" y="46945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045" y="2019300"/>
            <a:ext cx="10201275" cy="28194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002155" y="3890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637155" y="3890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293745" y="3890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257040" y="3890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054340" y="3890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613775" y="39122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327515" y="3890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25100" y="3890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40" y="1054735"/>
            <a:ext cx="10763250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0105" y="2180590"/>
            <a:ext cx="7677150" cy="37433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043045" y="5183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701540" y="51943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360035" y="5183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311900" y="5183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936740" y="5183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604760" y="51835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25" y="1166495"/>
            <a:ext cx="11639550" cy="45243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46045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30880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826510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687570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011670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483475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165465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063355" y="4060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646045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230880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3826510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4687570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7011670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7483475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8165465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9063355" y="4966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981075"/>
            <a:ext cx="11906250" cy="48958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434840" y="5808980"/>
            <a:ext cx="256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（答案略）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350" y="1659890"/>
            <a:ext cx="9734550" cy="18669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386965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35705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084445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317105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665845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345930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320" y="1704975"/>
            <a:ext cx="10372725" cy="34480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139950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295140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411085" y="2691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342245" y="35286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679825" y="44837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8581390" y="44837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25" y="1026795"/>
            <a:ext cx="11677650" cy="46672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87730" y="20377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441950" y="20015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911715" y="20015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87730" y="30499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441950" y="3037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899650" y="3037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148445" y="3683000"/>
            <a:ext cx="2047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（或－）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144135" y="4236720"/>
            <a:ext cx="1037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1346815" y="4236720"/>
            <a:ext cx="49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213485" y="5060950"/>
            <a:ext cx="1037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78310" y="4361815"/>
            <a:ext cx="192405" cy="46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5" y="1061720"/>
            <a:ext cx="12068175" cy="4733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190" y="2092325"/>
            <a:ext cx="39052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15" y="2926080"/>
            <a:ext cx="333375" cy="46672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5967095" y="1971675"/>
            <a:ext cx="596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446385" y="1971675"/>
            <a:ext cx="596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350" y="2954655"/>
            <a:ext cx="390525" cy="4381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224280" y="4937125"/>
            <a:ext cx="732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783580" y="4937125"/>
            <a:ext cx="732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0375265" y="4937125"/>
            <a:ext cx="732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380490" y="5795645"/>
            <a:ext cx="6104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（前两空答案不唯一）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0845" y="2954655"/>
            <a:ext cx="3905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75" y="1518920"/>
            <a:ext cx="12087225" cy="13716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152525" y="2142490"/>
            <a:ext cx="1037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714375"/>
            <a:ext cx="11811000" cy="542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45" y="1727835"/>
            <a:ext cx="590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140" y="3138170"/>
            <a:ext cx="514350" cy="581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80" y="491807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20" y="1661795"/>
            <a:ext cx="11591925" cy="3533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0" y="1665605"/>
            <a:ext cx="514350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65" y="3502025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5.55,&quot;left&quot;:538.1,&quot;top&quot;:206.25,&quot;width&quot;:368.45}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WPS 演示</Application>
  <PresentationFormat>宽屏</PresentationFormat>
  <Paragraphs>200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77</cp:revision>
  <dcterms:created xsi:type="dcterms:W3CDTF">2022-05-04T08:11:00Z</dcterms:created>
  <dcterms:modified xsi:type="dcterms:W3CDTF">2024-08-08T06:13:33Z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2052-12.1.0.17147</vt:lpwstr>
  </property>
</Properties>
</file>