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8" r:id="rId3"/>
    <p:sldId id="29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6" r:id="rId19"/>
    <p:sldId id="297" r:id="rId2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9852" autoAdjust="0"/>
  </p:normalViewPr>
  <p:slideViewPr>
    <p:cSldViewPr>
      <p:cViewPr varScale="1">
        <p:scale>
          <a:sx n="120" d="100"/>
          <a:sy n="120" d="100"/>
        </p:scale>
        <p:origin x="294" y="10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文本框 22"/>
          <p:cNvSpPr txBox="1"/>
          <p:nvPr userDrawn="1"/>
        </p:nvSpPr>
        <p:spPr>
          <a:xfrm>
            <a:off x="311304" y="103521"/>
            <a:ext cx="2262158" cy="276999"/>
          </a:xfrm>
          <a:prstGeom prst="rect">
            <a:avLst/>
          </a:prstGeom>
          <a:noFill/>
        </p:spPr>
        <p:txBody>
          <a:bodyPr wrap="none" rtlCol="0">
            <a:spAutoFit/>
          </a:bodyPr>
          <a:lstStyle/>
          <a:p>
            <a:pPr defTabSz="457200"/>
            <a:r>
              <a:rPr kumimoji="1" lang="zh-CN" altLang="en-US" sz="1200" dirty="0">
                <a:solidFill>
                  <a:prstClr val="black"/>
                </a:solidFill>
                <a:latin typeface="黑体" panose="02010609060101010101" pitchFamily="49" charset="-122"/>
                <a:ea typeface="黑体" panose="02010609060101010101" pitchFamily="49" charset="-122"/>
              </a:rPr>
              <a:t>人教版  数学  六年级  下册</a:t>
            </a:r>
          </a:p>
        </p:txBody>
      </p:sp>
      <p:cxnSp>
        <p:nvCxnSpPr>
          <p:cNvPr id="8" name="直线连接符 4"/>
          <p:cNvCxnSpPr/>
          <p:nvPr userDrawn="1"/>
        </p:nvCxnSpPr>
        <p:spPr>
          <a:xfrm flipV="1">
            <a:off x="231783" y="383361"/>
            <a:ext cx="2396001" cy="19248"/>
          </a:xfrm>
          <a:prstGeom prst="line">
            <a:avLst/>
          </a:prstGeom>
          <a:ln w="15875" cmpd="sng">
            <a:gradFill flip="none" rotWithShape="1">
              <a:gsLst>
                <a:gs pos="10000">
                  <a:schemeClr val="accent1">
                    <a:lumMod val="0"/>
                    <a:lumOff val="100000"/>
                  </a:schemeClr>
                </a:gs>
                <a:gs pos="65000">
                  <a:schemeClr val="accent1">
                    <a:lumMod val="100000"/>
                  </a:schemeClr>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10" name="图片 9" descr="底图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9999"/>
            <a:ext cx="9144000" cy="58826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4" name="图片 13" descr="底图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9999"/>
            <a:ext cx="9144000" cy="588264"/>
          </a:xfrm>
          <a:prstGeom prst="rect">
            <a:avLst/>
          </a:prstGeom>
        </p:spPr>
      </p:pic>
      <p:grpSp>
        <p:nvGrpSpPr>
          <p:cNvPr id="7" name="组合 6"/>
          <p:cNvGrpSpPr/>
          <p:nvPr userDrawn="1"/>
        </p:nvGrpSpPr>
        <p:grpSpPr>
          <a:xfrm>
            <a:off x="-252536" y="9623"/>
            <a:ext cx="3240360" cy="692300"/>
            <a:chOff x="-252536" y="9623"/>
            <a:chExt cx="3240360" cy="692300"/>
          </a:xfrm>
        </p:grpSpPr>
        <p:pic>
          <p:nvPicPr>
            <p:cNvPr id="9" name="图片 8" descr="未标题-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536" y="67567"/>
              <a:ext cx="3240360" cy="634356"/>
            </a:xfrm>
            <a:prstGeom prst="rect">
              <a:avLst/>
            </a:prstGeom>
          </p:spPr>
        </p:pic>
        <p:sp>
          <p:nvSpPr>
            <p:cNvPr id="8" name="文本框 14"/>
            <p:cNvSpPr txBox="1"/>
            <p:nvPr userDrawn="1"/>
          </p:nvSpPr>
          <p:spPr>
            <a:xfrm>
              <a:off x="455780" y="9623"/>
              <a:ext cx="1847212" cy="500137"/>
            </a:xfrm>
            <a:prstGeom prst="rect">
              <a:avLst/>
            </a:prstGeom>
            <a:noFill/>
          </p:spPr>
          <p:txBody>
            <a:bodyPr wrap="square" lIns="68580" tIns="34290" rIns="68580" bIns="34290" rtlCol="0">
              <a:spAutoFit/>
            </a:bodyPr>
            <a:lstStyle/>
            <a:p>
              <a:pPr defTabSz="457200"/>
              <a:r>
                <a:rPr lang="zh-CN" altLang="en-US" sz="2800" b="1" dirty="0">
                  <a:solidFill>
                    <a:srgbClr val="44546A">
                      <a:lumMod val="50000"/>
                    </a:srgbClr>
                  </a:solidFill>
                  <a:latin typeface="宋体" panose="02010600030101010101" pitchFamily="2" charset="-122"/>
                  <a:ea typeface="宋体" panose="02010600030101010101" pitchFamily="2" charset="-122"/>
                </a:rPr>
                <a:t>复习导入</a:t>
              </a: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10" name="图片 9" descr="底图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9999"/>
            <a:ext cx="9144000" cy="588264"/>
          </a:xfrm>
          <a:prstGeom prst="rect">
            <a:avLst/>
          </a:prstGeom>
        </p:spPr>
      </p:pic>
      <p:grpSp>
        <p:nvGrpSpPr>
          <p:cNvPr id="11" name="组合 10"/>
          <p:cNvGrpSpPr/>
          <p:nvPr userDrawn="1"/>
        </p:nvGrpSpPr>
        <p:grpSpPr>
          <a:xfrm>
            <a:off x="-252536" y="0"/>
            <a:ext cx="3274666" cy="694923"/>
            <a:chOff x="-252536" y="0"/>
            <a:chExt cx="3274666" cy="694923"/>
          </a:xfrm>
        </p:grpSpPr>
        <p:pic>
          <p:nvPicPr>
            <p:cNvPr id="12" name="图片 11" descr="未标题-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536" y="53851"/>
              <a:ext cx="3274666" cy="641072"/>
            </a:xfrm>
            <a:prstGeom prst="rect">
              <a:avLst/>
            </a:prstGeom>
          </p:spPr>
        </p:pic>
        <p:sp>
          <p:nvSpPr>
            <p:cNvPr id="13" name="文本框 14"/>
            <p:cNvSpPr txBox="1"/>
            <p:nvPr userDrawn="1"/>
          </p:nvSpPr>
          <p:spPr>
            <a:xfrm>
              <a:off x="467544" y="0"/>
              <a:ext cx="1847212" cy="500137"/>
            </a:xfrm>
            <a:prstGeom prst="rect">
              <a:avLst/>
            </a:prstGeom>
            <a:noFill/>
          </p:spPr>
          <p:txBody>
            <a:bodyPr wrap="square" lIns="68580" tIns="34290" rIns="68580" bIns="34290" rtlCol="0">
              <a:spAutoFit/>
            </a:bodyPr>
            <a:lstStyle/>
            <a:p>
              <a:pPr defTabSz="457200"/>
              <a:r>
                <a:rPr lang="zh-CN" altLang="en-US" sz="2800" b="1" dirty="0">
                  <a:solidFill>
                    <a:srgbClr val="44546A">
                      <a:lumMod val="50000"/>
                    </a:srgbClr>
                  </a:solidFill>
                  <a:latin typeface="宋体" panose="02010600030101010101" pitchFamily="2" charset="-122"/>
                  <a:ea typeface="宋体" panose="02010600030101010101" pitchFamily="2" charset="-122"/>
                </a:rPr>
                <a:t>知识梳理</a:t>
              </a: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5" name="图片 14" descr="底图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9999"/>
            <a:ext cx="9144000" cy="588264"/>
          </a:xfrm>
          <a:prstGeom prst="rect">
            <a:avLst/>
          </a:prstGeom>
        </p:spPr>
      </p:pic>
      <p:grpSp>
        <p:nvGrpSpPr>
          <p:cNvPr id="7" name="组合 6"/>
          <p:cNvGrpSpPr/>
          <p:nvPr userDrawn="1"/>
        </p:nvGrpSpPr>
        <p:grpSpPr>
          <a:xfrm>
            <a:off x="-240896" y="22840"/>
            <a:ext cx="3264092" cy="679083"/>
            <a:chOff x="-240896" y="22840"/>
            <a:chExt cx="3264092" cy="679083"/>
          </a:xfrm>
        </p:grpSpPr>
        <p:pic>
          <p:nvPicPr>
            <p:cNvPr id="8" name="图片 7" descr="未标题-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896" y="62921"/>
              <a:ext cx="3264092" cy="639002"/>
            </a:xfrm>
            <a:prstGeom prst="rect">
              <a:avLst/>
            </a:prstGeom>
          </p:spPr>
        </p:pic>
        <p:sp>
          <p:nvSpPr>
            <p:cNvPr id="9" name="文本框 14"/>
            <p:cNvSpPr txBox="1"/>
            <p:nvPr userDrawn="1"/>
          </p:nvSpPr>
          <p:spPr>
            <a:xfrm>
              <a:off x="467544" y="22840"/>
              <a:ext cx="1847212" cy="500137"/>
            </a:xfrm>
            <a:prstGeom prst="rect">
              <a:avLst/>
            </a:prstGeom>
            <a:noFill/>
          </p:spPr>
          <p:txBody>
            <a:bodyPr wrap="square" lIns="68580" tIns="34290" rIns="68580" bIns="34290" rtlCol="0">
              <a:spAutoFit/>
            </a:bodyPr>
            <a:lstStyle/>
            <a:p>
              <a:pPr defTabSz="457200"/>
              <a:r>
                <a:rPr lang="zh-CN" altLang="en-US" sz="2800" b="1" dirty="0">
                  <a:solidFill>
                    <a:srgbClr val="44546A">
                      <a:lumMod val="50000"/>
                    </a:srgbClr>
                  </a:solidFill>
                  <a:latin typeface="宋体" panose="02010600030101010101" pitchFamily="2" charset="-122"/>
                  <a:ea typeface="宋体" panose="02010600030101010101" pitchFamily="2" charset="-122"/>
                </a:rPr>
                <a:t>巩固练习</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32" name="图片 31" descr="底图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9999"/>
            <a:ext cx="9144000" cy="588264"/>
          </a:xfrm>
          <a:prstGeom prst="rect">
            <a:avLst/>
          </a:prstGeom>
        </p:spPr>
      </p:pic>
      <p:pic>
        <p:nvPicPr>
          <p:cNvPr id="30" name="图片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3688" y="1059582"/>
            <a:ext cx="5437285" cy="4130864"/>
          </a:xfrm>
          <a:prstGeom prst="rect">
            <a:avLst/>
          </a:prstGeom>
        </p:spPr>
      </p:pic>
      <p:pic>
        <p:nvPicPr>
          <p:cNvPr id="10" name="图片 9" descr="七彩课堂4个字.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58666" y="125859"/>
            <a:ext cx="962317" cy="377672"/>
          </a:xfrm>
          <a:prstGeom prst="rect">
            <a:avLst/>
          </a:prstGeom>
        </p:spPr>
      </p:pic>
      <p:sp>
        <p:nvSpPr>
          <p:cNvPr id="11" name="矩形 4"/>
          <p:cNvSpPr>
            <a:spLocks noChangeArrowheads="1"/>
          </p:cNvSpPr>
          <p:nvPr userDrawn="1"/>
        </p:nvSpPr>
        <p:spPr bwMode="auto">
          <a:xfrm>
            <a:off x="2142070" y="1672779"/>
            <a:ext cx="4680520" cy="15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9pPr>
          </a:lstStyle>
          <a:p>
            <a:pPr defTabSz="457200">
              <a:lnSpc>
                <a:spcPct val="150000"/>
              </a:lnSpc>
              <a:buFont typeface="Arial" panose="020B0604020202020204" pitchFamily="34" charset="0"/>
              <a:buNone/>
            </a:pPr>
            <a:r>
              <a:rPr lang="en-US" altLang="zh-CN" sz="3200" dirty="0">
                <a:solidFill>
                  <a:prstClr val="white"/>
                </a:solidFill>
                <a:latin typeface="黑体" panose="02010609060101010101" pitchFamily="49" charset="-122"/>
                <a:ea typeface="黑体" panose="02010609060101010101" pitchFamily="49" charset="-122"/>
              </a:rPr>
              <a:t>1.</a:t>
            </a:r>
            <a:r>
              <a:rPr lang="zh-CN" altLang="en-US" sz="3200" dirty="0">
                <a:solidFill>
                  <a:prstClr val="white"/>
                </a:solidFill>
                <a:latin typeface="黑体" panose="02010609060101010101" pitchFamily="49" charset="-122"/>
                <a:ea typeface="黑体" panose="02010609060101010101" pitchFamily="49" charset="-122"/>
              </a:rPr>
              <a:t>从教材课后习题中选取；</a:t>
            </a:r>
          </a:p>
          <a:p>
            <a:pPr defTabSz="457200">
              <a:lnSpc>
                <a:spcPct val="150000"/>
              </a:lnSpc>
              <a:buFont typeface="Arial" panose="020B0604020202020204" pitchFamily="34" charset="0"/>
              <a:buNone/>
            </a:pPr>
            <a:r>
              <a:rPr lang="en-US" altLang="zh-CN" sz="3200" dirty="0">
                <a:solidFill>
                  <a:prstClr val="white"/>
                </a:solidFill>
                <a:latin typeface="黑体" panose="02010609060101010101" pitchFamily="49" charset="-122"/>
                <a:ea typeface="黑体" panose="02010609060101010101" pitchFamily="49" charset="-122"/>
              </a:rPr>
              <a:t>2.</a:t>
            </a:r>
            <a:r>
              <a:rPr lang="zh-CN" altLang="en-US" sz="3200" dirty="0">
                <a:solidFill>
                  <a:prstClr val="white"/>
                </a:solidFill>
                <a:latin typeface="黑体" panose="02010609060101010101" pitchFamily="49" charset="-122"/>
                <a:ea typeface="黑体" panose="02010609060101010101" pitchFamily="49" charset="-122"/>
              </a:rPr>
              <a:t>从课时练中选取。</a:t>
            </a:r>
          </a:p>
        </p:txBody>
      </p:sp>
      <p:grpSp>
        <p:nvGrpSpPr>
          <p:cNvPr id="12" name="组合 11"/>
          <p:cNvGrpSpPr/>
          <p:nvPr userDrawn="1"/>
        </p:nvGrpSpPr>
        <p:grpSpPr>
          <a:xfrm>
            <a:off x="-252536" y="9623"/>
            <a:ext cx="3240360" cy="692300"/>
            <a:chOff x="-252536" y="9623"/>
            <a:chExt cx="3240360" cy="692300"/>
          </a:xfrm>
        </p:grpSpPr>
        <p:pic>
          <p:nvPicPr>
            <p:cNvPr id="13" name="图片 12" descr="未标题-1.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2536" y="67566"/>
              <a:ext cx="3240360" cy="634357"/>
            </a:xfrm>
            <a:prstGeom prst="rect">
              <a:avLst/>
            </a:prstGeom>
          </p:spPr>
        </p:pic>
        <p:sp>
          <p:nvSpPr>
            <p:cNvPr id="14" name="文本框 12"/>
            <p:cNvSpPr txBox="1"/>
            <p:nvPr userDrawn="1"/>
          </p:nvSpPr>
          <p:spPr>
            <a:xfrm>
              <a:off x="452876" y="9623"/>
              <a:ext cx="1847212" cy="500137"/>
            </a:xfrm>
            <a:prstGeom prst="rect">
              <a:avLst/>
            </a:prstGeom>
            <a:noFill/>
          </p:spPr>
          <p:txBody>
            <a:bodyPr wrap="square" lIns="68580" tIns="34290" rIns="68580" bIns="34290" rtlCol="0">
              <a:spAutoFit/>
            </a:bodyPr>
            <a:lstStyle/>
            <a:p>
              <a:pPr defTabSz="457200"/>
              <a:r>
                <a:rPr lang="zh-CN" altLang="en-US" sz="2800" b="1" dirty="0">
                  <a:solidFill>
                    <a:srgbClr val="44546A">
                      <a:lumMod val="50000"/>
                    </a:srgbClr>
                  </a:solidFill>
                  <a:latin typeface="宋体" panose="02010600030101010101" pitchFamily="2" charset="-122"/>
                  <a:ea typeface="宋体" panose="02010600030101010101" pitchFamily="2" charset="-122"/>
                </a:rPr>
                <a:t>课后作业</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descr="结束页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30" y="0"/>
            <a:ext cx="9135541" cy="5140264"/>
          </a:xfrm>
          <a:prstGeom prst="rect">
            <a:avLst/>
          </a:prstGeom>
        </p:spPr>
      </p:pic>
      <p:pic>
        <p:nvPicPr>
          <p:cNvPr id="4" name="图片 3"/>
          <p:cNvPicPr>
            <a:picLocks noChangeAspect="1"/>
          </p:cNvPicPr>
          <p:nvPr userDrawn="1"/>
        </p:nvPicPr>
        <p:blipFill>
          <a:blip r:embed="rId3" cstate="print">
            <a:alphaModFix amt="76000"/>
            <a:extLst>
              <a:ext uri="{28A0092B-C50C-407E-A947-70E740481C1C}">
                <a14:useLocalDpi xmlns:a14="http://schemas.microsoft.com/office/drawing/2010/main" val="0"/>
              </a:ext>
            </a:extLst>
          </a:blip>
          <a:stretch>
            <a:fillRect/>
          </a:stretch>
        </p:blipFill>
        <p:spPr>
          <a:xfrm rot="954618">
            <a:off x="7567239" y="494503"/>
            <a:ext cx="722742" cy="943380"/>
          </a:xfrm>
          <a:prstGeom prst="rect">
            <a:avLst/>
          </a:prstGeom>
        </p:spPr>
      </p:pic>
      <p:pic>
        <p:nvPicPr>
          <p:cNvPr id="5" name="图片 4"/>
          <p:cNvPicPr>
            <a:picLocks noChangeAspect="1"/>
          </p:cNvPicPr>
          <p:nvPr userDrawn="1"/>
        </p:nvPicPr>
        <p:blipFill>
          <a:blip r:embed="rId4" cstate="print">
            <a:alphaModFix amt="79000"/>
            <a:extLst>
              <a:ext uri="{28A0092B-C50C-407E-A947-70E740481C1C}">
                <a14:useLocalDpi xmlns:a14="http://schemas.microsoft.com/office/drawing/2010/main" val="0"/>
              </a:ext>
            </a:extLst>
          </a:blip>
          <a:stretch>
            <a:fillRect/>
          </a:stretch>
        </p:blipFill>
        <p:spPr>
          <a:xfrm rot="484629">
            <a:off x="7223546" y="1124885"/>
            <a:ext cx="456460" cy="59580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图片 21" descr="七彩课堂4个字.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58666" y="125859"/>
            <a:ext cx="962317" cy="377672"/>
          </a:xfrm>
          <a:prstGeom prst="rect">
            <a:avLst/>
          </a:prstGeom>
        </p:spPr>
      </p:pic>
      <p:sp>
        <p:nvSpPr>
          <p:cNvPr id="3" name="TextBox 9">
            <a:extLst>
              <a:ext uri="{FF2B5EF4-FFF2-40B4-BE49-F238E27FC236}">
                <a16:creationId xmlns:a16="http://schemas.microsoft.com/office/drawing/2014/main" id="{74BFB079-FF16-4D7A-9C0F-2F1832459724}"/>
              </a:ext>
            </a:extLst>
          </p:cNvPr>
          <p:cNvSpPr txBox="1"/>
          <p:nvPr userDrawn="1"/>
        </p:nvSpPr>
        <p:spPr>
          <a:xfrm>
            <a:off x="5292080" y="83408"/>
            <a:ext cx="2520280" cy="400110"/>
          </a:xfrm>
          <a:prstGeom prst="rect">
            <a:avLst/>
          </a:prstGeom>
          <a:noFill/>
        </p:spPr>
        <p:txBody>
          <a:bodyPr wrap="square" rtlCol="0">
            <a:spAutoFit/>
          </a:bodyPr>
          <a:lstStyle/>
          <a:p>
            <a:pPr algn="r" defTabSz="457200"/>
            <a:r>
              <a:rPr lang="zh-CN" altLang="en-US" sz="2000" b="1" dirty="0" smtClean="0">
                <a:solidFill>
                  <a:srgbClr val="8064A2">
                    <a:lumMod val="75000"/>
                  </a:srgbClr>
                </a:solidFill>
                <a:latin typeface="宋体"/>
                <a:ea typeface="宋体"/>
              </a:rPr>
              <a:t>整理和复习</a:t>
            </a:r>
            <a:endParaRPr lang="zh-CN" altLang="en-US" sz="2000" b="1" dirty="0">
              <a:solidFill>
                <a:srgbClr val="8064A2">
                  <a:lumMod val="75000"/>
                </a:srgbClr>
              </a:solidFill>
              <a:latin typeface="宋体"/>
              <a:ea typeface="宋体"/>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14.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image" Target="../media/image15.tiff"/><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29.xml"/><Relationship Id="rId7" Type="http://schemas.openxmlformats.org/officeDocument/2006/relationships/image" Target="../media/image14.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3.xml"/><Relationship Id="rId5" Type="http://schemas.openxmlformats.org/officeDocument/2006/relationships/tags" Target="../tags/tag31.xml"/><Relationship Id="rId4" Type="http://schemas.openxmlformats.org/officeDocument/2006/relationships/tags" Target="../tags/tag30.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0.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3.png"/><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7"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9.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3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microsoft.com/office/2007/relationships/hdphoto" Target="../media/hdphoto2.wdp"/><Relationship Id="rId5" Type="http://schemas.openxmlformats.org/officeDocument/2006/relationships/tags" Target="../tags/tag12.xml"/><Relationship Id="rId10" Type="http://schemas.openxmlformats.org/officeDocument/2006/relationships/image" Target="../media/image14.png"/><Relationship Id="rId4" Type="http://schemas.openxmlformats.org/officeDocument/2006/relationships/tags" Target="../tags/tag11.xml"/><Relationship Id="rId9"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852211" y="1939211"/>
            <a:ext cx="3229089" cy="992579"/>
          </a:xfrm>
          <a:prstGeom prst="rect">
            <a:avLst/>
          </a:prstGeom>
          <a:noFill/>
          <a:effectLst>
            <a:softEdge rad="0"/>
          </a:effectLst>
        </p:spPr>
        <p:txBody>
          <a:bodyPr wrap="none" lIns="68580" tIns="34290" rIns="68580" bIns="34290" rtlCol="0">
            <a:spAutoFit/>
          </a:bodyPr>
          <a:lstStyle/>
          <a:p>
            <a:pPr algn="ctr"/>
            <a:r>
              <a:rPr lang="zh-CN" altLang="en-US" sz="6000" b="1" dirty="0">
                <a:latin typeface="宋体" panose="02010600030101010101" pitchFamily="2" charset="-122"/>
                <a:ea typeface="宋体" panose="02010600030101010101" pitchFamily="2" charset="-122"/>
                <a:cs typeface="宋体" panose="02010600030101010101" pitchFamily="2" charset="-122"/>
              </a:rPr>
              <a:t>式与方程</a:t>
            </a:r>
          </a:p>
        </p:txBody>
      </p:sp>
      <p:sp>
        <p:nvSpPr>
          <p:cNvPr id="20" name="矩形 19"/>
          <p:cNvSpPr/>
          <p:nvPr/>
        </p:nvSpPr>
        <p:spPr>
          <a:xfrm>
            <a:off x="912693" y="519703"/>
            <a:ext cx="2711320" cy="684803"/>
          </a:xfrm>
          <a:prstGeom prst="rect">
            <a:avLst/>
          </a:prstGeom>
        </p:spPr>
        <p:txBody>
          <a:bodyPr wrap="none" lIns="68580" tIns="34290" rIns="68580" bIns="34290">
            <a:spAutoFit/>
          </a:bodyPr>
          <a:lstStyle/>
          <a:p>
            <a:r>
              <a:rPr lang="zh-CN" altLang="en-US" sz="4000" b="1" dirty="0">
                <a:solidFill>
                  <a:srgbClr val="0050AA"/>
                </a:solidFill>
                <a:latin typeface="宋体" panose="02010600030101010101" pitchFamily="2" charset="-122"/>
                <a:ea typeface="宋体" panose="02010600030101010101" pitchFamily="2" charset="-122"/>
              </a:rPr>
              <a:t>整理和复习</a:t>
            </a:r>
          </a:p>
        </p:txBody>
      </p:sp>
      <p:grpSp>
        <p:nvGrpSpPr>
          <p:cNvPr id="23" name="组合 22"/>
          <p:cNvGrpSpPr/>
          <p:nvPr/>
        </p:nvGrpSpPr>
        <p:grpSpPr>
          <a:xfrm>
            <a:off x="231783" y="500648"/>
            <a:ext cx="654821" cy="702878"/>
            <a:chOff x="1306635" y="1385539"/>
            <a:chExt cx="654821" cy="702878"/>
          </a:xfrm>
        </p:grpSpPr>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635" y="1440417"/>
              <a:ext cx="654821" cy="648000"/>
            </a:xfrm>
            <a:prstGeom prst="rect">
              <a:avLst/>
            </a:prstGeom>
          </p:spPr>
        </p:pic>
        <p:sp>
          <p:nvSpPr>
            <p:cNvPr id="25" name="文本框 10"/>
            <p:cNvSpPr txBox="1"/>
            <p:nvPr/>
          </p:nvSpPr>
          <p:spPr>
            <a:xfrm>
              <a:off x="1435768" y="1385539"/>
              <a:ext cx="410690" cy="630942"/>
            </a:xfrm>
            <a:prstGeom prst="rect">
              <a:avLst/>
            </a:prstGeom>
            <a:noFill/>
          </p:spPr>
          <p:txBody>
            <a:bodyPr wrap="none" rtlCol="0">
              <a:spAutoFit/>
            </a:bodyPr>
            <a:lstStyle/>
            <a:p>
              <a:r>
                <a:rPr kumimoji="1" lang="en-US" altLang="zh-CN" sz="3500" b="1" dirty="0">
                  <a:solidFill>
                    <a:srgbClr val="0050AA"/>
                  </a:solidFill>
                  <a:latin typeface="宋体" panose="02010600030101010101" pitchFamily="2" charset="-122"/>
                  <a:ea typeface="宋体" panose="02010600030101010101" pitchFamily="2" charset="-122"/>
                </a:rPr>
                <a:t>6</a:t>
              </a:r>
              <a:endParaRPr kumimoji="1" lang="zh-CN" altLang="en-US" sz="3500" b="1" dirty="0">
                <a:solidFill>
                  <a:srgbClr val="0050AA"/>
                </a:solidFill>
                <a:latin typeface="宋体" panose="02010600030101010101" pitchFamily="2" charset="-122"/>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1"/>
          <p:cNvSpPr txBox="1">
            <a:spLocks noChangeArrowheads="1"/>
          </p:cNvSpPr>
          <p:nvPr/>
        </p:nvSpPr>
        <p:spPr bwMode="auto">
          <a:xfrm>
            <a:off x="1481957" y="1741521"/>
            <a:ext cx="2520950" cy="400110"/>
          </a:xfrm>
          <a:prstGeom prst="rect">
            <a:avLst/>
          </a:prstGeom>
          <a:noFill/>
          <a:ln w="9525">
            <a:noFill/>
            <a:miter lim="800000"/>
          </a:ln>
        </p:spPr>
        <p:txBody>
          <a:bodyPr>
            <a:spAutoFit/>
          </a:bodyPr>
          <a:lstStyle/>
          <a:p>
            <a:r>
              <a:rPr lang="en-US" altLang="zh-CN" sz="2000" b="1" dirty="0">
                <a:latin typeface="楷体" panose="02010609060101010101" pitchFamily="49" charset="-122"/>
                <a:ea typeface="楷体" panose="02010609060101010101" pitchFamily="49" charset="-122"/>
              </a:rPr>
              <a:t>2.5 + </a:t>
            </a:r>
            <a:r>
              <a:rPr lang="en-US" altLang="zh-CN" sz="2000" b="1" i="1" dirty="0">
                <a:latin typeface="Times New Roman" panose="02020603050405020304" pitchFamily="18" charset="0"/>
                <a:ea typeface="楷体" panose="02010609060101010101" pitchFamily="49" charset="-122"/>
                <a:cs typeface="Times New Roman" panose="02020603050405020304" pitchFamily="18" charset="0"/>
              </a:rPr>
              <a:t>x</a:t>
            </a:r>
            <a:r>
              <a:rPr lang="zh-CN" altLang="en-US" sz="2000" b="1" dirty="0">
                <a:latin typeface="楷体" panose="02010609060101010101" pitchFamily="49" charset="-122"/>
                <a:ea typeface="楷体" panose="02010609060101010101" pitchFamily="49" charset="-122"/>
              </a:rPr>
              <a:t> </a:t>
            </a:r>
            <a:r>
              <a:rPr lang="en-US" altLang="zh-CN" sz="2000" b="1" dirty="0">
                <a:latin typeface="楷体" panose="02010609060101010101" pitchFamily="49" charset="-122"/>
                <a:ea typeface="楷体" panose="02010609060101010101" pitchFamily="49" charset="-122"/>
              </a:rPr>
              <a:t>= 5.3</a:t>
            </a:r>
          </a:p>
        </p:txBody>
      </p:sp>
      <p:sp>
        <p:nvSpPr>
          <p:cNvPr id="9" name="Text Box 48"/>
          <p:cNvSpPr txBox="1">
            <a:spLocks noChangeArrowheads="1"/>
          </p:cNvSpPr>
          <p:nvPr/>
        </p:nvSpPr>
        <p:spPr bwMode="auto">
          <a:xfrm>
            <a:off x="428596" y="2186443"/>
            <a:ext cx="4643438" cy="400110"/>
          </a:xfrm>
          <a:prstGeom prst="rect">
            <a:avLst/>
          </a:prstGeom>
          <a:noFill/>
          <a:ln w="9525">
            <a:noFill/>
            <a:miter lim="800000"/>
          </a:ln>
        </p:spPr>
        <p:txBody>
          <a:bodyPr>
            <a:spAutoFit/>
          </a:bodyPr>
          <a:lstStyle/>
          <a:p>
            <a:r>
              <a:rPr lang="zh-CN" altLang="el-GR" sz="2000" b="1" dirty="0">
                <a:latin typeface="楷体" panose="02010609060101010101" pitchFamily="49" charset="-122"/>
                <a:ea typeface="楷体" panose="02010609060101010101" pitchFamily="49" charset="-122"/>
              </a:rPr>
              <a:t>解：</a:t>
            </a:r>
            <a:r>
              <a:rPr lang="en-US" altLang="zh-CN" sz="2000" b="1" dirty="0">
                <a:latin typeface="楷体" panose="02010609060101010101" pitchFamily="49" charset="-122"/>
                <a:ea typeface="楷体" panose="02010609060101010101" pitchFamily="49" charset="-122"/>
              </a:rPr>
              <a:t>2.5</a:t>
            </a:r>
            <a:r>
              <a:rPr lang="zh-CN" altLang="en-US" sz="2000" b="1" dirty="0">
                <a:solidFill>
                  <a:srgbClr val="FF0000"/>
                </a:solidFill>
                <a:latin typeface="楷体" panose="02010609060101010101" pitchFamily="49" charset="-122"/>
                <a:ea typeface="楷体" panose="02010609060101010101" pitchFamily="49" charset="-122"/>
              </a:rPr>
              <a:t>－</a:t>
            </a:r>
            <a:r>
              <a:rPr lang="en-US" altLang="zh-CN" sz="2000" b="1" dirty="0">
                <a:solidFill>
                  <a:srgbClr val="FF0000"/>
                </a:solidFill>
                <a:latin typeface="楷体" panose="02010609060101010101" pitchFamily="49" charset="-122"/>
                <a:ea typeface="楷体" panose="02010609060101010101" pitchFamily="49" charset="-122"/>
              </a:rPr>
              <a:t>2.5</a:t>
            </a:r>
            <a:r>
              <a:rPr lang="en-US" altLang="zh-CN" sz="2000" b="1" dirty="0">
                <a:latin typeface="楷体" panose="02010609060101010101" pitchFamily="49" charset="-122"/>
                <a:ea typeface="楷体" panose="02010609060101010101" pitchFamily="49" charset="-122"/>
              </a:rPr>
              <a:t> +</a:t>
            </a:r>
            <a:r>
              <a:rPr lang="en-US" altLang="zh-CN" sz="2000" b="1" i="1"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000" b="1" dirty="0">
                <a:latin typeface="楷体" panose="02010609060101010101" pitchFamily="49" charset="-122"/>
                <a:ea typeface="楷体" panose="02010609060101010101" pitchFamily="49" charset="-122"/>
              </a:rPr>
              <a:t> = 5.3</a:t>
            </a:r>
            <a:r>
              <a:rPr lang="zh-CN" altLang="en-US" sz="2000" b="1" dirty="0">
                <a:solidFill>
                  <a:srgbClr val="FF0000"/>
                </a:solidFill>
                <a:latin typeface="楷体" panose="02010609060101010101" pitchFamily="49" charset="-122"/>
                <a:ea typeface="楷体" panose="02010609060101010101" pitchFamily="49" charset="-122"/>
              </a:rPr>
              <a:t>－</a:t>
            </a:r>
            <a:r>
              <a:rPr lang="en-US" altLang="zh-CN" sz="2000" b="1" dirty="0">
                <a:solidFill>
                  <a:srgbClr val="FF0000"/>
                </a:solidFill>
                <a:latin typeface="楷体" panose="02010609060101010101" pitchFamily="49" charset="-122"/>
                <a:ea typeface="楷体" panose="02010609060101010101" pitchFamily="49" charset="-122"/>
              </a:rPr>
              <a:t>2.5</a:t>
            </a:r>
          </a:p>
        </p:txBody>
      </p:sp>
      <p:sp>
        <p:nvSpPr>
          <p:cNvPr id="10" name="Text Box 49"/>
          <p:cNvSpPr txBox="1">
            <a:spLocks noChangeArrowheads="1"/>
          </p:cNvSpPr>
          <p:nvPr/>
        </p:nvSpPr>
        <p:spPr bwMode="auto">
          <a:xfrm>
            <a:off x="2256912" y="2671725"/>
            <a:ext cx="2376488" cy="400110"/>
          </a:xfrm>
          <a:prstGeom prst="rect">
            <a:avLst/>
          </a:prstGeom>
          <a:noFill/>
          <a:ln w="9525">
            <a:noFill/>
            <a:miter lim="800000"/>
          </a:ln>
        </p:spPr>
        <p:txBody>
          <a:bodyPr>
            <a:spAutoFit/>
          </a:bodyPr>
          <a:lstStyle/>
          <a:p>
            <a:r>
              <a:rPr lang="en-US" altLang="zh-CN" sz="2000" b="1" i="1"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000" b="1" dirty="0">
                <a:latin typeface="楷体" panose="02010609060101010101" pitchFamily="49" charset="-122"/>
                <a:ea typeface="楷体" panose="02010609060101010101" pitchFamily="49" charset="-122"/>
              </a:rPr>
              <a:t> = </a:t>
            </a:r>
            <a:r>
              <a:rPr lang="en-US" altLang="zh-CN" sz="2000" b="1" dirty="0">
                <a:solidFill>
                  <a:srgbClr val="FF0000"/>
                </a:solidFill>
                <a:latin typeface="楷体" panose="02010609060101010101" pitchFamily="49" charset="-122"/>
                <a:ea typeface="楷体" panose="02010609060101010101" pitchFamily="49" charset="-122"/>
              </a:rPr>
              <a:t>2.8</a:t>
            </a:r>
          </a:p>
        </p:txBody>
      </p:sp>
      <p:sp>
        <p:nvSpPr>
          <p:cNvPr id="11" name="Text Box 15"/>
          <p:cNvSpPr txBox="1">
            <a:spLocks noChangeArrowheads="1"/>
          </p:cNvSpPr>
          <p:nvPr/>
        </p:nvSpPr>
        <p:spPr bwMode="auto">
          <a:xfrm>
            <a:off x="785365" y="3197463"/>
            <a:ext cx="3316283" cy="1246495"/>
          </a:xfrm>
          <a:prstGeom prst="rect">
            <a:avLst/>
          </a:prstGeom>
          <a:noFill/>
          <a:ln w="28575">
            <a:solidFill>
              <a:schemeClr val="accent1"/>
            </a:solidFill>
            <a:miter lim="800000"/>
          </a:ln>
        </p:spPr>
        <p:txBody>
          <a:bodyPr wrap="square">
            <a:spAutoFit/>
          </a:bodyPr>
          <a:lstStyle/>
          <a:p>
            <a:pPr>
              <a:lnSpc>
                <a:spcPct val="125000"/>
              </a:lnSpc>
            </a:pPr>
            <a:r>
              <a:rPr lang="zh-CN" altLang="en-US" sz="2000" b="1" dirty="0">
                <a:solidFill>
                  <a:srgbClr val="FF0000"/>
                </a:solidFill>
                <a:latin typeface="楷体" panose="02010609060101010101" pitchFamily="49" charset="-122"/>
                <a:ea typeface="楷体" panose="02010609060101010101" pitchFamily="49" charset="-122"/>
              </a:rPr>
              <a:t>等式的性质</a:t>
            </a:r>
            <a:r>
              <a:rPr lang="en-US" altLang="zh-CN" sz="2000" b="1" dirty="0">
                <a:solidFill>
                  <a:srgbClr val="FF0000"/>
                </a:solidFill>
                <a:latin typeface="楷体" panose="02010609060101010101" pitchFamily="49" charset="-122"/>
                <a:ea typeface="楷体" panose="02010609060101010101" pitchFamily="49" charset="-122"/>
              </a:rPr>
              <a:t>1</a:t>
            </a:r>
            <a:r>
              <a:rPr lang="zh-CN" altLang="en-US" sz="2000" b="1" dirty="0">
                <a:solidFill>
                  <a:srgbClr val="FF0000"/>
                </a:solidFill>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等式两边同时加上或减去同一个数，等式仍然成立。</a:t>
            </a:r>
          </a:p>
        </p:txBody>
      </p:sp>
      <p:sp>
        <p:nvSpPr>
          <p:cNvPr id="12" name="Rectangle 25"/>
          <p:cNvSpPr>
            <a:spLocks noChangeArrowheads="1"/>
          </p:cNvSpPr>
          <p:nvPr/>
        </p:nvSpPr>
        <p:spPr bwMode="auto">
          <a:xfrm>
            <a:off x="4464943" y="2211590"/>
            <a:ext cx="4427537" cy="400110"/>
          </a:xfrm>
          <a:prstGeom prst="rect">
            <a:avLst/>
          </a:prstGeom>
          <a:noFill/>
          <a:ln w="9525" algn="ctr">
            <a:noFill/>
            <a:miter lim="800000"/>
          </a:ln>
        </p:spPr>
        <p:txBody>
          <a:bodyPr anchor="ctr">
            <a:spAutoFit/>
          </a:bodyPr>
          <a:lstStyle/>
          <a:p>
            <a:pPr eaLnBrk="0" hangingPunct="0"/>
            <a:r>
              <a:rPr lang="zh-CN" altLang="en-US" sz="2000" b="1" dirty="0">
                <a:latin typeface="楷体" panose="02010609060101010101" pitchFamily="49" charset="-122"/>
                <a:ea typeface="楷体" panose="02010609060101010101" pitchFamily="49" charset="-122"/>
              </a:rPr>
              <a:t>解</a:t>
            </a:r>
            <a:r>
              <a:rPr lang="en-US" altLang="zh-CN" sz="2000" b="1" dirty="0">
                <a:latin typeface="楷体" panose="02010609060101010101" pitchFamily="49" charset="-122"/>
                <a:ea typeface="楷体" panose="02010609060101010101" pitchFamily="49" charset="-122"/>
              </a:rPr>
              <a:t>: </a:t>
            </a:r>
            <a:r>
              <a:rPr lang="en-US" altLang="zh-CN" sz="2000" b="1" i="1" dirty="0">
                <a:latin typeface="Times New Roman" panose="02020603050405020304" pitchFamily="18" charset="0"/>
                <a:ea typeface="楷体" panose="02010609060101010101" pitchFamily="49" charset="-122"/>
                <a:cs typeface="Times New Roman" panose="02020603050405020304" pitchFamily="18" charset="0"/>
              </a:rPr>
              <a:t>x</a:t>
            </a:r>
            <a:r>
              <a:rPr lang="zh-CN" altLang="en-US" sz="2000" b="1" dirty="0">
                <a:latin typeface="楷体" panose="02010609060101010101" pitchFamily="49" charset="-122"/>
                <a:ea typeface="楷体" panose="02010609060101010101" pitchFamily="49" charset="-122"/>
              </a:rPr>
              <a:t> </a:t>
            </a:r>
            <a:r>
              <a:rPr lang="en-US" altLang="zh-CN" sz="2000" b="1" dirty="0">
                <a:latin typeface="楷体" panose="02010609060101010101" pitchFamily="49" charset="-122"/>
                <a:ea typeface="楷体" panose="02010609060101010101" pitchFamily="49" charset="-122"/>
              </a:rPr>
              <a:t>÷10</a:t>
            </a:r>
            <a:r>
              <a:rPr lang="en-US" altLang="zh-CN" sz="2000" b="1" dirty="0">
                <a:solidFill>
                  <a:srgbClr val="FF0000"/>
                </a:solidFill>
                <a:latin typeface="楷体" panose="02010609060101010101" pitchFamily="49" charset="-122"/>
                <a:ea typeface="楷体" panose="02010609060101010101" pitchFamily="49" charset="-122"/>
              </a:rPr>
              <a:t>×10</a:t>
            </a:r>
            <a:r>
              <a:rPr lang="en-US" altLang="zh-CN" sz="2000" b="1" dirty="0">
                <a:latin typeface="楷体" panose="02010609060101010101" pitchFamily="49" charset="-122"/>
                <a:ea typeface="楷体" panose="02010609060101010101" pitchFamily="49" charset="-122"/>
              </a:rPr>
              <a:t> = 12.5</a:t>
            </a:r>
            <a:r>
              <a:rPr lang="en-US" altLang="zh-CN" sz="2000" b="1" dirty="0">
                <a:solidFill>
                  <a:srgbClr val="FF0000"/>
                </a:solidFill>
                <a:latin typeface="楷体" panose="02010609060101010101" pitchFamily="49" charset="-122"/>
                <a:ea typeface="楷体" panose="02010609060101010101" pitchFamily="49" charset="-122"/>
              </a:rPr>
              <a:t>×10 </a:t>
            </a:r>
            <a:r>
              <a:rPr lang="en-US" altLang="zh-CN" sz="2000" b="1" dirty="0">
                <a:latin typeface="楷体" panose="02010609060101010101" pitchFamily="49" charset="-122"/>
                <a:ea typeface="楷体" panose="02010609060101010101" pitchFamily="49" charset="-122"/>
              </a:rPr>
              <a:t> </a:t>
            </a:r>
          </a:p>
        </p:txBody>
      </p:sp>
      <p:sp>
        <p:nvSpPr>
          <p:cNvPr id="13" name="Rectangle 16"/>
          <p:cNvSpPr>
            <a:spLocks noChangeArrowheads="1"/>
          </p:cNvSpPr>
          <p:nvPr/>
        </p:nvSpPr>
        <p:spPr bwMode="auto">
          <a:xfrm>
            <a:off x="5574082" y="1685122"/>
            <a:ext cx="2411412" cy="400110"/>
          </a:xfrm>
          <a:prstGeom prst="rect">
            <a:avLst/>
          </a:prstGeom>
          <a:noFill/>
          <a:ln w="9525" algn="ctr">
            <a:noFill/>
            <a:miter lim="800000"/>
          </a:ln>
        </p:spPr>
        <p:txBody>
          <a:bodyPr anchor="ctr">
            <a:spAutoFit/>
          </a:bodyPr>
          <a:lstStyle/>
          <a:p>
            <a:pPr eaLnBrk="0" hangingPunct="0"/>
            <a:r>
              <a:rPr lang="en-US" altLang="zh-CN" sz="2000" b="1" i="1"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000" b="1" dirty="0">
                <a:latin typeface="楷体" panose="02010609060101010101" pitchFamily="49" charset="-122"/>
                <a:ea typeface="楷体" panose="02010609060101010101" pitchFamily="49" charset="-122"/>
              </a:rPr>
              <a:t>÷10 = 12.5 </a:t>
            </a:r>
          </a:p>
        </p:txBody>
      </p:sp>
      <p:sp>
        <p:nvSpPr>
          <p:cNvPr id="14" name="Text Box 49"/>
          <p:cNvSpPr txBox="1">
            <a:spLocks noChangeArrowheads="1"/>
          </p:cNvSpPr>
          <p:nvPr/>
        </p:nvSpPr>
        <p:spPr bwMode="auto">
          <a:xfrm>
            <a:off x="6145607" y="2797353"/>
            <a:ext cx="2376488" cy="400110"/>
          </a:xfrm>
          <a:prstGeom prst="rect">
            <a:avLst/>
          </a:prstGeom>
          <a:noFill/>
          <a:ln w="9525">
            <a:noFill/>
            <a:miter lim="800000"/>
          </a:ln>
        </p:spPr>
        <p:txBody>
          <a:bodyPr>
            <a:spAutoFit/>
          </a:bodyPr>
          <a:lstStyle/>
          <a:p>
            <a:r>
              <a:rPr lang="en-US" altLang="zh-CN" sz="2000" b="1" i="1"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000" b="1" dirty="0">
                <a:latin typeface="楷体" panose="02010609060101010101" pitchFamily="49" charset="-122"/>
                <a:ea typeface="楷体" panose="02010609060101010101" pitchFamily="49" charset="-122"/>
              </a:rPr>
              <a:t> = </a:t>
            </a:r>
            <a:r>
              <a:rPr lang="en-US" altLang="zh-CN" sz="2000" b="1" dirty="0">
                <a:solidFill>
                  <a:srgbClr val="FF0000"/>
                </a:solidFill>
                <a:latin typeface="楷体" panose="02010609060101010101" pitchFamily="49" charset="-122"/>
                <a:ea typeface="楷体" panose="02010609060101010101" pitchFamily="49" charset="-122"/>
              </a:rPr>
              <a:t>125</a:t>
            </a:r>
          </a:p>
        </p:txBody>
      </p:sp>
      <p:sp>
        <p:nvSpPr>
          <p:cNvPr id="2" name="矩形 1"/>
          <p:cNvSpPr/>
          <p:nvPr/>
        </p:nvSpPr>
        <p:spPr>
          <a:xfrm>
            <a:off x="962536" y="1068748"/>
            <a:ext cx="5080000" cy="460375"/>
          </a:xfrm>
          <a:prstGeom prst="rect">
            <a:avLst/>
          </a:prstGeom>
        </p:spPr>
        <p:txBody>
          <a:bodyPr wrap="none">
            <a:spAutoFit/>
          </a:bodyPr>
          <a:lstStyle/>
          <a:p>
            <a:r>
              <a:rPr lang="zh-CN" altLang="en-US" sz="2400" b="1">
                <a:latin typeface="楷体" panose="02010609060101010101" pitchFamily="49" charset="-122"/>
                <a:ea typeface="楷体" panose="02010609060101010101" pitchFamily="49" charset="-122"/>
              </a:rPr>
              <a:t>小组交流：试着举例说明等式的性质</a:t>
            </a:r>
            <a:endParaRPr lang="zh-CN" altLang="en-US" sz="2400"/>
          </a:p>
        </p:txBody>
      </p:sp>
      <p:sp>
        <p:nvSpPr>
          <p:cNvPr id="17" name="TextBox 12"/>
          <p:cNvSpPr txBox="1">
            <a:spLocks noChangeArrowheads="1"/>
          </p:cNvSpPr>
          <p:nvPr/>
        </p:nvSpPr>
        <p:spPr bwMode="auto">
          <a:xfrm>
            <a:off x="3448336" y="410145"/>
            <a:ext cx="2491816"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en-US" altLang="zh-CN" sz="2800" b="1" dirty="0">
                <a:solidFill>
                  <a:prstClr val="black"/>
                </a:solidFill>
                <a:latin typeface="宋体" panose="02010600030101010101" pitchFamily="2" charset="-122"/>
              </a:rPr>
              <a:t>2. </a:t>
            </a:r>
            <a:r>
              <a:rPr lang="zh-CN" altLang="en-US" sz="2800" b="1" dirty="0">
                <a:solidFill>
                  <a:prstClr val="black"/>
                </a:solidFill>
                <a:latin typeface="宋体" panose="02010600030101010101" pitchFamily="2" charset="-122"/>
              </a:rPr>
              <a:t>方程</a:t>
            </a:r>
          </a:p>
        </p:txBody>
      </p:sp>
      <p:pic>
        <p:nvPicPr>
          <p:cNvPr id="18"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7810">
                        <a14:foregroundMark x1="20438" y1="23684" x2="27737" y2="65789"/>
                      </a14:backgroundRemoval>
                    </a14:imgEffect>
                  </a14:imgLayer>
                </a14:imgProps>
              </a:ext>
              <a:ext uri="{28A0092B-C50C-407E-A947-70E740481C1C}">
                <a14:useLocalDpi xmlns:a14="http://schemas.microsoft.com/office/drawing/2010/main" val="0"/>
              </a:ext>
            </a:extLst>
          </a:blip>
          <a:srcRect/>
          <a:stretch>
            <a:fillRect/>
          </a:stretch>
        </p:blipFill>
        <p:spPr bwMode="auto">
          <a:xfrm>
            <a:off x="395536" y="1151235"/>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5"/>
          <p:cNvSpPr txBox="1">
            <a:spLocks noChangeArrowheads="1"/>
          </p:cNvSpPr>
          <p:nvPr/>
        </p:nvSpPr>
        <p:spPr bwMode="auto">
          <a:xfrm>
            <a:off x="4800600" y="3197463"/>
            <a:ext cx="3316283" cy="1246495"/>
          </a:xfrm>
          <a:prstGeom prst="rect">
            <a:avLst/>
          </a:prstGeom>
          <a:noFill/>
          <a:ln w="28575">
            <a:solidFill>
              <a:schemeClr val="accent1"/>
            </a:solidFill>
            <a:miter lim="800000"/>
          </a:ln>
        </p:spPr>
        <p:txBody>
          <a:bodyPr wrap="square">
            <a:spAutoFit/>
          </a:bodyPr>
          <a:lstStyle/>
          <a:p>
            <a:pPr>
              <a:lnSpc>
                <a:spcPct val="125000"/>
              </a:lnSpc>
            </a:pPr>
            <a:r>
              <a:rPr lang="zh-CN" altLang="en-US" sz="2000" b="1">
                <a:solidFill>
                  <a:srgbClr val="FF0000"/>
                </a:solidFill>
                <a:latin typeface="楷体" panose="02010609060101010101" pitchFamily="49" charset="-122"/>
                <a:ea typeface="楷体" panose="02010609060101010101" pitchFamily="49" charset="-122"/>
              </a:rPr>
              <a:t>等式的性质</a:t>
            </a:r>
            <a:r>
              <a:rPr lang="en-US" altLang="zh-CN" sz="2000" b="1">
                <a:solidFill>
                  <a:srgbClr val="FF0000"/>
                </a:solidFill>
                <a:latin typeface="楷体" panose="02010609060101010101" pitchFamily="49" charset="-122"/>
                <a:ea typeface="楷体" panose="02010609060101010101" pitchFamily="49" charset="-122"/>
              </a:rPr>
              <a:t>2</a:t>
            </a:r>
            <a:r>
              <a:rPr lang="zh-CN" altLang="en-US" sz="2000" b="1">
                <a:solidFill>
                  <a:srgbClr val="FF0000"/>
                </a:solidFill>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等式两边同时乘或除以同一个数（</a:t>
            </a:r>
            <a:r>
              <a:rPr lang="en-US" altLang="zh-CN" sz="2000" b="1">
                <a:latin typeface="楷体" panose="02010609060101010101" pitchFamily="49" charset="-122"/>
                <a:ea typeface="楷体" panose="02010609060101010101" pitchFamily="49" charset="-122"/>
              </a:rPr>
              <a:t>0</a:t>
            </a:r>
            <a:r>
              <a:rPr lang="zh-CN" altLang="en-US" sz="2000" b="1">
                <a:latin typeface="楷体" panose="02010609060101010101" pitchFamily="49" charset="-122"/>
                <a:ea typeface="楷体" panose="02010609060101010101" pitchFamily="49" charset="-122"/>
              </a:rPr>
              <a:t>除外），等式仍然成立。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p:bldP spid="13" grpId="0"/>
      <p:bldP spid="14" grpId="0"/>
      <p:bldP spid="2"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1802536" y="985803"/>
            <a:ext cx="4200802" cy="646331"/>
          </a:xfrm>
          <a:prstGeom prst="rect">
            <a:avLst/>
          </a:prstGeom>
          <a:noFill/>
          <a:ln w="9525">
            <a:noFill/>
            <a:miter lim="800000"/>
          </a:ln>
        </p:spPr>
        <p:txBody>
          <a:bodyPr wrap="square">
            <a:spAutoFit/>
          </a:bodyPr>
          <a:lstStyle/>
          <a:p>
            <a:pPr>
              <a:lnSpc>
                <a:spcPct val="150000"/>
              </a:lnSpc>
            </a:pPr>
            <a:r>
              <a:rPr lang="zh-CN" altLang="en-US" sz="2400" b="1" dirty="0">
                <a:latin typeface="楷体" panose="02010609060101010101" pitchFamily="49" charset="-122"/>
                <a:ea typeface="楷体" panose="02010609060101010101" pitchFamily="49" charset="-122"/>
              </a:rPr>
              <a:t>用方程解决问题的步骤</a:t>
            </a:r>
          </a:p>
        </p:txBody>
      </p:sp>
      <p:sp>
        <p:nvSpPr>
          <p:cNvPr id="15" name="TextBox 12"/>
          <p:cNvSpPr txBox="1">
            <a:spLocks noChangeArrowheads="1"/>
          </p:cNvSpPr>
          <p:nvPr/>
        </p:nvSpPr>
        <p:spPr bwMode="auto">
          <a:xfrm>
            <a:off x="3771528" y="436025"/>
            <a:ext cx="1535257"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en-US" altLang="zh-CN" sz="2800" b="1">
                <a:solidFill>
                  <a:prstClr val="black"/>
                </a:solidFill>
                <a:latin typeface="宋体" panose="02010600030101010101" pitchFamily="2" charset="-122"/>
              </a:rPr>
              <a:t>2. </a:t>
            </a:r>
            <a:r>
              <a:rPr lang="zh-CN" altLang="en-US" sz="2800" b="1">
                <a:solidFill>
                  <a:prstClr val="black"/>
                </a:solidFill>
                <a:latin typeface="宋体" panose="02010600030101010101" pitchFamily="2" charset="-122"/>
              </a:rPr>
              <a:t>方程</a:t>
            </a:r>
            <a:endParaRPr lang="zh-CN" altLang="en-US" sz="2800" b="1" dirty="0">
              <a:solidFill>
                <a:prstClr val="black"/>
              </a:solidFill>
              <a:latin typeface="宋体" panose="02010600030101010101" pitchFamily="2" charset="-122"/>
            </a:endParaRPr>
          </a:p>
        </p:txBody>
      </p:sp>
      <p:pic>
        <p:nvPicPr>
          <p:cNvPr id="16" name="Picture 5"/>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7810">
                        <a14:foregroundMark x1="20438" y1="23684" x2="27737" y2="65789"/>
                      </a14:backgroundRemoval>
                    </a14:imgEffect>
                  </a14:imgLayer>
                </a14:imgProps>
              </a:ext>
              <a:ext uri="{28A0092B-C50C-407E-A947-70E740481C1C}">
                <a14:useLocalDpi xmlns:a14="http://schemas.microsoft.com/office/drawing/2010/main" val="0"/>
              </a:ext>
            </a:extLst>
          </a:blip>
          <a:srcRect/>
          <a:stretch>
            <a:fillRect/>
          </a:stretch>
        </p:blipFill>
        <p:spPr bwMode="auto">
          <a:xfrm>
            <a:off x="1158962" y="1106857"/>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组合 1"/>
          <p:cNvGrpSpPr/>
          <p:nvPr/>
        </p:nvGrpSpPr>
        <p:grpSpPr>
          <a:xfrm>
            <a:off x="1269004" y="1760937"/>
            <a:ext cx="4302289" cy="476669"/>
            <a:chOff x="2177639" y="1767207"/>
            <a:chExt cx="4302289" cy="476669"/>
          </a:xfrm>
        </p:grpSpPr>
        <p:sp>
          <p:nvSpPr>
            <p:cNvPr id="7" name="Text Box 28"/>
            <p:cNvSpPr txBox="1">
              <a:spLocks noChangeArrowheads="1"/>
            </p:cNvSpPr>
            <p:nvPr/>
          </p:nvSpPr>
          <p:spPr bwMode="auto">
            <a:xfrm>
              <a:off x="2735016" y="1767207"/>
              <a:ext cx="3744912" cy="476669"/>
            </a:xfrm>
            <a:prstGeom prst="rect">
              <a:avLst/>
            </a:prstGeom>
            <a:solidFill>
              <a:srgbClr val="FF6600">
                <a:alpha val="0"/>
              </a:srgbClr>
            </a:solidFill>
            <a:ln w="9525" cap="rnd" algn="ctr">
              <a:noFill/>
              <a:prstDash val="sysDot"/>
              <a:miter lim="800000"/>
            </a:ln>
          </p:spPr>
          <p:txBody>
            <a:bodyPr>
              <a:spAutoFit/>
            </a:bodyPr>
            <a:lstStyle/>
            <a:p>
              <a:pPr eaLnBrk="1" hangingPunct="1">
                <a:lnSpc>
                  <a:spcPct val="120000"/>
                </a:lnSpc>
              </a:pPr>
              <a:r>
                <a:rPr lang="zh-CN" altLang="en-US" sz="2400" b="1" dirty="0">
                  <a:solidFill>
                    <a:srgbClr val="000000"/>
                  </a:solidFill>
                  <a:latin typeface="楷体" panose="02010609060101010101" pitchFamily="49" charset="-122"/>
                  <a:ea typeface="楷体" panose="02010609060101010101" pitchFamily="49" charset="-122"/>
                </a:rPr>
                <a:t>审题，理解题意；  </a:t>
              </a:r>
            </a:p>
          </p:txBody>
        </p:sp>
        <p:grpSp>
          <p:nvGrpSpPr>
            <p:cNvPr id="17" name="组合 16"/>
            <p:cNvGrpSpPr/>
            <p:nvPr/>
          </p:nvGrpSpPr>
          <p:grpSpPr>
            <a:xfrm>
              <a:off x="2177639" y="1799448"/>
              <a:ext cx="394097" cy="375047"/>
              <a:chOff x="2886076" y="1547813"/>
              <a:chExt cx="394097" cy="375047"/>
            </a:xfrm>
          </p:grpSpPr>
          <p:sp>
            <p:nvSpPr>
              <p:cNvPr id="18" name="MH_Other_1"/>
              <p:cNvSpPr/>
              <p:nvPr>
                <p:custDataLst>
                  <p:tags r:id="rId10"/>
                </p:custDataLst>
              </p:nvPr>
            </p:nvSpPr>
            <p:spPr>
              <a:xfrm rot="20249070">
                <a:off x="2886076" y="1550194"/>
                <a:ext cx="232172" cy="363141"/>
              </a:xfrm>
              <a:custGeom>
                <a:avLst/>
                <a:gdLst>
                  <a:gd name="connsiteX0" fmla="*/ 339776 w 496896"/>
                  <a:gd name="connsiteY0" fmla="*/ 16218 h 773729"/>
                  <a:gd name="connsiteX1" fmla="*/ 482881 w 496896"/>
                  <a:gd name="connsiteY1" fmla="*/ 146392 h 773729"/>
                  <a:gd name="connsiteX2" fmla="*/ 496896 w 496896"/>
                  <a:gd name="connsiteY2" fmla="*/ 175916 h 773729"/>
                  <a:gd name="connsiteX3" fmla="*/ 441859 w 496896"/>
                  <a:gd name="connsiteY3" fmla="*/ 216867 h 773729"/>
                  <a:gd name="connsiteX4" fmla="*/ 234509 w 496896"/>
                  <a:gd name="connsiteY4" fmla="*/ 761884 h 773729"/>
                  <a:gd name="connsiteX5" fmla="*/ 234416 w 496896"/>
                  <a:gd name="connsiteY5" fmla="*/ 773729 h 773729"/>
                  <a:gd name="connsiteX6" fmla="*/ 212938 w 496896"/>
                  <a:gd name="connsiteY6" fmla="*/ 751933 h 773729"/>
                  <a:gd name="connsiteX7" fmla="*/ 111 w 496896"/>
                  <a:gd name="connsiteY7" fmla="*/ 278412 h 773729"/>
                  <a:gd name="connsiteX8" fmla="*/ 10626 w 496896"/>
                  <a:gd name="connsiteY8" fmla="*/ 206487 h 773729"/>
                  <a:gd name="connsiteX9" fmla="*/ 39154 w 496896"/>
                  <a:gd name="connsiteY9" fmla="*/ 146392 h 773729"/>
                  <a:gd name="connsiteX10" fmla="*/ 235109 w 496896"/>
                  <a:gd name="connsiteY10" fmla="*/ 475 h 773729"/>
                  <a:gd name="connsiteX11" fmla="*/ 261017 w 496896"/>
                  <a:gd name="connsiteY11" fmla="*/ 0 h 773729"/>
                  <a:gd name="connsiteX12" fmla="*/ 286926 w 496896"/>
                  <a:gd name="connsiteY12" fmla="*/ 475 h 773729"/>
                  <a:gd name="connsiteX13" fmla="*/ 339776 w 496896"/>
                  <a:gd name="connsiteY13" fmla="*/ 16218 h 77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6896" h="773729">
                    <a:moveTo>
                      <a:pt x="339776" y="16218"/>
                    </a:moveTo>
                    <a:cubicBezTo>
                      <a:pt x="392132" y="38547"/>
                      <a:pt x="442215" y="80961"/>
                      <a:pt x="482881" y="146392"/>
                    </a:cubicBezTo>
                    <a:lnTo>
                      <a:pt x="496896" y="175916"/>
                    </a:lnTo>
                    <a:lnTo>
                      <a:pt x="441859" y="216867"/>
                    </a:lnTo>
                    <a:cubicBezTo>
                      <a:pt x="338038" y="315808"/>
                      <a:pt x="253936" y="491203"/>
                      <a:pt x="234509" y="761884"/>
                    </a:cubicBezTo>
                    <a:lnTo>
                      <a:pt x="234416" y="773729"/>
                    </a:lnTo>
                    <a:lnTo>
                      <a:pt x="212938" y="751933"/>
                    </a:lnTo>
                    <a:cubicBezTo>
                      <a:pt x="54669" y="569387"/>
                      <a:pt x="-2892" y="406057"/>
                      <a:pt x="111" y="278412"/>
                    </a:cubicBezTo>
                    <a:lnTo>
                      <a:pt x="10626" y="206487"/>
                    </a:lnTo>
                    <a:lnTo>
                      <a:pt x="39154" y="146392"/>
                    </a:lnTo>
                    <a:cubicBezTo>
                      <a:pt x="93374" y="59151"/>
                      <a:pt x="164338" y="12828"/>
                      <a:pt x="235109" y="475"/>
                    </a:cubicBezTo>
                    <a:lnTo>
                      <a:pt x="261017" y="0"/>
                    </a:lnTo>
                    <a:lnTo>
                      <a:pt x="286926" y="475"/>
                    </a:lnTo>
                    <a:cubicBezTo>
                      <a:pt x="304619" y="3563"/>
                      <a:pt x="322324" y="8774"/>
                      <a:pt x="339776" y="16218"/>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b="1">
                  <a:solidFill>
                    <a:srgbClr val="FFFFFF"/>
                  </a:solidFill>
                  <a:latin typeface="楷体" panose="02010609060101010101" pitchFamily="49" charset="-122"/>
                  <a:ea typeface="楷体" panose="02010609060101010101" pitchFamily="49" charset="-122"/>
                </a:endParaRPr>
              </a:p>
            </p:txBody>
          </p:sp>
          <p:sp>
            <p:nvSpPr>
              <p:cNvPr id="19" name="MH_Other_2"/>
              <p:cNvSpPr/>
              <p:nvPr>
                <p:custDataLst>
                  <p:tags r:id="rId11"/>
                </p:custDataLst>
              </p:nvPr>
            </p:nvSpPr>
            <p:spPr>
              <a:xfrm rot="1350930" flipH="1">
                <a:off x="3034904" y="1547813"/>
                <a:ext cx="245269" cy="375047"/>
              </a:xfrm>
              <a:custGeom>
                <a:avLst/>
                <a:gdLst>
                  <a:gd name="connsiteX0" fmla="*/ 261017 w 522034"/>
                  <a:gd name="connsiteY0" fmla="*/ 0 h 800723"/>
                  <a:gd name="connsiteX1" fmla="*/ 286926 w 522034"/>
                  <a:gd name="connsiteY1" fmla="*/ 475 h 800723"/>
                  <a:gd name="connsiteX2" fmla="*/ 482881 w 522034"/>
                  <a:gd name="connsiteY2" fmla="*/ 146392 h 800723"/>
                  <a:gd name="connsiteX3" fmla="*/ 511408 w 522034"/>
                  <a:gd name="connsiteY3" fmla="*/ 206487 h 800723"/>
                  <a:gd name="connsiteX4" fmla="*/ 521923 w 522034"/>
                  <a:gd name="connsiteY4" fmla="*/ 278412 h 800723"/>
                  <a:gd name="connsiteX5" fmla="*/ 309096 w 522034"/>
                  <a:gd name="connsiteY5" fmla="*/ 751933 h 800723"/>
                  <a:gd name="connsiteX6" fmla="*/ 261017 w 522034"/>
                  <a:gd name="connsiteY6" fmla="*/ 800723 h 800723"/>
                  <a:gd name="connsiteX7" fmla="*/ 212938 w 522034"/>
                  <a:gd name="connsiteY7" fmla="*/ 751933 h 800723"/>
                  <a:gd name="connsiteX8" fmla="*/ 111 w 522034"/>
                  <a:gd name="connsiteY8" fmla="*/ 278412 h 800723"/>
                  <a:gd name="connsiteX9" fmla="*/ 10626 w 522034"/>
                  <a:gd name="connsiteY9" fmla="*/ 206487 h 800723"/>
                  <a:gd name="connsiteX10" fmla="*/ 39154 w 522034"/>
                  <a:gd name="connsiteY10" fmla="*/ 146392 h 800723"/>
                  <a:gd name="connsiteX11" fmla="*/ 235109 w 522034"/>
                  <a:gd name="connsiteY11" fmla="*/ 475 h 80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4" h="800723">
                    <a:moveTo>
                      <a:pt x="261017" y="0"/>
                    </a:moveTo>
                    <a:lnTo>
                      <a:pt x="286926" y="475"/>
                    </a:lnTo>
                    <a:cubicBezTo>
                      <a:pt x="357697" y="12828"/>
                      <a:pt x="428660" y="59151"/>
                      <a:pt x="482881" y="146392"/>
                    </a:cubicBezTo>
                    <a:lnTo>
                      <a:pt x="511408" y="206487"/>
                    </a:lnTo>
                    <a:lnTo>
                      <a:pt x="521923" y="278412"/>
                    </a:lnTo>
                    <a:cubicBezTo>
                      <a:pt x="524926" y="406057"/>
                      <a:pt x="467366" y="569387"/>
                      <a:pt x="309096" y="751933"/>
                    </a:cubicBezTo>
                    <a:lnTo>
                      <a:pt x="261017" y="800723"/>
                    </a:lnTo>
                    <a:lnTo>
                      <a:pt x="212938" y="751933"/>
                    </a:lnTo>
                    <a:cubicBezTo>
                      <a:pt x="54669" y="569387"/>
                      <a:pt x="-2892" y="406057"/>
                      <a:pt x="111" y="278412"/>
                    </a:cubicBezTo>
                    <a:lnTo>
                      <a:pt x="10626" y="206487"/>
                    </a:lnTo>
                    <a:lnTo>
                      <a:pt x="39154" y="146392"/>
                    </a:lnTo>
                    <a:cubicBezTo>
                      <a:pt x="93374" y="59151"/>
                      <a:pt x="164338" y="12828"/>
                      <a:pt x="235109" y="475"/>
                    </a:cubicBezTo>
                    <a:close/>
                  </a:path>
                </a:pathLst>
              </a:cu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5000" anchor="ctr"/>
              <a:lstStyle/>
              <a:p>
                <a:pPr algn="ctr" eaLnBrk="1" fontAlgn="auto" hangingPunct="1">
                  <a:spcBef>
                    <a:spcPts val="0"/>
                  </a:spcBef>
                  <a:spcAft>
                    <a:spcPts val="0"/>
                  </a:spcAft>
                  <a:defRPr/>
                </a:pPr>
                <a:r>
                  <a:rPr lang="en-US" altLang="zh-CN" sz="2400" b="1" dirty="0">
                    <a:solidFill>
                      <a:srgbClr val="FFFFFF"/>
                    </a:solidFill>
                    <a:latin typeface="楷体" panose="02010609060101010101" pitchFamily="49" charset="-122"/>
                    <a:ea typeface="楷体" panose="02010609060101010101" pitchFamily="49" charset="-122"/>
                    <a:cs typeface="Arial Unicode MS" panose="020B0604020202020204" pitchFamily="34" charset="-122"/>
                  </a:rPr>
                  <a:t>1</a:t>
                </a:r>
                <a:endParaRPr lang="zh-CN" altLang="en-US" sz="2400" b="1" dirty="0">
                  <a:solidFill>
                    <a:srgbClr val="FFFFFF"/>
                  </a:solidFill>
                  <a:latin typeface="楷体" panose="02010609060101010101" pitchFamily="49" charset="-122"/>
                  <a:ea typeface="楷体" panose="02010609060101010101" pitchFamily="49" charset="-122"/>
                  <a:cs typeface="Arial Unicode MS" panose="020B0604020202020204" pitchFamily="34" charset="-122"/>
                </a:endParaRPr>
              </a:p>
            </p:txBody>
          </p:sp>
        </p:grpSp>
      </p:grpSp>
      <p:grpSp>
        <p:nvGrpSpPr>
          <p:cNvPr id="3" name="组合 2"/>
          <p:cNvGrpSpPr/>
          <p:nvPr/>
        </p:nvGrpSpPr>
        <p:grpSpPr>
          <a:xfrm>
            <a:off x="1266808" y="2261003"/>
            <a:ext cx="4296321" cy="535531"/>
            <a:chOff x="2175443" y="2267273"/>
            <a:chExt cx="4296321" cy="535531"/>
          </a:xfrm>
        </p:grpSpPr>
        <p:sp>
          <p:nvSpPr>
            <p:cNvPr id="8" name="Text Box 28"/>
            <p:cNvSpPr txBox="1">
              <a:spLocks noChangeArrowheads="1"/>
            </p:cNvSpPr>
            <p:nvPr/>
          </p:nvSpPr>
          <p:spPr bwMode="auto">
            <a:xfrm>
              <a:off x="2726852" y="2267273"/>
              <a:ext cx="3744912" cy="535531"/>
            </a:xfrm>
            <a:prstGeom prst="rect">
              <a:avLst/>
            </a:prstGeom>
            <a:solidFill>
              <a:srgbClr val="FF6600">
                <a:alpha val="0"/>
              </a:srgbClr>
            </a:solidFill>
            <a:ln w="9525" cap="rnd" algn="ctr">
              <a:noFill/>
              <a:prstDash val="sysDot"/>
              <a:miter lim="800000"/>
            </a:ln>
          </p:spPr>
          <p:txBody>
            <a:bodyPr>
              <a:spAutoFit/>
            </a:bodyPr>
            <a:lstStyle/>
            <a:p>
              <a:pPr eaLnBrk="1" hangingPunct="1">
                <a:lnSpc>
                  <a:spcPct val="120000"/>
                </a:lnSpc>
              </a:pPr>
              <a:r>
                <a:rPr lang="zh-CN" altLang="en-US" sz="2400" b="1" dirty="0">
                  <a:solidFill>
                    <a:srgbClr val="000000"/>
                  </a:solidFill>
                  <a:latin typeface="楷体" panose="02010609060101010101" pitchFamily="49" charset="-122"/>
                  <a:ea typeface="楷体" panose="02010609060101010101" pitchFamily="49" charset="-122"/>
                </a:rPr>
                <a:t>找出等量关系；</a:t>
              </a:r>
            </a:p>
          </p:txBody>
        </p:sp>
        <p:grpSp>
          <p:nvGrpSpPr>
            <p:cNvPr id="20" name="组合 19"/>
            <p:cNvGrpSpPr/>
            <p:nvPr/>
          </p:nvGrpSpPr>
          <p:grpSpPr>
            <a:xfrm>
              <a:off x="2175443" y="2332078"/>
              <a:ext cx="394097" cy="375047"/>
              <a:chOff x="2886076" y="2128838"/>
              <a:chExt cx="394097" cy="375047"/>
            </a:xfrm>
          </p:grpSpPr>
          <p:sp>
            <p:nvSpPr>
              <p:cNvPr id="21" name="MH_Other_4"/>
              <p:cNvSpPr/>
              <p:nvPr>
                <p:custDataLst>
                  <p:tags r:id="rId8"/>
                </p:custDataLst>
              </p:nvPr>
            </p:nvSpPr>
            <p:spPr>
              <a:xfrm rot="20249070">
                <a:off x="2886076" y="2131219"/>
                <a:ext cx="232172" cy="363141"/>
              </a:xfrm>
              <a:custGeom>
                <a:avLst/>
                <a:gdLst>
                  <a:gd name="connsiteX0" fmla="*/ 339776 w 496896"/>
                  <a:gd name="connsiteY0" fmla="*/ 16218 h 773729"/>
                  <a:gd name="connsiteX1" fmla="*/ 482881 w 496896"/>
                  <a:gd name="connsiteY1" fmla="*/ 146392 h 773729"/>
                  <a:gd name="connsiteX2" fmla="*/ 496896 w 496896"/>
                  <a:gd name="connsiteY2" fmla="*/ 175916 h 773729"/>
                  <a:gd name="connsiteX3" fmla="*/ 441859 w 496896"/>
                  <a:gd name="connsiteY3" fmla="*/ 216867 h 773729"/>
                  <a:gd name="connsiteX4" fmla="*/ 234509 w 496896"/>
                  <a:gd name="connsiteY4" fmla="*/ 761884 h 773729"/>
                  <a:gd name="connsiteX5" fmla="*/ 234416 w 496896"/>
                  <a:gd name="connsiteY5" fmla="*/ 773729 h 773729"/>
                  <a:gd name="connsiteX6" fmla="*/ 212938 w 496896"/>
                  <a:gd name="connsiteY6" fmla="*/ 751933 h 773729"/>
                  <a:gd name="connsiteX7" fmla="*/ 111 w 496896"/>
                  <a:gd name="connsiteY7" fmla="*/ 278412 h 773729"/>
                  <a:gd name="connsiteX8" fmla="*/ 10626 w 496896"/>
                  <a:gd name="connsiteY8" fmla="*/ 206487 h 773729"/>
                  <a:gd name="connsiteX9" fmla="*/ 39154 w 496896"/>
                  <a:gd name="connsiteY9" fmla="*/ 146392 h 773729"/>
                  <a:gd name="connsiteX10" fmla="*/ 235109 w 496896"/>
                  <a:gd name="connsiteY10" fmla="*/ 475 h 773729"/>
                  <a:gd name="connsiteX11" fmla="*/ 261017 w 496896"/>
                  <a:gd name="connsiteY11" fmla="*/ 0 h 773729"/>
                  <a:gd name="connsiteX12" fmla="*/ 286926 w 496896"/>
                  <a:gd name="connsiteY12" fmla="*/ 475 h 773729"/>
                  <a:gd name="connsiteX13" fmla="*/ 339776 w 496896"/>
                  <a:gd name="connsiteY13" fmla="*/ 16218 h 77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6896" h="773729">
                    <a:moveTo>
                      <a:pt x="339776" y="16218"/>
                    </a:moveTo>
                    <a:cubicBezTo>
                      <a:pt x="392132" y="38547"/>
                      <a:pt x="442215" y="80961"/>
                      <a:pt x="482881" y="146392"/>
                    </a:cubicBezTo>
                    <a:lnTo>
                      <a:pt x="496896" y="175916"/>
                    </a:lnTo>
                    <a:lnTo>
                      <a:pt x="441859" y="216867"/>
                    </a:lnTo>
                    <a:cubicBezTo>
                      <a:pt x="338038" y="315808"/>
                      <a:pt x="253936" y="491203"/>
                      <a:pt x="234509" y="761884"/>
                    </a:cubicBezTo>
                    <a:lnTo>
                      <a:pt x="234416" y="773729"/>
                    </a:lnTo>
                    <a:lnTo>
                      <a:pt x="212938" y="751933"/>
                    </a:lnTo>
                    <a:cubicBezTo>
                      <a:pt x="54669" y="569387"/>
                      <a:pt x="-2892" y="406057"/>
                      <a:pt x="111" y="278412"/>
                    </a:cubicBezTo>
                    <a:lnTo>
                      <a:pt x="10626" y="206487"/>
                    </a:lnTo>
                    <a:lnTo>
                      <a:pt x="39154" y="146392"/>
                    </a:lnTo>
                    <a:cubicBezTo>
                      <a:pt x="93374" y="59151"/>
                      <a:pt x="164338" y="12828"/>
                      <a:pt x="235109" y="475"/>
                    </a:cubicBezTo>
                    <a:lnTo>
                      <a:pt x="261017" y="0"/>
                    </a:lnTo>
                    <a:lnTo>
                      <a:pt x="286926" y="475"/>
                    </a:lnTo>
                    <a:cubicBezTo>
                      <a:pt x="304619" y="3563"/>
                      <a:pt x="322324" y="8774"/>
                      <a:pt x="339776" y="16218"/>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b="1">
                  <a:solidFill>
                    <a:srgbClr val="FFFFFF"/>
                  </a:solidFill>
                  <a:latin typeface="楷体" panose="02010609060101010101" pitchFamily="49" charset="-122"/>
                  <a:ea typeface="楷体" panose="02010609060101010101" pitchFamily="49" charset="-122"/>
                </a:endParaRPr>
              </a:p>
            </p:txBody>
          </p:sp>
          <p:sp>
            <p:nvSpPr>
              <p:cNvPr id="22" name="MH_Other_5"/>
              <p:cNvSpPr/>
              <p:nvPr>
                <p:custDataLst>
                  <p:tags r:id="rId9"/>
                </p:custDataLst>
              </p:nvPr>
            </p:nvSpPr>
            <p:spPr>
              <a:xfrm rot="1350930" flipH="1">
                <a:off x="3034904" y="2128838"/>
                <a:ext cx="245269" cy="375047"/>
              </a:xfrm>
              <a:custGeom>
                <a:avLst/>
                <a:gdLst>
                  <a:gd name="connsiteX0" fmla="*/ 261017 w 522034"/>
                  <a:gd name="connsiteY0" fmla="*/ 0 h 800723"/>
                  <a:gd name="connsiteX1" fmla="*/ 286926 w 522034"/>
                  <a:gd name="connsiteY1" fmla="*/ 475 h 800723"/>
                  <a:gd name="connsiteX2" fmla="*/ 482881 w 522034"/>
                  <a:gd name="connsiteY2" fmla="*/ 146392 h 800723"/>
                  <a:gd name="connsiteX3" fmla="*/ 511408 w 522034"/>
                  <a:gd name="connsiteY3" fmla="*/ 206487 h 800723"/>
                  <a:gd name="connsiteX4" fmla="*/ 521923 w 522034"/>
                  <a:gd name="connsiteY4" fmla="*/ 278412 h 800723"/>
                  <a:gd name="connsiteX5" fmla="*/ 309096 w 522034"/>
                  <a:gd name="connsiteY5" fmla="*/ 751933 h 800723"/>
                  <a:gd name="connsiteX6" fmla="*/ 261017 w 522034"/>
                  <a:gd name="connsiteY6" fmla="*/ 800723 h 800723"/>
                  <a:gd name="connsiteX7" fmla="*/ 212938 w 522034"/>
                  <a:gd name="connsiteY7" fmla="*/ 751933 h 800723"/>
                  <a:gd name="connsiteX8" fmla="*/ 111 w 522034"/>
                  <a:gd name="connsiteY8" fmla="*/ 278412 h 800723"/>
                  <a:gd name="connsiteX9" fmla="*/ 10626 w 522034"/>
                  <a:gd name="connsiteY9" fmla="*/ 206487 h 800723"/>
                  <a:gd name="connsiteX10" fmla="*/ 39154 w 522034"/>
                  <a:gd name="connsiteY10" fmla="*/ 146392 h 800723"/>
                  <a:gd name="connsiteX11" fmla="*/ 235109 w 522034"/>
                  <a:gd name="connsiteY11" fmla="*/ 475 h 80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4" h="800723">
                    <a:moveTo>
                      <a:pt x="261017" y="0"/>
                    </a:moveTo>
                    <a:lnTo>
                      <a:pt x="286926" y="475"/>
                    </a:lnTo>
                    <a:cubicBezTo>
                      <a:pt x="357697" y="12828"/>
                      <a:pt x="428660" y="59151"/>
                      <a:pt x="482881" y="146392"/>
                    </a:cubicBezTo>
                    <a:lnTo>
                      <a:pt x="511408" y="206487"/>
                    </a:lnTo>
                    <a:lnTo>
                      <a:pt x="521923" y="278412"/>
                    </a:lnTo>
                    <a:cubicBezTo>
                      <a:pt x="524926" y="406057"/>
                      <a:pt x="467366" y="569387"/>
                      <a:pt x="309096" y="751933"/>
                    </a:cubicBezTo>
                    <a:lnTo>
                      <a:pt x="261017" y="800723"/>
                    </a:lnTo>
                    <a:lnTo>
                      <a:pt x="212938" y="751933"/>
                    </a:lnTo>
                    <a:cubicBezTo>
                      <a:pt x="54669" y="569387"/>
                      <a:pt x="-2892" y="406057"/>
                      <a:pt x="111" y="278412"/>
                    </a:cubicBezTo>
                    <a:lnTo>
                      <a:pt x="10626" y="206487"/>
                    </a:lnTo>
                    <a:lnTo>
                      <a:pt x="39154" y="146392"/>
                    </a:lnTo>
                    <a:cubicBezTo>
                      <a:pt x="93374" y="59151"/>
                      <a:pt x="164338" y="12828"/>
                      <a:pt x="235109" y="475"/>
                    </a:cubicBezTo>
                    <a:close/>
                  </a:path>
                </a:pathLst>
              </a:cu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5000" anchor="ctr"/>
              <a:lstStyle/>
              <a:p>
                <a:pPr algn="ctr" eaLnBrk="1" fontAlgn="auto" hangingPunct="1">
                  <a:spcBef>
                    <a:spcPts val="0"/>
                  </a:spcBef>
                  <a:spcAft>
                    <a:spcPts val="0"/>
                  </a:spcAft>
                  <a:defRPr/>
                </a:pPr>
                <a:r>
                  <a:rPr lang="en-US" altLang="zh-CN" sz="2400" b="1" dirty="0">
                    <a:solidFill>
                      <a:srgbClr val="FFFFFF"/>
                    </a:solidFill>
                    <a:latin typeface="楷体" panose="02010609060101010101" pitchFamily="49" charset="-122"/>
                    <a:ea typeface="楷体" panose="02010609060101010101" pitchFamily="49" charset="-122"/>
                    <a:cs typeface="Arial Unicode MS" panose="020B0604020202020204" pitchFamily="34" charset="-122"/>
                  </a:rPr>
                  <a:t>2</a:t>
                </a:r>
                <a:endParaRPr lang="zh-CN" altLang="en-US" sz="2400" b="1" dirty="0">
                  <a:solidFill>
                    <a:srgbClr val="FFFFFF"/>
                  </a:solidFill>
                  <a:latin typeface="楷体" panose="02010609060101010101" pitchFamily="49" charset="-122"/>
                  <a:ea typeface="楷体" panose="02010609060101010101" pitchFamily="49" charset="-122"/>
                  <a:cs typeface="Arial Unicode MS" panose="020B0604020202020204" pitchFamily="34" charset="-122"/>
                </a:endParaRPr>
              </a:p>
            </p:txBody>
          </p:sp>
        </p:grpSp>
      </p:grpSp>
      <p:grpSp>
        <p:nvGrpSpPr>
          <p:cNvPr id="4" name="组合 3"/>
          <p:cNvGrpSpPr/>
          <p:nvPr/>
        </p:nvGrpSpPr>
        <p:grpSpPr>
          <a:xfrm>
            <a:off x="1269004" y="2797574"/>
            <a:ext cx="4294125" cy="535531"/>
            <a:chOff x="2177639" y="2803844"/>
            <a:chExt cx="4294125" cy="535531"/>
          </a:xfrm>
        </p:grpSpPr>
        <p:sp>
          <p:nvSpPr>
            <p:cNvPr id="9" name="Text Box 28"/>
            <p:cNvSpPr txBox="1">
              <a:spLocks noChangeArrowheads="1"/>
            </p:cNvSpPr>
            <p:nvPr/>
          </p:nvSpPr>
          <p:spPr bwMode="auto">
            <a:xfrm>
              <a:off x="2726852" y="2803844"/>
              <a:ext cx="3744912" cy="535531"/>
            </a:xfrm>
            <a:prstGeom prst="rect">
              <a:avLst/>
            </a:prstGeom>
            <a:solidFill>
              <a:srgbClr val="FF6600">
                <a:alpha val="0"/>
              </a:srgbClr>
            </a:solidFill>
            <a:ln w="9525" cap="rnd" algn="ctr">
              <a:noFill/>
              <a:prstDash val="sysDot"/>
              <a:miter lim="800000"/>
            </a:ln>
          </p:spPr>
          <p:txBody>
            <a:bodyPr>
              <a:spAutoFit/>
            </a:bodyPr>
            <a:lstStyle/>
            <a:p>
              <a:pPr eaLnBrk="1" hangingPunct="1">
                <a:lnSpc>
                  <a:spcPct val="120000"/>
                </a:lnSpc>
              </a:pPr>
              <a:r>
                <a:rPr lang="zh-CN" altLang="en-US" sz="2400" b="1" dirty="0">
                  <a:solidFill>
                    <a:srgbClr val="000000"/>
                  </a:solidFill>
                  <a:latin typeface="楷体" panose="02010609060101010101" pitchFamily="49" charset="-122"/>
                  <a:ea typeface="楷体" panose="02010609060101010101" pitchFamily="49" charset="-122"/>
                </a:rPr>
                <a:t>根据等量关系列方程；</a:t>
              </a:r>
            </a:p>
          </p:txBody>
        </p:sp>
        <p:grpSp>
          <p:nvGrpSpPr>
            <p:cNvPr id="23" name="组合 22"/>
            <p:cNvGrpSpPr/>
            <p:nvPr/>
          </p:nvGrpSpPr>
          <p:grpSpPr>
            <a:xfrm>
              <a:off x="2177639" y="2840761"/>
              <a:ext cx="394097" cy="376238"/>
              <a:chOff x="2886076" y="2709862"/>
              <a:chExt cx="394097" cy="376238"/>
            </a:xfrm>
          </p:grpSpPr>
          <p:sp>
            <p:nvSpPr>
              <p:cNvPr id="24" name="MH_Other_7"/>
              <p:cNvSpPr/>
              <p:nvPr>
                <p:custDataLst>
                  <p:tags r:id="rId6"/>
                </p:custDataLst>
              </p:nvPr>
            </p:nvSpPr>
            <p:spPr>
              <a:xfrm rot="20249070">
                <a:off x="2886076" y="2713435"/>
                <a:ext cx="232172" cy="363140"/>
              </a:xfrm>
              <a:custGeom>
                <a:avLst/>
                <a:gdLst>
                  <a:gd name="connsiteX0" fmla="*/ 339776 w 496896"/>
                  <a:gd name="connsiteY0" fmla="*/ 16218 h 773729"/>
                  <a:gd name="connsiteX1" fmla="*/ 482881 w 496896"/>
                  <a:gd name="connsiteY1" fmla="*/ 146392 h 773729"/>
                  <a:gd name="connsiteX2" fmla="*/ 496896 w 496896"/>
                  <a:gd name="connsiteY2" fmla="*/ 175916 h 773729"/>
                  <a:gd name="connsiteX3" fmla="*/ 441859 w 496896"/>
                  <a:gd name="connsiteY3" fmla="*/ 216867 h 773729"/>
                  <a:gd name="connsiteX4" fmla="*/ 234509 w 496896"/>
                  <a:gd name="connsiteY4" fmla="*/ 761884 h 773729"/>
                  <a:gd name="connsiteX5" fmla="*/ 234416 w 496896"/>
                  <a:gd name="connsiteY5" fmla="*/ 773729 h 773729"/>
                  <a:gd name="connsiteX6" fmla="*/ 212938 w 496896"/>
                  <a:gd name="connsiteY6" fmla="*/ 751933 h 773729"/>
                  <a:gd name="connsiteX7" fmla="*/ 111 w 496896"/>
                  <a:gd name="connsiteY7" fmla="*/ 278412 h 773729"/>
                  <a:gd name="connsiteX8" fmla="*/ 10626 w 496896"/>
                  <a:gd name="connsiteY8" fmla="*/ 206487 h 773729"/>
                  <a:gd name="connsiteX9" fmla="*/ 39154 w 496896"/>
                  <a:gd name="connsiteY9" fmla="*/ 146392 h 773729"/>
                  <a:gd name="connsiteX10" fmla="*/ 235109 w 496896"/>
                  <a:gd name="connsiteY10" fmla="*/ 475 h 773729"/>
                  <a:gd name="connsiteX11" fmla="*/ 261017 w 496896"/>
                  <a:gd name="connsiteY11" fmla="*/ 0 h 773729"/>
                  <a:gd name="connsiteX12" fmla="*/ 286926 w 496896"/>
                  <a:gd name="connsiteY12" fmla="*/ 475 h 773729"/>
                  <a:gd name="connsiteX13" fmla="*/ 339776 w 496896"/>
                  <a:gd name="connsiteY13" fmla="*/ 16218 h 77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6896" h="773729">
                    <a:moveTo>
                      <a:pt x="339776" y="16218"/>
                    </a:moveTo>
                    <a:cubicBezTo>
                      <a:pt x="392132" y="38547"/>
                      <a:pt x="442215" y="80961"/>
                      <a:pt x="482881" y="146392"/>
                    </a:cubicBezTo>
                    <a:lnTo>
                      <a:pt x="496896" y="175916"/>
                    </a:lnTo>
                    <a:lnTo>
                      <a:pt x="441859" y="216867"/>
                    </a:lnTo>
                    <a:cubicBezTo>
                      <a:pt x="338038" y="315808"/>
                      <a:pt x="253936" y="491203"/>
                      <a:pt x="234509" y="761884"/>
                    </a:cubicBezTo>
                    <a:lnTo>
                      <a:pt x="234416" y="773729"/>
                    </a:lnTo>
                    <a:lnTo>
                      <a:pt x="212938" y="751933"/>
                    </a:lnTo>
                    <a:cubicBezTo>
                      <a:pt x="54669" y="569387"/>
                      <a:pt x="-2892" y="406057"/>
                      <a:pt x="111" y="278412"/>
                    </a:cubicBezTo>
                    <a:lnTo>
                      <a:pt x="10626" y="206487"/>
                    </a:lnTo>
                    <a:lnTo>
                      <a:pt x="39154" y="146392"/>
                    </a:lnTo>
                    <a:cubicBezTo>
                      <a:pt x="93374" y="59151"/>
                      <a:pt x="164338" y="12828"/>
                      <a:pt x="235109" y="475"/>
                    </a:cubicBezTo>
                    <a:lnTo>
                      <a:pt x="261017" y="0"/>
                    </a:lnTo>
                    <a:lnTo>
                      <a:pt x="286926" y="475"/>
                    </a:lnTo>
                    <a:cubicBezTo>
                      <a:pt x="304619" y="3563"/>
                      <a:pt x="322324" y="8774"/>
                      <a:pt x="339776" y="16218"/>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b="1">
                  <a:solidFill>
                    <a:srgbClr val="FFFFFF"/>
                  </a:solidFill>
                  <a:latin typeface="楷体" panose="02010609060101010101" pitchFamily="49" charset="-122"/>
                  <a:ea typeface="楷体" panose="02010609060101010101" pitchFamily="49" charset="-122"/>
                </a:endParaRPr>
              </a:p>
            </p:txBody>
          </p:sp>
          <p:sp>
            <p:nvSpPr>
              <p:cNvPr id="25" name="MH_Other_8"/>
              <p:cNvSpPr/>
              <p:nvPr>
                <p:custDataLst>
                  <p:tags r:id="rId7"/>
                </p:custDataLst>
              </p:nvPr>
            </p:nvSpPr>
            <p:spPr>
              <a:xfrm rot="1350930" flipH="1">
                <a:off x="3034904" y="2709862"/>
                <a:ext cx="245269" cy="376238"/>
              </a:xfrm>
              <a:custGeom>
                <a:avLst/>
                <a:gdLst>
                  <a:gd name="connsiteX0" fmla="*/ 261017 w 522034"/>
                  <a:gd name="connsiteY0" fmla="*/ 0 h 800723"/>
                  <a:gd name="connsiteX1" fmla="*/ 286926 w 522034"/>
                  <a:gd name="connsiteY1" fmla="*/ 475 h 800723"/>
                  <a:gd name="connsiteX2" fmla="*/ 482881 w 522034"/>
                  <a:gd name="connsiteY2" fmla="*/ 146392 h 800723"/>
                  <a:gd name="connsiteX3" fmla="*/ 511408 w 522034"/>
                  <a:gd name="connsiteY3" fmla="*/ 206487 h 800723"/>
                  <a:gd name="connsiteX4" fmla="*/ 521923 w 522034"/>
                  <a:gd name="connsiteY4" fmla="*/ 278412 h 800723"/>
                  <a:gd name="connsiteX5" fmla="*/ 309096 w 522034"/>
                  <a:gd name="connsiteY5" fmla="*/ 751933 h 800723"/>
                  <a:gd name="connsiteX6" fmla="*/ 261017 w 522034"/>
                  <a:gd name="connsiteY6" fmla="*/ 800723 h 800723"/>
                  <a:gd name="connsiteX7" fmla="*/ 212938 w 522034"/>
                  <a:gd name="connsiteY7" fmla="*/ 751933 h 800723"/>
                  <a:gd name="connsiteX8" fmla="*/ 111 w 522034"/>
                  <a:gd name="connsiteY8" fmla="*/ 278412 h 800723"/>
                  <a:gd name="connsiteX9" fmla="*/ 10626 w 522034"/>
                  <a:gd name="connsiteY9" fmla="*/ 206487 h 800723"/>
                  <a:gd name="connsiteX10" fmla="*/ 39154 w 522034"/>
                  <a:gd name="connsiteY10" fmla="*/ 146392 h 800723"/>
                  <a:gd name="connsiteX11" fmla="*/ 235109 w 522034"/>
                  <a:gd name="connsiteY11" fmla="*/ 475 h 80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4" h="800723">
                    <a:moveTo>
                      <a:pt x="261017" y="0"/>
                    </a:moveTo>
                    <a:lnTo>
                      <a:pt x="286926" y="475"/>
                    </a:lnTo>
                    <a:cubicBezTo>
                      <a:pt x="357697" y="12828"/>
                      <a:pt x="428660" y="59151"/>
                      <a:pt x="482881" y="146392"/>
                    </a:cubicBezTo>
                    <a:lnTo>
                      <a:pt x="511408" y="206487"/>
                    </a:lnTo>
                    <a:lnTo>
                      <a:pt x="521923" y="278412"/>
                    </a:lnTo>
                    <a:cubicBezTo>
                      <a:pt x="524926" y="406057"/>
                      <a:pt x="467366" y="569387"/>
                      <a:pt x="309096" y="751933"/>
                    </a:cubicBezTo>
                    <a:lnTo>
                      <a:pt x="261017" y="800723"/>
                    </a:lnTo>
                    <a:lnTo>
                      <a:pt x="212938" y="751933"/>
                    </a:lnTo>
                    <a:cubicBezTo>
                      <a:pt x="54669" y="569387"/>
                      <a:pt x="-2892" y="406057"/>
                      <a:pt x="111" y="278412"/>
                    </a:cubicBezTo>
                    <a:lnTo>
                      <a:pt x="10626" y="206487"/>
                    </a:lnTo>
                    <a:lnTo>
                      <a:pt x="39154" y="146392"/>
                    </a:lnTo>
                    <a:cubicBezTo>
                      <a:pt x="93374" y="59151"/>
                      <a:pt x="164338" y="12828"/>
                      <a:pt x="235109" y="475"/>
                    </a:cubicBezTo>
                    <a:close/>
                  </a:path>
                </a:pathLst>
              </a:cu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5000" anchor="ctr"/>
              <a:lstStyle/>
              <a:p>
                <a:pPr algn="ctr" eaLnBrk="1" fontAlgn="auto" hangingPunct="1">
                  <a:spcBef>
                    <a:spcPts val="0"/>
                  </a:spcBef>
                  <a:spcAft>
                    <a:spcPts val="0"/>
                  </a:spcAft>
                  <a:defRPr/>
                </a:pPr>
                <a:r>
                  <a:rPr lang="en-US" altLang="zh-CN" sz="2400" b="1" dirty="0">
                    <a:solidFill>
                      <a:srgbClr val="FFFFFF"/>
                    </a:solidFill>
                    <a:latin typeface="楷体" panose="02010609060101010101" pitchFamily="49" charset="-122"/>
                    <a:ea typeface="楷体" panose="02010609060101010101" pitchFamily="49" charset="-122"/>
                    <a:cs typeface="Arial Unicode MS" panose="020B0604020202020204" pitchFamily="34" charset="-122"/>
                  </a:rPr>
                  <a:t>3</a:t>
                </a:r>
                <a:endParaRPr lang="zh-CN" altLang="en-US" sz="2400" b="1" dirty="0">
                  <a:solidFill>
                    <a:srgbClr val="FFFFFF"/>
                  </a:solidFill>
                  <a:latin typeface="楷体" panose="02010609060101010101" pitchFamily="49" charset="-122"/>
                  <a:ea typeface="楷体" panose="02010609060101010101" pitchFamily="49" charset="-122"/>
                  <a:cs typeface="Arial Unicode MS" panose="020B0604020202020204" pitchFamily="34" charset="-122"/>
                </a:endParaRPr>
              </a:p>
            </p:txBody>
          </p:sp>
        </p:grpSp>
      </p:grpSp>
      <p:grpSp>
        <p:nvGrpSpPr>
          <p:cNvPr id="5" name="组合 4"/>
          <p:cNvGrpSpPr/>
          <p:nvPr/>
        </p:nvGrpSpPr>
        <p:grpSpPr>
          <a:xfrm>
            <a:off x="1269004" y="3345262"/>
            <a:ext cx="4294125" cy="535531"/>
            <a:chOff x="2177639" y="3351532"/>
            <a:chExt cx="4294125" cy="535531"/>
          </a:xfrm>
        </p:grpSpPr>
        <p:sp>
          <p:nvSpPr>
            <p:cNvPr id="10" name="Text Box 28"/>
            <p:cNvSpPr txBox="1">
              <a:spLocks noChangeArrowheads="1"/>
            </p:cNvSpPr>
            <p:nvPr/>
          </p:nvSpPr>
          <p:spPr bwMode="auto">
            <a:xfrm>
              <a:off x="2726852" y="3351532"/>
              <a:ext cx="3744912" cy="535531"/>
            </a:xfrm>
            <a:prstGeom prst="rect">
              <a:avLst/>
            </a:prstGeom>
            <a:solidFill>
              <a:srgbClr val="FF6600">
                <a:alpha val="0"/>
              </a:srgbClr>
            </a:solidFill>
            <a:ln w="9525" cap="rnd" algn="ctr">
              <a:noFill/>
              <a:prstDash val="sysDot"/>
              <a:miter lim="800000"/>
            </a:ln>
          </p:spPr>
          <p:txBody>
            <a:bodyPr>
              <a:spAutoFit/>
            </a:bodyPr>
            <a:lstStyle/>
            <a:p>
              <a:pPr eaLnBrk="1" hangingPunct="1">
                <a:lnSpc>
                  <a:spcPct val="120000"/>
                </a:lnSpc>
              </a:pPr>
              <a:r>
                <a:rPr lang="zh-CN" altLang="en-US" sz="2400" b="1" dirty="0">
                  <a:solidFill>
                    <a:srgbClr val="000000"/>
                  </a:solidFill>
                  <a:latin typeface="楷体" panose="02010609060101010101" pitchFamily="49" charset="-122"/>
                  <a:ea typeface="楷体" panose="02010609060101010101" pitchFamily="49" charset="-122"/>
                </a:rPr>
                <a:t>解方程； </a:t>
              </a:r>
            </a:p>
          </p:txBody>
        </p:sp>
        <p:grpSp>
          <p:nvGrpSpPr>
            <p:cNvPr id="26" name="组合 25"/>
            <p:cNvGrpSpPr/>
            <p:nvPr/>
          </p:nvGrpSpPr>
          <p:grpSpPr>
            <a:xfrm>
              <a:off x="2177639" y="3456296"/>
              <a:ext cx="394097" cy="375047"/>
              <a:chOff x="2886076" y="3292078"/>
              <a:chExt cx="394097" cy="375047"/>
            </a:xfrm>
          </p:grpSpPr>
          <p:sp>
            <p:nvSpPr>
              <p:cNvPr id="27" name="MH_Other_10"/>
              <p:cNvSpPr/>
              <p:nvPr>
                <p:custDataLst>
                  <p:tags r:id="rId4"/>
                </p:custDataLst>
              </p:nvPr>
            </p:nvSpPr>
            <p:spPr>
              <a:xfrm rot="20249070">
                <a:off x="2886076" y="3294460"/>
                <a:ext cx="232172" cy="363140"/>
              </a:xfrm>
              <a:custGeom>
                <a:avLst/>
                <a:gdLst>
                  <a:gd name="connsiteX0" fmla="*/ 339776 w 496896"/>
                  <a:gd name="connsiteY0" fmla="*/ 16218 h 773729"/>
                  <a:gd name="connsiteX1" fmla="*/ 482881 w 496896"/>
                  <a:gd name="connsiteY1" fmla="*/ 146392 h 773729"/>
                  <a:gd name="connsiteX2" fmla="*/ 496896 w 496896"/>
                  <a:gd name="connsiteY2" fmla="*/ 175916 h 773729"/>
                  <a:gd name="connsiteX3" fmla="*/ 441859 w 496896"/>
                  <a:gd name="connsiteY3" fmla="*/ 216867 h 773729"/>
                  <a:gd name="connsiteX4" fmla="*/ 234509 w 496896"/>
                  <a:gd name="connsiteY4" fmla="*/ 761884 h 773729"/>
                  <a:gd name="connsiteX5" fmla="*/ 234416 w 496896"/>
                  <a:gd name="connsiteY5" fmla="*/ 773729 h 773729"/>
                  <a:gd name="connsiteX6" fmla="*/ 212938 w 496896"/>
                  <a:gd name="connsiteY6" fmla="*/ 751933 h 773729"/>
                  <a:gd name="connsiteX7" fmla="*/ 111 w 496896"/>
                  <a:gd name="connsiteY7" fmla="*/ 278412 h 773729"/>
                  <a:gd name="connsiteX8" fmla="*/ 10626 w 496896"/>
                  <a:gd name="connsiteY8" fmla="*/ 206487 h 773729"/>
                  <a:gd name="connsiteX9" fmla="*/ 39154 w 496896"/>
                  <a:gd name="connsiteY9" fmla="*/ 146392 h 773729"/>
                  <a:gd name="connsiteX10" fmla="*/ 235109 w 496896"/>
                  <a:gd name="connsiteY10" fmla="*/ 475 h 773729"/>
                  <a:gd name="connsiteX11" fmla="*/ 261017 w 496896"/>
                  <a:gd name="connsiteY11" fmla="*/ 0 h 773729"/>
                  <a:gd name="connsiteX12" fmla="*/ 286926 w 496896"/>
                  <a:gd name="connsiteY12" fmla="*/ 475 h 773729"/>
                  <a:gd name="connsiteX13" fmla="*/ 339776 w 496896"/>
                  <a:gd name="connsiteY13" fmla="*/ 16218 h 77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6896" h="773729">
                    <a:moveTo>
                      <a:pt x="339776" y="16218"/>
                    </a:moveTo>
                    <a:cubicBezTo>
                      <a:pt x="392132" y="38547"/>
                      <a:pt x="442215" y="80961"/>
                      <a:pt x="482881" y="146392"/>
                    </a:cubicBezTo>
                    <a:lnTo>
                      <a:pt x="496896" y="175916"/>
                    </a:lnTo>
                    <a:lnTo>
                      <a:pt x="441859" y="216867"/>
                    </a:lnTo>
                    <a:cubicBezTo>
                      <a:pt x="338038" y="315808"/>
                      <a:pt x="253936" y="491203"/>
                      <a:pt x="234509" y="761884"/>
                    </a:cubicBezTo>
                    <a:lnTo>
                      <a:pt x="234416" y="773729"/>
                    </a:lnTo>
                    <a:lnTo>
                      <a:pt x="212938" y="751933"/>
                    </a:lnTo>
                    <a:cubicBezTo>
                      <a:pt x="54669" y="569387"/>
                      <a:pt x="-2892" y="406057"/>
                      <a:pt x="111" y="278412"/>
                    </a:cubicBezTo>
                    <a:lnTo>
                      <a:pt x="10626" y="206487"/>
                    </a:lnTo>
                    <a:lnTo>
                      <a:pt x="39154" y="146392"/>
                    </a:lnTo>
                    <a:cubicBezTo>
                      <a:pt x="93374" y="59151"/>
                      <a:pt x="164338" y="12828"/>
                      <a:pt x="235109" y="475"/>
                    </a:cubicBezTo>
                    <a:lnTo>
                      <a:pt x="261017" y="0"/>
                    </a:lnTo>
                    <a:lnTo>
                      <a:pt x="286926" y="475"/>
                    </a:lnTo>
                    <a:cubicBezTo>
                      <a:pt x="304619" y="3563"/>
                      <a:pt x="322324" y="8774"/>
                      <a:pt x="339776" y="16218"/>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b="1">
                  <a:solidFill>
                    <a:srgbClr val="FFFFFF"/>
                  </a:solidFill>
                  <a:latin typeface="楷体" panose="02010609060101010101" pitchFamily="49" charset="-122"/>
                  <a:ea typeface="楷体" panose="02010609060101010101" pitchFamily="49" charset="-122"/>
                </a:endParaRPr>
              </a:p>
            </p:txBody>
          </p:sp>
          <p:sp>
            <p:nvSpPr>
              <p:cNvPr id="29" name="MH_Other_11"/>
              <p:cNvSpPr/>
              <p:nvPr>
                <p:custDataLst>
                  <p:tags r:id="rId5"/>
                </p:custDataLst>
              </p:nvPr>
            </p:nvSpPr>
            <p:spPr>
              <a:xfrm rot="1350930" flipH="1">
                <a:off x="3034904" y="3292078"/>
                <a:ext cx="245269" cy="375047"/>
              </a:xfrm>
              <a:custGeom>
                <a:avLst/>
                <a:gdLst>
                  <a:gd name="connsiteX0" fmla="*/ 261017 w 522034"/>
                  <a:gd name="connsiteY0" fmla="*/ 0 h 800723"/>
                  <a:gd name="connsiteX1" fmla="*/ 286926 w 522034"/>
                  <a:gd name="connsiteY1" fmla="*/ 475 h 800723"/>
                  <a:gd name="connsiteX2" fmla="*/ 482881 w 522034"/>
                  <a:gd name="connsiteY2" fmla="*/ 146392 h 800723"/>
                  <a:gd name="connsiteX3" fmla="*/ 511408 w 522034"/>
                  <a:gd name="connsiteY3" fmla="*/ 206487 h 800723"/>
                  <a:gd name="connsiteX4" fmla="*/ 521923 w 522034"/>
                  <a:gd name="connsiteY4" fmla="*/ 278412 h 800723"/>
                  <a:gd name="connsiteX5" fmla="*/ 309096 w 522034"/>
                  <a:gd name="connsiteY5" fmla="*/ 751933 h 800723"/>
                  <a:gd name="connsiteX6" fmla="*/ 261017 w 522034"/>
                  <a:gd name="connsiteY6" fmla="*/ 800723 h 800723"/>
                  <a:gd name="connsiteX7" fmla="*/ 212938 w 522034"/>
                  <a:gd name="connsiteY7" fmla="*/ 751933 h 800723"/>
                  <a:gd name="connsiteX8" fmla="*/ 111 w 522034"/>
                  <a:gd name="connsiteY8" fmla="*/ 278412 h 800723"/>
                  <a:gd name="connsiteX9" fmla="*/ 10626 w 522034"/>
                  <a:gd name="connsiteY9" fmla="*/ 206487 h 800723"/>
                  <a:gd name="connsiteX10" fmla="*/ 39154 w 522034"/>
                  <a:gd name="connsiteY10" fmla="*/ 146392 h 800723"/>
                  <a:gd name="connsiteX11" fmla="*/ 235109 w 522034"/>
                  <a:gd name="connsiteY11" fmla="*/ 475 h 80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4" h="800723">
                    <a:moveTo>
                      <a:pt x="261017" y="0"/>
                    </a:moveTo>
                    <a:lnTo>
                      <a:pt x="286926" y="475"/>
                    </a:lnTo>
                    <a:cubicBezTo>
                      <a:pt x="357697" y="12828"/>
                      <a:pt x="428660" y="59151"/>
                      <a:pt x="482881" y="146392"/>
                    </a:cubicBezTo>
                    <a:lnTo>
                      <a:pt x="511408" y="206487"/>
                    </a:lnTo>
                    <a:lnTo>
                      <a:pt x="521923" y="278412"/>
                    </a:lnTo>
                    <a:cubicBezTo>
                      <a:pt x="524926" y="406057"/>
                      <a:pt x="467366" y="569387"/>
                      <a:pt x="309096" y="751933"/>
                    </a:cubicBezTo>
                    <a:lnTo>
                      <a:pt x="261017" y="800723"/>
                    </a:lnTo>
                    <a:lnTo>
                      <a:pt x="212938" y="751933"/>
                    </a:lnTo>
                    <a:cubicBezTo>
                      <a:pt x="54669" y="569387"/>
                      <a:pt x="-2892" y="406057"/>
                      <a:pt x="111" y="278412"/>
                    </a:cubicBezTo>
                    <a:lnTo>
                      <a:pt x="10626" y="206487"/>
                    </a:lnTo>
                    <a:lnTo>
                      <a:pt x="39154" y="146392"/>
                    </a:lnTo>
                    <a:cubicBezTo>
                      <a:pt x="93374" y="59151"/>
                      <a:pt x="164338" y="12828"/>
                      <a:pt x="235109" y="475"/>
                    </a:cubicBezTo>
                    <a:close/>
                  </a:path>
                </a:pathLst>
              </a:cu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5000" anchor="ctr"/>
              <a:lstStyle/>
              <a:p>
                <a:pPr algn="ctr" eaLnBrk="1" fontAlgn="auto" hangingPunct="1">
                  <a:spcBef>
                    <a:spcPts val="0"/>
                  </a:spcBef>
                  <a:spcAft>
                    <a:spcPts val="0"/>
                  </a:spcAft>
                  <a:defRPr/>
                </a:pPr>
                <a:r>
                  <a:rPr lang="en-US" altLang="zh-CN" sz="2400" b="1" dirty="0">
                    <a:solidFill>
                      <a:srgbClr val="FFFFFF"/>
                    </a:solidFill>
                    <a:latin typeface="楷体" panose="02010609060101010101" pitchFamily="49" charset="-122"/>
                    <a:ea typeface="楷体" panose="02010609060101010101" pitchFamily="49" charset="-122"/>
                    <a:cs typeface="Arial Unicode MS" panose="020B0604020202020204" pitchFamily="34" charset="-122"/>
                  </a:rPr>
                  <a:t>4</a:t>
                </a:r>
                <a:endParaRPr lang="zh-CN" altLang="en-US" sz="2400" b="1" dirty="0">
                  <a:solidFill>
                    <a:srgbClr val="FFFFFF"/>
                  </a:solidFill>
                  <a:latin typeface="楷体" panose="02010609060101010101" pitchFamily="49" charset="-122"/>
                  <a:ea typeface="楷体" panose="02010609060101010101" pitchFamily="49" charset="-122"/>
                  <a:cs typeface="Arial Unicode MS" panose="020B0604020202020204" pitchFamily="34" charset="-122"/>
                </a:endParaRPr>
              </a:p>
            </p:txBody>
          </p:sp>
        </p:grpSp>
      </p:grpSp>
      <p:grpSp>
        <p:nvGrpSpPr>
          <p:cNvPr id="6" name="组合 5"/>
          <p:cNvGrpSpPr/>
          <p:nvPr/>
        </p:nvGrpSpPr>
        <p:grpSpPr>
          <a:xfrm>
            <a:off x="1259632" y="3843219"/>
            <a:ext cx="4303497" cy="528731"/>
            <a:chOff x="2168267" y="3849489"/>
            <a:chExt cx="4303497" cy="528731"/>
          </a:xfrm>
        </p:grpSpPr>
        <p:sp>
          <p:nvSpPr>
            <p:cNvPr id="11" name="Text Box 28"/>
            <p:cNvSpPr txBox="1">
              <a:spLocks noChangeArrowheads="1"/>
            </p:cNvSpPr>
            <p:nvPr/>
          </p:nvSpPr>
          <p:spPr bwMode="auto">
            <a:xfrm>
              <a:off x="2726852" y="3849489"/>
              <a:ext cx="3744912" cy="476669"/>
            </a:xfrm>
            <a:prstGeom prst="rect">
              <a:avLst/>
            </a:prstGeom>
            <a:solidFill>
              <a:srgbClr val="FF6600">
                <a:alpha val="0"/>
              </a:srgbClr>
            </a:solidFill>
            <a:ln w="9525" cap="rnd" algn="ctr">
              <a:noFill/>
              <a:prstDash val="sysDot"/>
              <a:miter lim="800000"/>
            </a:ln>
          </p:spPr>
          <p:txBody>
            <a:bodyPr>
              <a:spAutoFit/>
            </a:bodyPr>
            <a:lstStyle/>
            <a:p>
              <a:pPr eaLnBrk="1" hangingPunct="1">
                <a:lnSpc>
                  <a:spcPct val="120000"/>
                </a:lnSpc>
              </a:pPr>
              <a:r>
                <a:rPr lang="zh-CN" altLang="en-US" sz="2400" b="1" dirty="0">
                  <a:solidFill>
                    <a:srgbClr val="000000"/>
                  </a:solidFill>
                  <a:latin typeface="楷体" panose="02010609060101010101" pitchFamily="49" charset="-122"/>
                  <a:ea typeface="楷体" panose="02010609060101010101" pitchFamily="49" charset="-122"/>
                </a:rPr>
                <a:t>检验写答语。</a:t>
              </a:r>
            </a:p>
          </p:txBody>
        </p:sp>
        <p:grpSp>
          <p:nvGrpSpPr>
            <p:cNvPr id="30" name="组合 29"/>
            <p:cNvGrpSpPr/>
            <p:nvPr/>
          </p:nvGrpSpPr>
          <p:grpSpPr>
            <a:xfrm>
              <a:off x="2168267" y="4003173"/>
              <a:ext cx="394097" cy="375047"/>
              <a:chOff x="2886076" y="3904060"/>
              <a:chExt cx="394097" cy="375047"/>
            </a:xfrm>
          </p:grpSpPr>
          <p:sp>
            <p:nvSpPr>
              <p:cNvPr id="31" name="MH_Other_13"/>
              <p:cNvSpPr/>
              <p:nvPr>
                <p:custDataLst>
                  <p:tags r:id="rId2"/>
                </p:custDataLst>
              </p:nvPr>
            </p:nvSpPr>
            <p:spPr>
              <a:xfrm rot="20249070">
                <a:off x="2886076" y="3906442"/>
                <a:ext cx="232172" cy="363140"/>
              </a:xfrm>
              <a:custGeom>
                <a:avLst/>
                <a:gdLst>
                  <a:gd name="connsiteX0" fmla="*/ 339776 w 496896"/>
                  <a:gd name="connsiteY0" fmla="*/ 16218 h 773729"/>
                  <a:gd name="connsiteX1" fmla="*/ 482881 w 496896"/>
                  <a:gd name="connsiteY1" fmla="*/ 146392 h 773729"/>
                  <a:gd name="connsiteX2" fmla="*/ 496896 w 496896"/>
                  <a:gd name="connsiteY2" fmla="*/ 175916 h 773729"/>
                  <a:gd name="connsiteX3" fmla="*/ 441859 w 496896"/>
                  <a:gd name="connsiteY3" fmla="*/ 216867 h 773729"/>
                  <a:gd name="connsiteX4" fmla="*/ 234509 w 496896"/>
                  <a:gd name="connsiteY4" fmla="*/ 761884 h 773729"/>
                  <a:gd name="connsiteX5" fmla="*/ 234416 w 496896"/>
                  <a:gd name="connsiteY5" fmla="*/ 773729 h 773729"/>
                  <a:gd name="connsiteX6" fmla="*/ 212938 w 496896"/>
                  <a:gd name="connsiteY6" fmla="*/ 751933 h 773729"/>
                  <a:gd name="connsiteX7" fmla="*/ 111 w 496896"/>
                  <a:gd name="connsiteY7" fmla="*/ 278412 h 773729"/>
                  <a:gd name="connsiteX8" fmla="*/ 10626 w 496896"/>
                  <a:gd name="connsiteY8" fmla="*/ 206487 h 773729"/>
                  <a:gd name="connsiteX9" fmla="*/ 39154 w 496896"/>
                  <a:gd name="connsiteY9" fmla="*/ 146392 h 773729"/>
                  <a:gd name="connsiteX10" fmla="*/ 235109 w 496896"/>
                  <a:gd name="connsiteY10" fmla="*/ 475 h 773729"/>
                  <a:gd name="connsiteX11" fmla="*/ 261017 w 496896"/>
                  <a:gd name="connsiteY11" fmla="*/ 0 h 773729"/>
                  <a:gd name="connsiteX12" fmla="*/ 286926 w 496896"/>
                  <a:gd name="connsiteY12" fmla="*/ 475 h 773729"/>
                  <a:gd name="connsiteX13" fmla="*/ 339776 w 496896"/>
                  <a:gd name="connsiteY13" fmla="*/ 16218 h 77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6896" h="773729">
                    <a:moveTo>
                      <a:pt x="339776" y="16218"/>
                    </a:moveTo>
                    <a:cubicBezTo>
                      <a:pt x="392132" y="38547"/>
                      <a:pt x="442215" y="80961"/>
                      <a:pt x="482881" y="146392"/>
                    </a:cubicBezTo>
                    <a:lnTo>
                      <a:pt x="496896" y="175916"/>
                    </a:lnTo>
                    <a:lnTo>
                      <a:pt x="441859" y="216867"/>
                    </a:lnTo>
                    <a:cubicBezTo>
                      <a:pt x="338038" y="315808"/>
                      <a:pt x="253936" y="491203"/>
                      <a:pt x="234509" y="761884"/>
                    </a:cubicBezTo>
                    <a:lnTo>
                      <a:pt x="234416" y="773729"/>
                    </a:lnTo>
                    <a:lnTo>
                      <a:pt x="212938" y="751933"/>
                    </a:lnTo>
                    <a:cubicBezTo>
                      <a:pt x="54669" y="569387"/>
                      <a:pt x="-2892" y="406057"/>
                      <a:pt x="111" y="278412"/>
                    </a:cubicBezTo>
                    <a:lnTo>
                      <a:pt x="10626" y="206487"/>
                    </a:lnTo>
                    <a:lnTo>
                      <a:pt x="39154" y="146392"/>
                    </a:lnTo>
                    <a:cubicBezTo>
                      <a:pt x="93374" y="59151"/>
                      <a:pt x="164338" y="12828"/>
                      <a:pt x="235109" y="475"/>
                    </a:cubicBezTo>
                    <a:lnTo>
                      <a:pt x="261017" y="0"/>
                    </a:lnTo>
                    <a:lnTo>
                      <a:pt x="286926" y="475"/>
                    </a:lnTo>
                    <a:cubicBezTo>
                      <a:pt x="304619" y="3563"/>
                      <a:pt x="322324" y="8774"/>
                      <a:pt x="339776" y="16218"/>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b="1">
                  <a:solidFill>
                    <a:srgbClr val="FFFFFF"/>
                  </a:solidFill>
                  <a:latin typeface="楷体" panose="02010609060101010101" pitchFamily="49" charset="-122"/>
                  <a:ea typeface="楷体" panose="02010609060101010101" pitchFamily="49" charset="-122"/>
                </a:endParaRPr>
              </a:p>
            </p:txBody>
          </p:sp>
          <p:sp>
            <p:nvSpPr>
              <p:cNvPr id="32" name="MH_Other_14"/>
              <p:cNvSpPr/>
              <p:nvPr>
                <p:custDataLst>
                  <p:tags r:id="rId3"/>
                </p:custDataLst>
              </p:nvPr>
            </p:nvSpPr>
            <p:spPr>
              <a:xfrm rot="1350930" flipH="1">
                <a:off x="3034904" y="3904060"/>
                <a:ext cx="245269" cy="375047"/>
              </a:xfrm>
              <a:custGeom>
                <a:avLst/>
                <a:gdLst>
                  <a:gd name="connsiteX0" fmla="*/ 261017 w 522034"/>
                  <a:gd name="connsiteY0" fmla="*/ 0 h 800723"/>
                  <a:gd name="connsiteX1" fmla="*/ 286926 w 522034"/>
                  <a:gd name="connsiteY1" fmla="*/ 475 h 800723"/>
                  <a:gd name="connsiteX2" fmla="*/ 482881 w 522034"/>
                  <a:gd name="connsiteY2" fmla="*/ 146392 h 800723"/>
                  <a:gd name="connsiteX3" fmla="*/ 511408 w 522034"/>
                  <a:gd name="connsiteY3" fmla="*/ 206487 h 800723"/>
                  <a:gd name="connsiteX4" fmla="*/ 521923 w 522034"/>
                  <a:gd name="connsiteY4" fmla="*/ 278412 h 800723"/>
                  <a:gd name="connsiteX5" fmla="*/ 309096 w 522034"/>
                  <a:gd name="connsiteY5" fmla="*/ 751933 h 800723"/>
                  <a:gd name="connsiteX6" fmla="*/ 261017 w 522034"/>
                  <a:gd name="connsiteY6" fmla="*/ 800723 h 800723"/>
                  <a:gd name="connsiteX7" fmla="*/ 212938 w 522034"/>
                  <a:gd name="connsiteY7" fmla="*/ 751933 h 800723"/>
                  <a:gd name="connsiteX8" fmla="*/ 111 w 522034"/>
                  <a:gd name="connsiteY8" fmla="*/ 278412 h 800723"/>
                  <a:gd name="connsiteX9" fmla="*/ 10626 w 522034"/>
                  <a:gd name="connsiteY9" fmla="*/ 206487 h 800723"/>
                  <a:gd name="connsiteX10" fmla="*/ 39154 w 522034"/>
                  <a:gd name="connsiteY10" fmla="*/ 146392 h 800723"/>
                  <a:gd name="connsiteX11" fmla="*/ 235109 w 522034"/>
                  <a:gd name="connsiteY11" fmla="*/ 475 h 80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4" h="800723">
                    <a:moveTo>
                      <a:pt x="261017" y="0"/>
                    </a:moveTo>
                    <a:lnTo>
                      <a:pt x="286926" y="475"/>
                    </a:lnTo>
                    <a:cubicBezTo>
                      <a:pt x="357697" y="12828"/>
                      <a:pt x="428660" y="59151"/>
                      <a:pt x="482881" y="146392"/>
                    </a:cubicBezTo>
                    <a:lnTo>
                      <a:pt x="511408" y="206487"/>
                    </a:lnTo>
                    <a:lnTo>
                      <a:pt x="521923" y="278412"/>
                    </a:lnTo>
                    <a:cubicBezTo>
                      <a:pt x="524926" y="406057"/>
                      <a:pt x="467366" y="569387"/>
                      <a:pt x="309096" y="751933"/>
                    </a:cubicBezTo>
                    <a:lnTo>
                      <a:pt x="261017" y="800723"/>
                    </a:lnTo>
                    <a:lnTo>
                      <a:pt x="212938" y="751933"/>
                    </a:lnTo>
                    <a:cubicBezTo>
                      <a:pt x="54669" y="569387"/>
                      <a:pt x="-2892" y="406057"/>
                      <a:pt x="111" y="278412"/>
                    </a:cubicBezTo>
                    <a:lnTo>
                      <a:pt x="10626" y="206487"/>
                    </a:lnTo>
                    <a:lnTo>
                      <a:pt x="39154" y="146392"/>
                    </a:lnTo>
                    <a:cubicBezTo>
                      <a:pt x="93374" y="59151"/>
                      <a:pt x="164338" y="12828"/>
                      <a:pt x="235109" y="475"/>
                    </a:cubicBezTo>
                    <a:close/>
                  </a:path>
                </a:pathLst>
              </a:cu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5000" anchor="ctr"/>
              <a:lstStyle/>
              <a:p>
                <a:pPr algn="ctr" eaLnBrk="1" fontAlgn="auto" hangingPunct="1">
                  <a:spcBef>
                    <a:spcPts val="0"/>
                  </a:spcBef>
                  <a:spcAft>
                    <a:spcPts val="0"/>
                  </a:spcAft>
                  <a:defRPr/>
                </a:pPr>
                <a:r>
                  <a:rPr lang="en-US" altLang="zh-CN" sz="2400" b="1" dirty="0">
                    <a:solidFill>
                      <a:srgbClr val="FFFFFF"/>
                    </a:solidFill>
                    <a:latin typeface="楷体" panose="02010609060101010101" pitchFamily="49" charset="-122"/>
                    <a:ea typeface="楷体" panose="02010609060101010101" pitchFamily="49" charset="-122"/>
                    <a:cs typeface="Arial Unicode MS" panose="020B0604020202020204" pitchFamily="34" charset="-122"/>
                  </a:rPr>
                  <a:t>5</a:t>
                </a:r>
                <a:endParaRPr lang="zh-CN" altLang="en-US" sz="2400" b="1" dirty="0">
                  <a:solidFill>
                    <a:srgbClr val="FFFFFF"/>
                  </a:solidFill>
                  <a:latin typeface="楷体" panose="02010609060101010101" pitchFamily="49" charset="-122"/>
                  <a:ea typeface="楷体" panose="02010609060101010101" pitchFamily="49" charset="-122"/>
                  <a:cs typeface="Arial Unicode MS" panose="020B0604020202020204" pitchFamily="34" charset="-122"/>
                </a:endParaRPr>
              </a:p>
            </p:txBody>
          </p:sp>
        </p:grpSp>
      </p:grpSp>
      <p:sp>
        <p:nvSpPr>
          <p:cNvPr id="35" name="MH_Other_7"/>
          <p:cNvSpPr/>
          <p:nvPr>
            <p:custDataLst>
              <p:tags r:id="rId1"/>
            </p:custDataLst>
          </p:nvPr>
        </p:nvSpPr>
        <p:spPr>
          <a:xfrm rot="20057392">
            <a:off x="4990910" y="2421063"/>
            <a:ext cx="846534" cy="423863"/>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rgbClr val="F57C89"/>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p>
        </p:txBody>
      </p:sp>
      <p:grpSp>
        <p:nvGrpSpPr>
          <p:cNvPr id="13" name="组合 12"/>
          <p:cNvGrpSpPr/>
          <p:nvPr/>
        </p:nvGrpSpPr>
        <p:grpSpPr>
          <a:xfrm>
            <a:off x="5893131" y="1826973"/>
            <a:ext cx="1607812" cy="978152"/>
            <a:chOff x="5958673" y="2468433"/>
            <a:chExt cx="1607812" cy="978152"/>
          </a:xfrm>
        </p:grpSpPr>
        <p:sp>
          <p:nvSpPr>
            <p:cNvPr id="36" name="KSO_Shape"/>
            <p:cNvSpPr/>
            <p:nvPr/>
          </p:nvSpPr>
          <p:spPr>
            <a:xfrm>
              <a:off x="5958673" y="2468433"/>
              <a:ext cx="1607812" cy="978152"/>
            </a:xfrm>
            <a:custGeom>
              <a:avLst/>
              <a:gdLst>
                <a:gd name="connsiteX0" fmla="*/ 72009 w 648072"/>
                <a:gd name="connsiteY0" fmla="*/ 0 h 533882"/>
                <a:gd name="connsiteX1" fmla="*/ 576063 w 648072"/>
                <a:gd name="connsiteY1" fmla="*/ 0 h 533882"/>
                <a:gd name="connsiteX2" fmla="*/ 648072 w 648072"/>
                <a:gd name="connsiteY2" fmla="*/ 72009 h 533882"/>
                <a:gd name="connsiteX3" fmla="*/ 648072 w 648072"/>
                <a:gd name="connsiteY3" fmla="*/ 360039 h 533882"/>
                <a:gd name="connsiteX4" fmla="*/ 576063 w 648072"/>
                <a:gd name="connsiteY4" fmla="*/ 432048 h 533882"/>
                <a:gd name="connsiteX5" fmla="*/ 409631 w 648072"/>
                <a:gd name="connsiteY5" fmla="*/ 432048 h 533882"/>
                <a:gd name="connsiteX6" fmla="*/ 375139 w 648072"/>
                <a:gd name="connsiteY6" fmla="*/ 487241 h 533882"/>
                <a:gd name="connsiteX7" fmla="*/ 356926 w 648072"/>
                <a:gd name="connsiteY7" fmla="*/ 514555 h 533882"/>
                <a:gd name="connsiteX8" fmla="*/ 325813 w 648072"/>
                <a:gd name="connsiteY8" fmla="*/ 533882 h 533882"/>
                <a:gd name="connsiteX9" fmla="*/ 324928 w 648072"/>
                <a:gd name="connsiteY9" fmla="*/ 533755 h 533882"/>
                <a:gd name="connsiteX10" fmla="*/ 292931 w 648072"/>
                <a:gd name="connsiteY10" fmla="*/ 514555 h 533882"/>
                <a:gd name="connsiteX11" fmla="*/ 288435 w 648072"/>
                <a:gd name="connsiteY11" fmla="*/ 507812 h 533882"/>
                <a:gd name="connsiteX12" fmla="*/ 241087 w 648072"/>
                <a:gd name="connsiteY12" fmla="*/ 432048 h 533882"/>
                <a:gd name="connsiteX13" fmla="*/ 72009 w 648072"/>
                <a:gd name="connsiteY13" fmla="*/ 432048 h 533882"/>
                <a:gd name="connsiteX14" fmla="*/ 0 w 648072"/>
                <a:gd name="connsiteY14" fmla="*/ 360039 h 533882"/>
                <a:gd name="connsiteX15" fmla="*/ 0 w 648072"/>
                <a:gd name="connsiteY15" fmla="*/ 72009 h 533882"/>
                <a:gd name="connsiteX16" fmla="*/ 72009 w 648072"/>
                <a:gd name="connsiteY16" fmla="*/ 0 h 5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533882">
                  <a:moveTo>
                    <a:pt x="72009" y="0"/>
                  </a:moveTo>
                  <a:lnTo>
                    <a:pt x="576063" y="0"/>
                  </a:lnTo>
                  <a:cubicBezTo>
                    <a:pt x="615832" y="0"/>
                    <a:pt x="648072" y="32240"/>
                    <a:pt x="648072" y="72009"/>
                  </a:cubicBezTo>
                  <a:lnTo>
                    <a:pt x="648072" y="360039"/>
                  </a:lnTo>
                  <a:cubicBezTo>
                    <a:pt x="648072" y="399808"/>
                    <a:pt x="615832" y="432048"/>
                    <a:pt x="576063" y="432048"/>
                  </a:cubicBezTo>
                  <a:lnTo>
                    <a:pt x="409631" y="432048"/>
                  </a:lnTo>
                  <a:lnTo>
                    <a:pt x="375139" y="487241"/>
                  </a:lnTo>
                  <a:lnTo>
                    <a:pt x="356926" y="514555"/>
                  </a:lnTo>
                  <a:cubicBezTo>
                    <a:pt x="348334" y="527440"/>
                    <a:pt x="337074" y="533882"/>
                    <a:pt x="325813" y="533882"/>
                  </a:cubicBezTo>
                  <a:cubicBezTo>
                    <a:pt x="325518" y="533882"/>
                    <a:pt x="325222" y="533877"/>
                    <a:pt x="324928" y="533755"/>
                  </a:cubicBezTo>
                  <a:cubicBezTo>
                    <a:pt x="313376" y="534216"/>
                    <a:pt x="301747" y="527778"/>
                    <a:pt x="292931" y="514555"/>
                  </a:cubicBezTo>
                  <a:lnTo>
                    <a:pt x="288435" y="507812"/>
                  </a:lnTo>
                  <a:lnTo>
                    <a:pt x="241087" y="432048"/>
                  </a:lnTo>
                  <a:lnTo>
                    <a:pt x="72009" y="432048"/>
                  </a:lnTo>
                  <a:cubicBezTo>
                    <a:pt x="32240" y="432048"/>
                    <a:pt x="0" y="399808"/>
                    <a:pt x="0" y="360039"/>
                  </a:cubicBezTo>
                  <a:lnTo>
                    <a:pt x="0" y="72009"/>
                  </a:lnTo>
                  <a:cubicBezTo>
                    <a:pt x="0" y="32240"/>
                    <a:pt x="32240" y="0"/>
                    <a:pt x="72009" y="0"/>
                  </a:cubicBezTo>
                  <a:close/>
                </a:path>
              </a:pathLst>
            </a:custGeom>
            <a:noFill/>
            <a:ln>
              <a:solidFill>
                <a:srgbClr val="DF0048"/>
              </a:solidFill>
            </a:ln>
          </p:spPr>
          <p:style>
            <a:lnRef idx="2">
              <a:schemeClr val="accent1">
                <a:shade val="50000"/>
              </a:schemeClr>
            </a:lnRef>
            <a:fillRef idx="1">
              <a:schemeClr val="accent1"/>
            </a:fillRef>
            <a:effectRef idx="0">
              <a:schemeClr val="accent1"/>
            </a:effectRef>
            <a:fontRef idx="minor">
              <a:schemeClr val="lt1"/>
            </a:fontRef>
          </p:style>
          <p:txBody>
            <a:bodyPr bIns="25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2" name="文本框 11"/>
            <p:cNvSpPr txBox="1"/>
            <p:nvPr/>
          </p:nvSpPr>
          <p:spPr>
            <a:xfrm>
              <a:off x="6068880" y="2540390"/>
              <a:ext cx="1497604" cy="707886"/>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rPr>
                <a:t>这一步很关键哦！</a:t>
              </a:r>
            </a:p>
          </p:txBody>
        </p:sp>
      </p:grpSp>
      <p:pic>
        <p:nvPicPr>
          <p:cNvPr id="40" name="Picture 3"/>
          <p:cNvPicPr>
            <a:picLocks noChangeAspect="1" noChangeArrowheads="1"/>
          </p:cNvPicPr>
          <p:nvPr/>
        </p:nvPicPr>
        <p:blipFill>
          <a:blip r:embed="rId1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bwMode="auto">
          <a:xfrm flipH="1">
            <a:off x="6655508" y="2721944"/>
            <a:ext cx="1075924" cy="121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upRigh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upRigh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down)">
                                      <p:cBhvr>
                                        <p:cTn id="4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3"/>
          <p:cNvSpPr>
            <a:spLocks noChangeArrowheads="1"/>
          </p:cNvSpPr>
          <p:nvPr/>
        </p:nvSpPr>
        <p:spPr bwMode="auto">
          <a:xfrm>
            <a:off x="1514825" y="1140685"/>
            <a:ext cx="4320998" cy="461665"/>
          </a:xfrm>
          <a:prstGeom prst="rect">
            <a:avLst/>
          </a:prstGeom>
          <a:noFill/>
          <a:ln w="9525">
            <a:noFill/>
            <a:miter lim="800000"/>
          </a:ln>
        </p:spPr>
        <p:txBody>
          <a:bodyPr wrap="square">
            <a:spAutoFit/>
          </a:bodyPr>
          <a:lstStyle/>
          <a:p>
            <a:pPr algn="ctr"/>
            <a:r>
              <a:rPr lang="zh-CN" altLang="en-US" sz="2400" b="1" dirty="0">
                <a:latin typeface="楷体" panose="02010609060101010101" pitchFamily="49" charset="-122"/>
                <a:ea typeface="楷体" panose="02010609060101010101" pitchFamily="49" charset="-122"/>
              </a:rPr>
              <a:t>列方程解决实际问题的类型</a:t>
            </a:r>
          </a:p>
        </p:txBody>
      </p:sp>
      <p:sp>
        <p:nvSpPr>
          <p:cNvPr id="22" name="TextBox 12"/>
          <p:cNvSpPr txBox="1">
            <a:spLocks noChangeArrowheads="1"/>
          </p:cNvSpPr>
          <p:nvPr/>
        </p:nvSpPr>
        <p:spPr bwMode="auto">
          <a:xfrm>
            <a:off x="3728182" y="432622"/>
            <a:ext cx="1478107"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en-US" altLang="zh-CN" sz="2800" b="1">
                <a:solidFill>
                  <a:prstClr val="black"/>
                </a:solidFill>
                <a:latin typeface="宋体" panose="02010600030101010101" pitchFamily="2" charset="-122"/>
              </a:rPr>
              <a:t>2. </a:t>
            </a:r>
            <a:r>
              <a:rPr lang="zh-CN" altLang="en-US" sz="2800" b="1">
                <a:solidFill>
                  <a:prstClr val="black"/>
                </a:solidFill>
                <a:latin typeface="宋体" panose="02010600030101010101" pitchFamily="2" charset="-122"/>
              </a:rPr>
              <a:t>方程</a:t>
            </a:r>
            <a:endParaRPr lang="zh-CN" altLang="en-US" sz="2800" b="1" dirty="0">
              <a:solidFill>
                <a:prstClr val="black"/>
              </a:solidFill>
              <a:latin typeface="宋体" panose="02010600030101010101" pitchFamily="2" charset="-122"/>
            </a:endParaRPr>
          </a:p>
        </p:txBody>
      </p:sp>
      <p:pic>
        <p:nvPicPr>
          <p:cNvPr id="23" name="Picture 5"/>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7810">
                        <a14:foregroundMark x1="20438" y1="23684" x2="27737" y2="65789"/>
                      </a14:backgroundRemoval>
                    </a14:imgEffect>
                  </a14:imgLayer>
                </a14:imgProps>
              </a:ext>
              <a:ext uri="{28A0092B-C50C-407E-A947-70E740481C1C}">
                <a14:useLocalDpi xmlns:a14="http://schemas.microsoft.com/office/drawing/2010/main" val="0"/>
              </a:ext>
            </a:extLst>
          </a:blip>
          <a:srcRect/>
          <a:stretch>
            <a:fillRect/>
          </a:stretch>
        </p:blipFill>
        <p:spPr bwMode="auto">
          <a:xfrm>
            <a:off x="1115616" y="1228313"/>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5"/>
          <p:cNvGrpSpPr/>
          <p:nvPr/>
        </p:nvGrpSpPr>
        <p:grpSpPr>
          <a:xfrm>
            <a:off x="1839042" y="1650079"/>
            <a:ext cx="6403792" cy="964367"/>
            <a:chOff x="1882388" y="1436019"/>
            <a:chExt cx="6403792" cy="964367"/>
          </a:xfrm>
        </p:grpSpPr>
        <p:sp>
          <p:nvSpPr>
            <p:cNvPr id="7" name="矩形 6"/>
            <p:cNvSpPr/>
            <p:nvPr/>
          </p:nvSpPr>
          <p:spPr>
            <a:xfrm>
              <a:off x="2428264" y="1436019"/>
              <a:ext cx="5857916" cy="964367"/>
            </a:xfrm>
            <a:prstGeom prst="rect">
              <a:avLst/>
            </a:prstGeom>
          </p:spPr>
          <p:txBody>
            <a:bodyPr wrap="square">
              <a:spAutoFit/>
            </a:bodyPr>
            <a:lstStyle/>
            <a:p>
              <a:pPr>
                <a:lnSpc>
                  <a:spcPts val="3400"/>
                </a:lnSpc>
              </a:pPr>
              <a:r>
                <a:rPr lang="zh-CN" altLang="en-US" sz="2000" b="1" dirty="0">
                  <a:latin typeface="楷体" panose="02010609060101010101" pitchFamily="49" charset="-122"/>
                  <a:ea typeface="楷体" panose="02010609060101010101" pitchFamily="49" charset="-122"/>
                </a:rPr>
                <a:t>是一个数的几倍（或</a:t>
              </a:r>
              <a:r>
                <a:rPr lang="zh-CN" altLang="en-US" sz="2000" b="1" dirty="0">
                  <a:solidFill>
                    <a:srgbClr val="FF0000"/>
                  </a:solidFill>
                  <a:latin typeface="楷体" panose="02010609060101010101" pitchFamily="49" charset="-122"/>
                  <a:ea typeface="楷体" panose="02010609060101010101" pitchFamily="49" charset="-122"/>
                </a:rPr>
                <a:t>几分之几</a:t>
              </a:r>
              <a:r>
                <a:rPr lang="zh-CN" altLang="en-US" sz="2000" b="1" dirty="0">
                  <a:latin typeface="楷体" panose="02010609060101010101" pitchFamily="49" charset="-122"/>
                  <a:ea typeface="楷体" panose="02010609060101010101" pitchFamily="49" charset="-122"/>
                </a:rPr>
                <a:t>）；比一个数的</a:t>
              </a:r>
              <a:r>
                <a:rPr lang="zh-CN" altLang="en-US" sz="2000" b="1" dirty="0">
                  <a:solidFill>
                    <a:srgbClr val="FF0000"/>
                  </a:solidFill>
                  <a:latin typeface="楷体" panose="02010609060101010101" pitchFamily="49" charset="-122"/>
                  <a:ea typeface="楷体" panose="02010609060101010101" pitchFamily="49" charset="-122"/>
                </a:rPr>
                <a:t>几倍少几</a:t>
              </a:r>
              <a:r>
                <a:rPr lang="zh-CN" altLang="en-US" sz="2000" b="1" dirty="0">
                  <a:latin typeface="楷体" panose="02010609060101010101" pitchFamily="49" charset="-122"/>
                  <a:ea typeface="楷体" panose="02010609060101010101" pitchFamily="49" charset="-122"/>
                </a:rPr>
                <a:t>（或</a:t>
              </a:r>
              <a:r>
                <a:rPr lang="zh-CN" altLang="en-US" sz="2000" b="1" dirty="0">
                  <a:solidFill>
                    <a:srgbClr val="FF0000"/>
                  </a:solidFill>
                  <a:latin typeface="楷体" panose="02010609060101010101" pitchFamily="49" charset="-122"/>
                  <a:ea typeface="楷体" panose="02010609060101010101" pitchFamily="49" charset="-122"/>
                </a:rPr>
                <a:t>几倍多几</a:t>
              </a:r>
              <a:r>
                <a:rPr lang="zh-CN" altLang="en-US" sz="2000" b="1" dirty="0">
                  <a:latin typeface="楷体" panose="02010609060101010101" pitchFamily="49" charset="-122"/>
                  <a:ea typeface="楷体" panose="02010609060101010101" pitchFamily="49" charset="-122"/>
                </a:rPr>
                <a:t>）的数是多少的实际问题。 </a:t>
              </a:r>
            </a:p>
          </p:txBody>
        </p:sp>
        <p:sp>
          <p:nvSpPr>
            <p:cNvPr id="16" name="MH_SubTitle_1"/>
            <p:cNvSpPr/>
            <p:nvPr>
              <p:custDataLst>
                <p:tags r:id="rId5"/>
              </p:custDataLst>
            </p:nvPr>
          </p:nvSpPr>
          <p:spPr>
            <a:xfrm flipH="1">
              <a:off x="1882388" y="1621642"/>
              <a:ext cx="453303" cy="29647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21AFD7"/>
            </a:solidFill>
            <a:ln w="25400" cap="flat" cmpd="sng" algn="ctr">
              <a:solidFill>
                <a:srgbClr val="FFFFFF"/>
              </a:solidFill>
              <a:prstDash val="solid"/>
            </a:ln>
            <a:effectLst>
              <a:outerShdw blurRad="50800" dist="38100" algn="l" rotWithShape="0">
                <a:schemeClr val="tx1">
                  <a:lumMod val="50000"/>
                  <a:lumOff val="50000"/>
                  <a:alpha val="40000"/>
                </a:schemeClr>
              </a:outerShdw>
            </a:effectLst>
          </p:spPr>
          <p:txBody>
            <a:bodyPr lIns="0" tIns="35100" rIns="135000" bIns="35100" anchor="ctr">
              <a:normAutofit fontScale="77500" lnSpcReduction="20000"/>
            </a:bodyPr>
            <a:lstStyle/>
            <a:p>
              <a:pPr algn="ctr" eaLnBrk="1" fontAlgn="auto" hangingPunct="1">
                <a:spcBef>
                  <a:spcPts val="0"/>
                </a:spcBef>
                <a:spcAft>
                  <a:spcPts val="0"/>
                </a:spcAft>
                <a:defRPr/>
              </a:pPr>
              <a:r>
                <a:rPr lang="en-US" altLang="zh-CN" sz="2200" b="1" kern="0">
                  <a:solidFill>
                    <a:srgbClr val="FFFFFF"/>
                  </a:solidFill>
                  <a:latin typeface="楷体" panose="02010609060101010101" pitchFamily="49" charset="-122"/>
                  <a:ea typeface="楷体" panose="02010609060101010101" pitchFamily="49" charset="-122"/>
                </a:rPr>
                <a:t>1</a:t>
              </a:r>
              <a:endParaRPr lang="zh-CN" altLang="en-US" b="1" kern="0" dirty="0">
                <a:solidFill>
                  <a:srgbClr val="FFFFFF"/>
                </a:solidFill>
                <a:latin typeface="Calibri" panose="020F0502020204030204" pitchFamily="34" charset="0"/>
                <a:ea typeface="微软雅黑" panose="020B0503020204020204" pitchFamily="34" charset="-122"/>
              </a:endParaRPr>
            </a:p>
          </p:txBody>
        </p:sp>
      </p:grpSp>
      <p:grpSp>
        <p:nvGrpSpPr>
          <p:cNvPr id="5" name="组合 4"/>
          <p:cNvGrpSpPr/>
          <p:nvPr/>
        </p:nvGrpSpPr>
        <p:grpSpPr>
          <a:xfrm>
            <a:off x="1839043" y="2591053"/>
            <a:ext cx="5558781" cy="400110"/>
            <a:chOff x="1882389" y="2376993"/>
            <a:chExt cx="5558781" cy="400110"/>
          </a:xfrm>
        </p:grpSpPr>
        <p:sp>
          <p:nvSpPr>
            <p:cNvPr id="8" name="Rectangle 14"/>
            <p:cNvSpPr>
              <a:spLocks noChangeArrowheads="1"/>
            </p:cNvSpPr>
            <p:nvPr/>
          </p:nvSpPr>
          <p:spPr bwMode="auto">
            <a:xfrm>
              <a:off x="2511948" y="2376993"/>
              <a:ext cx="4929222" cy="400110"/>
            </a:xfrm>
            <a:prstGeom prst="rect">
              <a:avLst/>
            </a:prstGeom>
            <a:noFill/>
            <a:ln w="9525" algn="ctr">
              <a:noFill/>
              <a:miter lim="800000"/>
            </a:ln>
          </p:spPr>
          <p:txBody>
            <a:bodyPr wrap="square">
              <a:spAutoFit/>
            </a:bodyPr>
            <a:lstStyle/>
            <a:p>
              <a:pPr>
                <a:spcBef>
                  <a:spcPct val="50000"/>
                </a:spcBef>
              </a:pPr>
              <a:r>
                <a:rPr lang="zh-CN" altLang="en-US" sz="2000" b="1" dirty="0">
                  <a:latin typeface="楷体" panose="02010609060101010101" pitchFamily="49" charset="-122"/>
                  <a:ea typeface="楷体" panose="02010609060101010101" pitchFamily="49" charset="-122"/>
                </a:rPr>
                <a:t>行程问题。</a:t>
              </a:r>
            </a:p>
          </p:txBody>
        </p:sp>
        <p:sp>
          <p:nvSpPr>
            <p:cNvPr id="17" name="MH_SubTitle_1"/>
            <p:cNvSpPr/>
            <p:nvPr>
              <p:custDataLst>
                <p:tags r:id="rId4"/>
              </p:custDataLst>
            </p:nvPr>
          </p:nvSpPr>
          <p:spPr>
            <a:xfrm flipH="1">
              <a:off x="1882389" y="2436844"/>
              <a:ext cx="453303" cy="29647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21AFD7"/>
            </a:solidFill>
            <a:ln w="25400" cap="flat" cmpd="sng" algn="ctr">
              <a:solidFill>
                <a:srgbClr val="FFFFFF"/>
              </a:solidFill>
              <a:prstDash val="solid"/>
            </a:ln>
            <a:effectLst>
              <a:outerShdw blurRad="50800" dist="38100" algn="l" rotWithShape="0">
                <a:schemeClr val="tx1">
                  <a:lumMod val="50000"/>
                  <a:lumOff val="50000"/>
                  <a:alpha val="40000"/>
                </a:schemeClr>
              </a:outerShdw>
            </a:effectLst>
          </p:spPr>
          <p:txBody>
            <a:bodyPr lIns="0" tIns="35100" rIns="135000" bIns="35100" anchor="ctr">
              <a:normAutofit fontScale="77500" lnSpcReduction="20000"/>
            </a:bodyPr>
            <a:lstStyle/>
            <a:p>
              <a:pPr algn="ctr" eaLnBrk="1" fontAlgn="auto" hangingPunct="1">
                <a:spcBef>
                  <a:spcPts val="0"/>
                </a:spcBef>
                <a:spcAft>
                  <a:spcPts val="0"/>
                </a:spcAft>
                <a:defRPr/>
              </a:pPr>
              <a:r>
                <a:rPr lang="en-US" altLang="zh-CN" sz="2200" b="1" kern="0">
                  <a:solidFill>
                    <a:srgbClr val="FFFFFF"/>
                  </a:solidFill>
                  <a:latin typeface="楷体" panose="02010609060101010101" pitchFamily="49" charset="-122"/>
                  <a:ea typeface="楷体" panose="02010609060101010101" pitchFamily="49" charset="-122"/>
                </a:rPr>
                <a:t>2</a:t>
              </a:r>
              <a:endParaRPr lang="zh-CN" altLang="en-US" b="1" kern="0" dirty="0">
                <a:solidFill>
                  <a:srgbClr val="FFFFFF"/>
                </a:solidFill>
                <a:latin typeface="Calibri" panose="020F0502020204030204" pitchFamily="34" charset="0"/>
                <a:ea typeface="微软雅黑" panose="020B0503020204020204" pitchFamily="34" charset="-122"/>
              </a:endParaRPr>
            </a:p>
          </p:txBody>
        </p:sp>
      </p:grpSp>
      <p:grpSp>
        <p:nvGrpSpPr>
          <p:cNvPr id="4" name="组合 3"/>
          <p:cNvGrpSpPr/>
          <p:nvPr/>
        </p:nvGrpSpPr>
        <p:grpSpPr>
          <a:xfrm>
            <a:off x="1860177" y="3058909"/>
            <a:ext cx="6872099" cy="553998"/>
            <a:chOff x="1903523" y="2836685"/>
            <a:chExt cx="6872099" cy="553998"/>
          </a:xfrm>
        </p:grpSpPr>
        <p:sp>
          <p:nvSpPr>
            <p:cNvPr id="9" name="Text Box 5"/>
            <p:cNvSpPr txBox="1">
              <a:spLocks noChangeArrowheads="1"/>
            </p:cNvSpPr>
            <p:nvPr/>
          </p:nvSpPr>
          <p:spPr bwMode="auto">
            <a:xfrm>
              <a:off x="2489078" y="2836685"/>
              <a:ext cx="6286544" cy="553998"/>
            </a:xfrm>
            <a:prstGeom prst="rect">
              <a:avLst/>
            </a:prstGeom>
            <a:noFill/>
            <a:ln w="9525">
              <a:noFill/>
              <a:miter lim="800000"/>
            </a:ln>
          </p:spPr>
          <p:txBody>
            <a:bodyPr wrap="square">
              <a:spAutoFit/>
            </a:bodyPr>
            <a:lstStyle/>
            <a:p>
              <a:pPr>
                <a:lnSpc>
                  <a:spcPct val="150000"/>
                </a:lnSpc>
              </a:pPr>
              <a:r>
                <a:rPr lang="zh-CN" altLang="en-US" sz="2000" b="1" dirty="0">
                  <a:solidFill>
                    <a:srgbClr val="FF0000"/>
                  </a:solidFill>
                  <a:latin typeface="楷体" panose="02010609060101010101" pitchFamily="49" charset="-122"/>
                  <a:ea typeface="楷体" panose="02010609060101010101" pitchFamily="49" charset="-122"/>
                </a:rPr>
                <a:t>和倍</a:t>
              </a:r>
              <a:r>
                <a:rPr lang="zh-CN" altLang="en-US" sz="2000" b="1" dirty="0">
                  <a:latin typeface="楷体" panose="02010609060101010101" pitchFamily="49" charset="-122"/>
                  <a:ea typeface="楷体" panose="02010609060101010101" pitchFamily="49" charset="-122"/>
                </a:rPr>
                <a:t>问题或</a:t>
              </a:r>
              <a:r>
                <a:rPr lang="zh-CN" altLang="en-US" sz="2000" b="1" dirty="0">
                  <a:solidFill>
                    <a:srgbClr val="FF0000"/>
                  </a:solidFill>
                  <a:latin typeface="楷体" panose="02010609060101010101" pitchFamily="49" charset="-122"/>
                  <a:ea typeface="楷体" panose="02010609060101010101" pitchFamily="49" charset="-122"/>
                </a:rPr>
                <a:t>差倍</a:t>
              </a:r>
              <a:r>
                <a:rPr lang="zh-CN" altLang="en-US" sz="2000" b="1" dirty="0">
                  <a:latin typeface="楷体" panose="02010609060101010101" pitchFamily="49" charset="-122"/>
                  <a:ea typeface="楷体" panose="02010609060101010101" pitchFamily="49" charset="-122"/>
                </a:rPr>
                <a:t>问题。</a:t>
              </a:r>
            </a:p>
          </p:txBody>
        </p:sp>
        <p:sp>
          <p:nvSpPr>
            <p:cNvPr id="18" name="MH_SubTitle_1"/>
            <p:cNvSpPr/>
            <p:nvPr>
              <p:custDataLst>
                <p:tags r:id="rId3"/>
              </p:custDataLst>
            </p:nvPr>
          </p:nvSpPr>
          <p:spPr>
            <a:xfrm flipH="1">
              <a:off x="1903523" y="2998104"/>
              <a:ext cx="453303" cy="29647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21AFD7"/>
            </a:solidFill>
            <a:ln w="25400" cap="flat" cmpd="sng" algn="ctr">
              <a:solidFill>
                <a:srgbClr val="FFFFFF"/>
              </a:solidFill>
              <a:prstDash val="solid"/>
            </a:ln>
            <a:effectLst>
              <a:outerShdw blurRad="50800" dist="38100" algn="l" rotWithShape="0">
                <a:schemeClr val="tx1">
                  <a:lumMod val="50000"/>
                  <a:lumOff val="50000"/>
                  <a:alpha val="40000"/>
                </a:schemeClr>
              </a:outerShdw>
            </a:effectLst>
          </p:spPr>
          <p:txBody>
            <a:bodyPr lIns="0" tIns="35100" rIns="135000" bIns="35100" anchor="ctr">
              <a:normAutofit fontScale="77500" lnSpcReduction="20000"/>
            </a:bodyPr>
            <a:lstStyle/>
            <a:p>
              <a:pPr algn="ctr" eaLnBrk="1" fontAlgn="auto" hangingPunct="1">
                <a:spcBef>
                  <a:spcPts val="0"/>
                </a:spcBef>
                <a:spcAft>
                  <a:spcPts val="0"/>
                </a:spcAft>
                <a:defRPr/>
              </a:pPr>
              <a:r>
                <a:rPr lang="en-US" altLang="zh-CN" sz="2200" b="1" kern="0">
                  <a:solidFill>
                    <a:srgbClr val="FFFFFF"/>
                  </a:solidFill>
                  <a:latin typeface="楷体" panose="02010609060101010101" pitchFamily="49" charset="-122"/>
                  <a:ea typeface="楷体" panose="02010609060101010101" pitchFamily="49" charset="-122"/>
                </a:rPr>
                <a:t>3</a:t>
              </a:r>
              <a:endParaRPr lang="zh-CN" altLang="en-US" b="1" kern="0" dirty="0">
                <a:solidFill>
                  <a:srgbClr val="FFFFFF"/>
                </a:solidFill>
                <a:latin typeface="Calibri" panose="020F0502020204030204" pitchFamily="34" charset="0"/>
                <a:ea typeface="微软雅黑" panose="020B0503020204020204" pitchFamily="34" charset="-122"/>
              </a:endParaRPr>
            </a:p>
          </p:txBody>
        </p:sp>
      </p:grpSp>
      <p:grpSp>
        <p:nvGrpSpPr>
          <p:cNvPr id="3" name="组合 2"/>
          <p:cNvGrpSpPr/>
          <p:nvPr/>
        </p:nvGrpSpPr>
        <p:grpSpPr>
          <a:xfrm>
            <a:off x="1895476" y="3604743"/>
            <a:ext cx="6551048" cy="553998"/>
            <a:chOff x="1938822" y="3390683"/>
            <a:chExt cx="6551048" cy="553998"/>
          </a:xfrm>
        </p:grpSpPr>
        <p:sp>
          <p:nvSpPr>
            <p:cNvPr id="10" name="矩形 9"/>
            <p:cNvSpPr/>
            <p:nvPr/>
          </p:nvSpPr>
          <p:spPr>
            <a:xfrm>
              <a:off x="2489078" y="3390683"/>
              <a:ext cx="6000792" cy="553998"/>
            </a:xfrm>
            <a:prstGeom prst="rect">
              <a:avLst/>
            </a:prstGeom>
          </p:spPr>
          <p:txBody>
            <a:bodyPr wrap="square">
              <a:spAutoFit/>
            </a:bodyPr>
            <a:lstStyle/>
            <a:p>
              <a:pPr>
                <a:lnSpc>
                  <a:spcPct val="150000"/>
                </a:lnSpc>
              </a:pPr>
              <a:r>
                <a:rPr lang="zh-CN" altLang="en-US" sz="2000" b="1" dirty="0">
                  <a:solidFill>
                    <a:srgbClr val="FF0000"/>
                  </a:solidFill>
                  <a:latin typeface="楷体" panose="02010609060101010101" pitchFamily="49" charset="-122"/>
                  <a:ea typeface="楷体" panose="02010609060101010101" pitchFamily="49" charset="-122"/>
                </a:rPr>
                <a:t>年龄</a:t>
              </a:r>
              <a:r>
                <a:rPr lang="zh-CN" altLang="en-US" sz="2000" b="1" dirty="0">
                  <a:latin typeface="楷体" panose="02010609060101010101" pitchFamily="49" charset="-122"/>
                  <a:ea typeface="楷体" panose="02010609060101010101" pitchFamily="49" charset="-122"/>
                </a:rPr>
                <a:t>问题。</a:t>
              </a:r>
            </a:p>
          </p:txBody>
        </p:sp>
        <p:sp>
          <p:nvSpPr>
            <p:cNvPr id="19" name="MH_SubTitle_1"/>
            <p:cNvSpPr/>
            <p:nvPr>
              <p:custDataLst>
                <p:tags r:id="rId2"/>
              </p:custDataLst>
            </p:nvPr>
          </p:nvSpPr>
          <p:spPr>
            <a:xfrm flipH="1">
              <a:off x="1938822" y="3550315"/>
              <a:ext cx="453303" cy="29647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21AFD7"/>
            </a:solidFill>
            <a:ln w="25400" cap="flat" cmpd="sng" algn="ctr">
              <a:solidFill>
                <a:srgbClr val="FFFFFF"/>
              </a:solidFill>
              <a:prstDash val="solid"/>
            </a:ln>
            <a:effectLst>
              <a:outerShdw blurRad="50800" dist="38100" algn="l" rotWithShape="0">
                <a:schemeClr val="tx1">
                  <a:lumMod val="50000"/>
                  <a:lumOff val="50000"/>
                  <a:alpha val="40000"/>
                </a:schemeClr>
              </a:outerShdw>
            </a:effectLst>
          </p:spPr>
          <p:txBody>
            <a:bodyPr lIns="0" tIns="35100" rIns="135000" bIns="35100" anchor="ctr">
              <a:normAutofit fontScale="77500" lnSpcReduction="20000"/>
            </a:bodyPr>
            <a:lstStyle/>
            <a:p>
              <a:pPr algn="ctr" eaLnBrk="1" fontAlgn="auto" hangingPunct="1">
                <a:spcBef>
                  <a:spcPts val="0"/>
                </a:spcBef>
                <a:spcAft>
                  <a:spcPts val="0"/>
                </a:spcAft>
                <a:defRPr/>
              </a:pPr>
              <a:r>
                <a:rPr lang="en-US" altLang="zh-CN" sz="2200" b="1" kern="0">
                  <a:solidFill>
                    <a:srgbClr val="FFFFFF"/>
                  </a:solidFill>
                  <a:latin typeface="楷体" panose="02010609060101010101" pitchFamily="49" charset="-122"/>
                  <a:ea typeface="楷体" panose="02010609060101010101" pitchFamily="49" charset="-122"/>
                </a:rPr>
                <a:t>4</a:t>
              </a:r>
              <a:endParaRPr lang="zh-CN" altLang="en-US" b="1" kern="0" dirty="0">
                <a:solidFill>
                  <a:srgbClr val="FFFFFF"/>
                </a:solidFill>
                <a:latin typeface="Calibri" panose="020F0502020204030204" pitchFamily="34" charset="0"/>
                <a:ea typeface="微软雅黑" panose="020B0503020204020204" pitchFamily="34" charset="-122"/>
              </a:endParaRPr>
            </a:p>
          </p:txBody>
        </p:sp>
      </p:grpSp>
      <p:grpSp>
        <p:nvGrpSpPr>
          <p:cNvPr id="2" name="组合 1"/>
          <p:cNvGrpSpPr/>
          <p:nvPr/>
        </p:nvGrpSpPr>
        <p:grpSpPr>
          <a:xfrm>
            <a:off x="1895477" y="4259872"/>
            <a:ext cx="2025339" cy="400110"/>
            <a:chOff x="1938823" y="4045812"/>
            <a:chExt cx="2025339" cy="400110"/>
          </a:xfrm>
        </p:grpSpPr>
        <p:sp>
          <p:nvSpPr>
            <p:cNvPr id="21" name="矩形 20"/>
            <p:cNvSpPr/>
            <p:nvPr/>
          </p:nvSpPr>
          <p:spPr>
            <a:xfrm>
              <a:off x="2489078" y="4045812"/>
              <a:ext cx="1475084" cy="400110"/>
            </a:xfrm>
            <a:prstGeom prst="rect">
              <a:avLst/>
            </a:prstGeom>
          </p:spPr>
          <p:txBody>
            <a:bodyPr wrap="none">
              <a:spAutoFit/>
            </a:bodyPr>
            <a:lstStyle/>
            <a:p>
              <a:r>
                <a:rPr lang="zh-CN" altLang="en-US" sz="2000" b="1" dirty="0">
                  <a:solidFill>
                    <a:srgbClr val="FF0000"/>
                  </a:solidFill>
                  <a:latin typeface="楷体" panose="02010609060101010101" pitchFamily="49" charset="-122"/>
                  <a:ea typeface="楷体" panose="02010609060101010101" pitchFamily="49" charset="-122"/>
                </a:rPr>
                <a:t>综合</a:t>
              </a:r>
              <a:r>
                <a:rPr lang="zh-CN" altLang="en-US" sz="2000" b="1" dirty="0">
                  <a:latin typeface="楷体" panose="02010609060101010101" pitchFamily="49" charset="-122"/>
                  <a:ea typeface="楷体" panose="02010609060101010101" pitchFamily="49" charset="-122"/>
                </a:rPr>
                <a:t>问题。</a:t>
              </a:r>
            </a:p>
          </p:txBody>
        </p:sp>
        <p:sp>
          <p:nvSpPr>
            <p:cNvPr id="20" name="MH_SubTitle_1"/>
            <p:cNvSpPr/>
            <p:nvPr>
              <p:custDataLst>
                <p:tags r:id="rId1"/>
              </p:custDataLst>
            </p:nvPr>
          </p:nvSpPr>
          <p:spPr>
            <a:xfrm flipH="1">
              <a:off x="1938823" y="4113959"/>
              <a:ext cx="453303" cy="29647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21AFD7"/>
            </a:solidFill>
            <a:ln w="25400" cap="flat" cmpd="sng" algn="ctr">
              <a:solidFill>
                <a:srgbClr val="FFFFFF"/>
              </a:solidFill>
              <a:prstDash val="solid"/>
            </a:ln>
            <a:effectLst>
              <a:outerShdw blurRad="50800" dist="38100" algn="l" rotWithShape="0">
                <a:schemeClr val="tx1">
                  <a:lumMod val="50000"/>
                  <a:lumOff val="50000"/>
                  <a:alpha val="40000"/>
                </a:schemeClr>
              </a:outerShdw>
            </a:effectLst>
          </p:spPr>
          <p:txBody>
            <a:bodyPr lIns="0" tIns="35100" rIns="135000" bIns="35100" anchor="ctr">
              <a:normAutofit fontScale="77500" lnSpcReduction="20000"/>
            </a:bodyPr>
            <a:lstStyle/>
            <a:p>
              <a:pPr algn="ctr" eaLnBrk="1" fontAlgn="auto" hangingPunct="1">
                <a:spcBef>
                  <a:spcPts val="0"/>
                </a:spcBef>
                <a:spcAft>
                  <a:spcPts val="0"/>
                </a:spcAft>
                <a:defRPr/>
              </a:pPr>
              <a:r>
                <a:rPr lang="en-US" altLang="zh-CN" sz="2200" b="1" kern="0">
                  <a:solidFill>
                    <a:srgbClr val="FFFFFF"/>
                  </a:solidFill>
                  <a:latin typeface="楷体" panose="02010609060101010101" pitchFamily="49" charset="-122"/>
                  <a:ea typeface="楷体" panose="02010609060101010101" pitchFamily="49" charset="-122"/>
                </a:rPr>
                <a:t>5</a:t>
              </a:r>
              <a:endParaRPr lang="zh-CN" altLang="en-US" b="1" kern="0" dirty="0">
                <a:solidFill>
                  <a:srgbClr val="FFFFFF"/>
                </a:solidFill>
                <a:latin typeface="Calibri" panose="020F0502020204030204" pitchFamily="34" charset="0"/>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edge">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edge">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接连接符 47"/>
          <p:cNvCxnSpPr/>
          <p:nvPr/>
        </p:nvCxnSpPr>
        <p:spPr>
          <a:xfrm>
            <a:off x="3554907" y="1549169"/>
            <a:ext cx="2661267" cy="11797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594055" y="2176228"/>
            <a:ext cx="2734320" cy="129663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3657661" y="2014708"/>
            <a:ext cx="2527838" cy="54153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3756607" y="1499653"/>
            <a:ext cx="2339393" cy="156183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3310623" y="2054112"/>
            <a:ext cx="2887490" cy="158026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272963" y="4219693"/>
            <a:ext cx="3055412"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100739" y="608370"/>
            <a:ext cx="2031101" cy="523220"/>
          </a:xfrm>
          <a:prstGeom prst="rect">
            <a:avLst/>
          </a:prstGeom>
          <a:noFill/>
        </p:spPr>
        <p:txBody>
          <a:bodyPr wrap="square" rtlCol="0">
            <a:spAutoFit/>
          </a:bodyPr>
          <a:lstStyle/>
          <a:p>
            <a:r>
              <a:rPr lang="zh-CN" altLang="en-US" sz="2800" b="1" dirty="0">
                <a:latin typeface="楷体" panose="02010609060101010101" pitchFamily="49" charset="-122"/>
                <a:ea typeface="楷体" panose="02010609060101010101" pitchFamily="49" charset="-122"/>
              </a:rPr>
              <a:t>连一连。</a:t>
            </a:r>
          </a:p>
        </p:txBody>
      </p:sp>
      <p:pic>
        <p:nvPicPr>
          <p:cNvPr id="54"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7810">
                        <a14:foregroundMark x1="20438" y1="23684" x2="27737" y2="65789"/>
                      </a14:backgroundRemoval>
                    </a14:imgEffect>
                  </a14:imgLayer>
                </a14:imgProps>
              </a:ext>
              <a:ext uri="{28A0092B-C50C-407E-A947-70E740481C1C}">
                <a14:useLocalDpi xmlns:a14="http://schemas.microsoft.com/office/drawing/2010/main" val="0"/>
              </a:ext>
            </a:extLst>
          </a:blip>
          <a:srcRect/>
          <a:stretch>
            <a:fillRect/>
          </a:stretch>
        </p:blipFill>
        <p:spPr bwMode="auto">
          <a:xfrm>
            <a:off x="560454" y="742447"/>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组合 2"/>
          <p:cNvGrpSpPr/>
          <p:nvPr/>
        </p:nvGrpSpPr>
        <p:grpSpPr>
          <a:xfrm>
            <a:off x="2101142" y="1183338"/>
            <a:ext cx="4994990" cy="3365266"/>
            <a:chOff x="2101142" y="1183338"/>
            <a:chExt cx="4994990" cy="3365266"/>
          </a:xfrm>
        </p:grpSpPr>
        <p:grpSp>
          <p:nvGrpSpPr>
            <p:cNvPr id="27" name="组合 26"/>
            <p:cNvGrpSpPr/>
            <p:nvPr/>
          </p:nvGrpSpPr>
          <p:grpSpPr>
            <a:xfrm>
              <a:off x="2101142" y="1183338"/>
              <a:ext cx="4994990" cy="3365266"/>
              <a:chOff x="2130717" y="2163888"/>
              <a:chExt cx="4994990" cy="3365266"/>
            </a:xfrm>
          </p:grpSpPr>
          <p:sp>
            <p:nvSpPr>
              <p:cNvPr id="29" name="Text Box 5"/>
              <p:cNvSpPr txBox="1">
                <a:spLocks noChangeArrowheads="1"/>
              </p:cNvSpPr>
              <p:nvPr/>
            </p:nvSpPr>
            <p:spPr bwMode="auto">
              <a:xfrm>
                <a:off x="2214546" y="2291150"/>
                <a:ext cx="1857388" cy="553998"/>
              </a:xfrm>
              <a:prstGeom prst="rect">
                <a:avLst/>
              </a:prstGeom>
              <a:noFill/>
              <a:ln w="9525">
                <a:noFill/>
                <a:miter lim="800000"/>
              </a:ln>
            </p:spPr>
            <p:txBody>
              <a:bodyPr wrap="square">
                <a:spAutoFit/>
              </a:bodyPr>
              <a:lstStyle/>
              <a:p>
                <a:pPr>
                  <a:lnSpc>
                    <a:spcPct val="150000"/>
                  </a:lnSpc>
                </a:pPr>
                <a:r>
                  <a:rPr lang="zh-CN" altLang="en-US" sz="2000" b="1" dirty="0">
                    <a:latin typeface="楷体" panose="02010609060101010101" pitchFamily="49" charset="-122"/>
                    <a:ea typeface="楷体" panose="02010609060101010101" pitchFamily="49" charset="-122"/>
                  </a:rPr>
                  <a:t>比</a:t>
                </a:r>
                <a:r>
                  <a:rPr lang="en-US" altLang="zh-CN" sz="2000" b="1" i="1" dirty="0">
                    <a:latin typeface="Times New Roman" pitchFamily="18" charset="0"/>
                    <a:ea typeface="楷体" panose="02010609060101010101" pitchFamily="49" charset="-122"/>
                    <a:cs typeface="Times New Roman" pitchFamily="18" charset="0"/>
                  </a:rPr>
                  <a:t>a</a:t>
                </a:r>
                <a:r>
                  <a:rPr lang="zh-CN" altLang="en-US" sz="2000" b="1" dirty="0">
                    <a:latin typeface="楷体" panose="02010609060101010101" pitchFamily="49" charset="-122"/>
                    <a:ea typeface="楷体" panose="02010609060101010101" pitchFamily="49" charset="-122"/>
                  </a:rPr>
                  <a:t>多</a:t>
                </a:r>
                <a:r>
                  <a:rPr lang="en-US" altLang="zh-CN" sz="2000" b="1" dirty="0">
                    <a:latin typeface="楷体" panose="02010609060101010101" pitchFamily="49" charset="-122"/>
                    <a:ea typeface="楷体" panose="02010609060101010101" pitchFamily="49" charset="-122"/>
                  </a:rPr>
                  <a:t>3</a:t>
                </a:r>
                <a:r>
                  <a:rPr lang="zh-CN" altLang="en-US" sz="2000" b="1" dirty="0">
                    <a:latin typeface="楷体" panose="02010609060101010101" pitchFamily="49" charset="-122"/>
                    <a:ea typeface="楷体" panose="02010609060101010101" pitchFamily="49" charset="-122"/>
                  </a:rPr>
                  <a:t>的数</a:t>
                </a:r>
              </a:p>
            </p:txBody>
          </p:sp>
          <p:sp>
            <p:nvSpPr>
              <p:cNvPr id="30" name="Text Box 5"/>
              <p:cNvSpPr txBox="1">
                <a:spLocks noChangeArrowheads="1"/>
              </p:cNvSpPr>
              <p:nvPr/>
            </p:nvSpPr>
            <p:spPr bwMode="auto">
              <a:xfrm>
                <a:off x="2172890" y="2780019"/>
                <a:ext cx="1857388" cy="553998"/>
              </a:xfrm>
              <a:prstGeom prst="rect">
                <a:avLst/>
              </a:prstGeom>
              <a:noFill/>
              <a:ln w="9525">
                <a:noFill/>
                <a:miter lim="800000"/>
              </a:ln>
            </p:spPr>
            <p:txBody>
              <a:bodyPr wrap="square">
                <a:spAutoFit/>
              </a:bodyPr>
              <a:lstStyle/>
              <a:p>
                <a:pPr>
                  <a:lnSpc>
                    <a:spcPct val="150000"/>
                  </a:lnSpc>
                </a:pPr>
                <a:r>
                  <a:rPr lang="zh-CN" altLang="en-US" sz="2000" b="1" dirty="0">
                    <a:latin typeface="楷体" panose="02010609060101010101" pitchFamily="49" charset="-122"/>
                    <a:ea typeface="楷体" panose="02010609060101010101" pitchFamily="49" charset="-122"/>
                  </a:rPr>
                  <a:t>比</a:t>
                </a:r>
                <a:r>
                  <a:rPr lang="en-US" altLang="zh-CN" sz="2000" b="1" i="1" dirty="0">
                    <a:latin typeface="Times New Roman" pitchFamily="18" charset="0"/>
                    <a:ea typeface="楷体" panose="02010609060101010101" pitchFamily="49" charset="-122"/>
                    <a:cs typeface="Times New Roman" pitchFamily="18" charset="0"/>
                  </a:rPr>
                  <a:t>a</a:t>
                </a:r>
                <a:r>
                  <a:rPr lang="zh-CN" altLang="en-US" sz="2000" b="1" dirty="0">
                    <a:latin typeface="楷体" panose="02010609060101010101" pitchFamily="49" charset="-122"/>
                    <a:ea typeface="楷体" panose="02010609060101010101" pitchFamily="49" charset="-122"/>
                  </a:rPr>
                  <a:t>少</a:t>
                </a:r>
                <a:r>
                  <a:rPr lang="en-US" altLang="zh-CN" sz="2000" b="1" dirty="0">
                    <a:latin typeface="楷体" panose="02010609060101010101" pitchFamily="49" charset="-122"/>
                    <a:ea typeface="楷体" panose="02010609060101010101" pitchFamily="49" charset="-122"/>
                  </a:rPr>
                  <a:t>3</a:t>
                </a:r>
                <a:r>
                  <a:rPr lang="zh-CN" altLang="en-US" sz="2000" b="1" dirty="0">
                    <a:latin typeface="楷体" panose="02010609060101010101" pitchFamily="49" charset="-122"/>
                    <a:ea typeface="楷体" panose="02010609060101010101" pitchFamily="49" charset="-122"/>
                  </a:rPr>
                  <a:t>的数</a:t>
                </a:r>
              </a:p>
            </p:txBody>
          </p:sp>
          <p:sp>
            <p:nvSpPr>
              <p:cNvPr id="31" name="Text Box 5"/>
              <p:cNvSpPr txBox="1">
                <a:spLocks noChangeArrowheads="1"/>
              </p:cNvSpPr>
              <p:nvPr/>
            </p:nvSpPr>
            <p:spPr bwMode="auto">
              <a:xfrm>
                <a:off x="2130717" y="3249277"/>
                <a:ext cx="2071702" cy="553998"/>
              </a:xfrm>
              <a:prstGeom prst="rect">
                <a:avLst/>
              </a:prstGeom>
              <a:noFill/>
              <a:ln w="9525">
                <a:noFill/>
                <a:miter lim="800000"/>
              </a:ln>
            </p:spPr>
            <p:txBody>
              <a:bodyPr wrap="square">
                <a:spAutoFit/>
              </a:bodyPr>
              <a:lstStyle/>
              <a:p>
                <a:pPr>
                  <a:lnSpc>
                    <a:spcPct val="150000"/>
                  </a:lnSpc>
                </a:pPr>
                <a:r>
                  <a:rPr lang="en-US" altLang="zh-CN" sz="2000" b="1" dirty="0">
                    <a:latin typeface="楷体" panose="02010609060101010101" pitchFamily="49" charset="-122"/>
                    <a:ea typeface="楷体" panose="02010609060101010101" pitchFamily="49" charset="-122"/>
                  </a:rPr>
                  <a:t>3</a:t>
                </a:r>
                <a:r>
                  <a:rPr lang="zh-CN" altLang="en-US" sz="2000" b="1" dirty="0">
                    <a:latin typeface="楷体" panose="02010609060101010101" pitchFamily="49" charset="-122"/>
                    <a:ea typeface="楷体" panose="02010609060101010101" pitchFamily="49" charset="-122"/>
                  </a:rPr>
                  <a:t>个</a:t>
                </a:r>
                <a:r>
                  <a:rPr lang="en-US" altLang="zh-CN" sz="2000" b="1" i="1" dirty="0">
                    <a:latin typeface="Times New Roman" pitchFamily="18" charset="0"/>
                    <a:ea typeface="楷体" panose="02010609060101010101" pitchFamily="49" charset="-122"/>
                    <a:cs typeface="Times New Roman" pitchFamily="18" charset="0"/>
                  </a:rPr>
                  <a:t>a</a:t>
                </a:r>
                <a:r>
                  <a:rPr lang="zh-CN" altLang="en-US" sz="2000" b="1" dirty="0">
                    <a:latin typeface="楷体" panose="02010609060101010101" pitchFamily="49" charset="-122"/>
                    <a:ea typeface="楷体" panose="02010609060101010101" pitchFamily="49" charset="-122"/>
                  </a:rPr>
                  <a:t>相加的和</a:t>
                </a:r>
              </a:p>
            </p:txBody>
          </p:sp>
          <p:sp>
            <p:nvSpPr>
              <p:cNvPr id="32" name="Text Box 5"/>
              <p:cNvSpPr txBox="1">
                <a:spLocks noChangeArrowheads="1"/>
              </p:cNvSpPr>
              <p:nvPr/>
            </p:nvSpPr>
            <p:spPr bwMode="auto">
              <a:xfrm>
                <a:off x="2130717" y="3860844"/>
                <a:ext cx="2071702" cy="553998"/>
              </a:xfrm>
              <a:prstGeom prst="rect">
                <a:avLst/>
              </a:prstGeom>
              <a:noFill/>
              <a:ln w="9525">
                <a:noFill/>
                <a:miter lim="800000"/>
              </a:ln>
            </p:spPr>
            <p:txBody>
              <a:bodyPr wrap="square">
                <a:spAutoFit/>
              </a:bodyPr>
              <a:lstStyle/>
              <a:p>
                <a:pPr>
                  <a:lnSpc>
                    <a:spcPct val="150000"/>
                  </a:lnSpc>
                </a:pPr>
                <a:r>
                  <a:rPr lang="en-US" altLang="zh-CN" sz="2000" b="1" dirty="0">
                    <a:latin typeface="楷体" panose="02010609060101010101" pitchFamily="49" charset="-122"/>
                    <a:ea typeface="楷体" panose="02010609060101010101" pitchFamily="49" charset="-122"/>
                  </a:rPr>
                  <a:t>3</a:t>
                </a:r>
                <a:r>
                  <a:rPr lang="zh-CN" altLang="en-US" sz="2000" b="1" dirty="0">
                    <a:latin typeface="楷体" panose="02010609060101010101" pitchFamily="49" charset="-122"/>
                    <a:ea typeface="楷体" panose="02010609060101010101" pitchFamily="49" charset="-122"/>
                  </a:rPr>
                  <a:t>个</a:t>
                </a:r>
                <a:r>
                  <a:rPr lang="en-US" altLang="zh-CN" sz="2000" b="1" i="1" dirty="0">
                    <a:latin typeface="Times New Roman" pitchFamily="18" charset="0"/>
                    <a:ea typeface="楷体" panose="02010609060101010101" pitchFamily="49" charset="-122"/>
                    <a:cs typeface="Times New Roman" pitchFamily="18" charset="0"/>
                  </a:rPr>
                  <a:t>a</a:t>
                </a:r>
                <a:r>
                  <a:rPr lang="zh-CN" altLang="en-US" sz="2000" b="1" dirty="0">
                    <a:latin typeface="楷体" panose="02010609060101010101" pitchFamily="49" charset="-122"/>
                    <a:ea typeface="楷体" panose="02010609060101010101" pitchFamily="49" charset="-122"/>
                  </a:rPr>
                  <a:t>相乘的积</a:t>
                </a:r>
              </a:p>
            </p:txBody>
          </p:sp>
          <p:sp>
            <p:nvSpPr>
              <p:cNvPr id="33" name="Text Box 5"/>
              <p:cNvSpPr txBox="1">
                <a:spLocks noChangeArrowheads="1"/>
              </p:cNvSpPr>
              <p:nvPr/>
            </p:nvSpPr>
            <p:spPr bwMode="auto">
              <a:xfrm>
                <a:off x="2337746" y="4379299"/>
                <a:ext cx="1285884" cy="553998"/>
              </a:xfrm>
              <a:prstGeom prst="rect">
                <a:avLst/>
              </a:prstGeom>
              <a:noFill/>
              <a:ln w="9525">
                <a:noFill/>
                <a:miter lim="800000"/>
              </a:ln>
            </p:spPr>
            <p:txBody>
              <a:bodyPr wrap="square">
                <a:spAutoFit/>
              </a:bodyPr>
              <a:lstStyle/>
              <a:p>
                <a:pPr>
                  <a:lnSpc>
                    <a:spcPct val="150000"/>
                  </a:lnSpc>
                </a:pPr>
                <a:r>
                  <a:rPr lang="en-US" altLang="zh-CN" sz="2000" b="1" i="1" dirty="0">
                    <a:latin typeface="Times New Roman" pitchFamily="18" charset="0"/>
                    <a:ea typeface="楷体" panose="02010609060101010101" pitchFamily="49" charset="-122"/>
                    <a:cs typeface="Times New Roman" pitchFamily="18" charset="0"/>
                  </a:rPr>
                  <a:t>a</a:t>
                </a:r>
                <a:r>
                  <a:rPr lang="zh-CN" altLang="en-US" sz="2000" b="1" dirty="0">
                    <a:latin typeface="楷体" panose="02010609060101010101" pitchFamily="49" charset="-122"/>
                    <a:ea typeface="楷体" panose="02010609060101010101" pitchFamily="49" charset="-122"/>
                  </a:rPr>
                  <a:t>的</a:t>
                </a:r>
                <a:r>
                  <a:rPr lang="en-US" altLang="zh-CN" sz="2000" b="1" dirty="0">
                    <a:latin typeface="楷体" panose="02010609060101010101" pitchFamily="49" charset="-122"/>
                    <a:ea typeface="楷体" panose="02010609060101010101" pitchFamily="49" charset="-122"/>
                  </a:rPr>
                  <a:t>3</a:t>
                </a:r>
                <a:r>
                  <a:rPr lang="zh-CN" altLang="en-US" sz="2000" b="1" dirty="0">
                    <a:latin typeface="楷体" panose="02010609060101010101" pitchFamily="49" charset="-122"/>
                    <a:ea typeface="楷体" panose="02010609060101010101" pitchFamily="49" charset="-122"/>
                  </a:rPr>
                  <a:t>倍</a:t>
                </a:r>
              </a:p>
            </p:txBody>
          </p:sp>
          <mc:AlternateContent xmlns:mc="http://schemas.openxmlformats.org/markup-compatibility/2006" xmlns:a14="http://schemas.microsoft.com/office/drawing/2010/main">
            <mc:Choice Requires="a14">
              <p:sp>
                <p:nvSpPr>
                  <p:cNvPr id="43" name="Text Box 5"/>
                  <p:cNvSpPr txBox="1">
                    <a:spLocks noChangeArrowheads="1"/>
                  </p:cNvSpPr>
                  <p:nvPr/>
                </p:nvSpPr>
                <p:spPr bwMode="auto">
                  <a:xfrm>
                    <a:off x="2513343" y="4684884"/>
                    <a:ext cx="1928826" cy="844270"/>
                  </a:xfrm>
                  <a:prstGeom prst="rect">
                    <a:avLst/>
                  </a:prstGeom>
                  <a:noFill/>
                  <a:ln w="9525">
                    <a:noFill/>
                    <a:miter lim="800000"/>
                  </a:ln>
                </p:spPr>
                <p:txBody>
                  <a:bodyPr wrap="square">
                    <a:spAutoFit/>
                  </a:bodyPr>
                  <a:lstStyle/>
                  <a:p>
                    <a:pPr>
                      <a:lnSpc>
                        <a:spcPct val="150000"/>
                      </a:lnSpc>
                    </a:pPr>
                    <a:r>
                      <a:rPr lang="en-US" altLang="zh-CN" sz="2000" b="1" i="1" dirty="0" smtClean="0">
                        <a:latin typeface="Times New Roman" pitchFamily="18" charset="0"/>
                        <a:ea typeface="楷体" panose="02010609060101010101" pitchFamily="49" charset="-122"/>
                        <a:cs typeface="Times New Roman" pitchFamily="18" charset="0"/>
                      </a:rPr>
                      <a:t>a</a:t>
                    </a:r>
                    <a:r>
                      <a:rPr lang="zh-CN" altLang="en-US" sz="2000" b="1" dirty="0" smtClean="0">
                        <a:latin typeface="楷体" panose="02010609060101010101" pitchFamily="49" charset="-122"/>
                        <a:ea typeface="楷体" panose="02010609060101010101" pitchFamily="49" charset="-122"/>
                      </a:rPr>
                      <a:t>的</a:t>
                    </a:r>
                    <a14:m>
                      <m:oMath xmlns:m="http://schemas.openxmlformats.org/officeDocument/2006/math">
                        <m:f>
                          <m:fPr>
                            <m:ctrlPr>
                              <a:rPr lang="en-US" altLang="zh-CN" sz="2000" b="1" i="1" smtClean="0">
                                <a:latin typeface="Cambria Math" panose="02040503050406030204" pitchFamily="18" charset="0"/>
                                <a:ea typeface="楷体" panose="02010609060101010101" pitchFamily="49" charset="-122"/>
                              </a:rPr>
                            </m:ctrlPr>
                          </m:fPr>
                          <m:num>
                            <m:r>
                              <m:rPr>
                                <m:nor/>
                              </m:rPr>
                              <a:rPr lang="en-US" altLang="zh-CN" sz="2000" b="1" i="0" smtClean="0">
                                <a:latin typeface="楷体" pitchFamily="49" charset="-122"/>
                                <a:ea typeface="楷体" pitchFamily="49" charset="-122"/>
                              </a:rPr>
                              <m:t>1</m:t>
                            </m:r>
                          </m:num>
                          <m:den>
                            <m:r>
                              <m:rPr>
                                <m:nor/>
                              </m:rPr>
                              <a:rPr lang="en-US" altLang="zh-CN" sz="2000" b="1" i="0" smtClean="0">
                                <a:latin typeface="楷体" pitchFamily="49" charset="-122"/>
                                <a:ea typeface="楷体" pitchFamily="49" charset="-122"/>
                              </a:rPr>
                              <m:t>3</m:t>
                            </m:r>
                          </m:den>
                        </m:f>
                      </m:oMath>
                    </a14:m>
                    <a:r>
                      <a:rPr lang="en-US" altLang="zh-CN" sz="2000" b="1" dirty="0" smtClean="0">
                        <a:latin typeface="楷体" panose="02010609060101010101" pitchFamily="49" charset="-122"/>
                        <a:ea typeface="楷体" panose="02010609060101010101" pitchFamily="49" charset="-122"/>
                      </a:rPr>
                      <a:t>    </a:t>
                    </a:r>
                    <a:endParaRPr lang="zh-CN" altLang="en-US" sz="2000" b="1" dirty="0">
                      <a:latin typeface="楷体" panose="02010609060101010101" pitchFamily="49" charset="-122"/>
                      <a:ea typeface="楷体" panose="02010609060101010101" pitchFamily="49" charset="-122"/>
                    </a:endParaRPr>
                  </a:p>
                </p:txBody>
              </p:sp>
            </mc:Choice>
            <mc:Fallback xmlns="">
              <p:sp>
                <p:nvSpPr>
                  <p:cNvPr id="43" name="Text Box 5"/>
                  <p:cNvSpPr txBox="1">
                    <a:spLocks noRot="1" noChangeAspect="1" noMove="1" noResize="1" noEditPoints="1" noAdjustHandles="1" noChangeArrowheads="1" noChangeShapeType="1" noTextEdit="1"/>
                  </p:cNvSpPr>
                  <p:nvPr/>
                </p:nvSpPr>
                <p:spPr bwMode="auto">
                  <a:xfrm>
                    <a:off x="2513343" y="4684884"/>
                    <a:ext cx="1928826" cy="844270"/>
                  </a:xfrm>
                  <a:prstGeom prst="rect">
                    <a:avLst/>
                  </a:prstGeom>
                  <a:blipFill rotWithShape="1">
                    <a:blip r:embed="rId4"/>
                    <a:stretch>
                      <a:fillRect l="-3155"/>
                    </a:stretch>
                  </a:blipFill>
                  <a:ln w="9525">
                    <a:noFill/>
                    <a:miter lim="800000"/>
                  </a:ln>
                </p:spPr>
                <p:txBody>
                  <a:bodyPr/>
                  <a:lstStyle/>
                  <a:p>
                    <a:r>
                      <a:rPr lang="zh-CN" altLang="en-US">
                        <a:noFill/>
                      </a:rPr>
                      <a:t> </a:t>
                    </a:r>
                  </a:p>
                </p:txBody>
              </p:sp>
            </mc:Fallback>
          </mc:AlternateContent>
          <p:sp>
            <p:nvSpPr>
              <p:cNvPr id="35" name="Text Box 5"/>
              <p:cNvSpPr txBox="1">
                <a:spLocks noChangeArrowheads="1"/>
              </p:cNvSpPr>
              <p:nvPr/>
            </p:nvSpPr>
            <p:spPr bwMode="auto">
              <a:xfrm>
                <a:off x="6125575" y="2163888"/>
                <a:ext cx="1000132" cy="400110"/>
              </a:xfrm>
              <a:prstGeom prst="rect">
                <a:avLst/>
              </a:prstGeom>
              <a:noFill/>
              <a:ln w="9525">
                <a:noFill/>
                <a:miter lim="800000"/>
              </a:ln>
            </p:spPr>
            <p:txBody>
              <a:bodyPr wrap="square">
                <a:spAutoFit/>
              </a:bodyPr>
              <a:lstStyle/>
              <a:p>
                <a:pPr eaLnBrk="1" hangingPunct="1"/>
                <a:r>
                  <a:rPr lang="en-US" altLang="zh-CN" sz="2000" b="1" i="1" dirty="0">
                    <a:latin typeface="Times New Roman" pitchFamily="18" charset="0"/>
                    <a:ea typeface="楷体" panose="02010609060101010101" pitchFamily="49" charset="-122"/>
                    <a:cs typeface="Times New Roman" pitchFamily="18" charset="0"/>
                  </a:rPr>
                  <a:t>a</a:t>
                </a:r>
                <a:r>
                  <a:rPr lang="en-US" altLang="zh-CN" sz="2000" b="1" baseline="30000" dirty="0">
                    <a:latin typeface="楷体" panose="02010609060101010101" pitchFamily="49" charset="-122"/>
                    <a:ea typeface="楷体" panose="02010609060101010101" pitchFamily="49" charset="-122"/>
                  </a:rPr>
                  <a:t>3</a:t>
                </a:r>
              </a:p>
            </p:txBody>
          </p:sp>
          <p:sp>
            <p:nvSpPr>
              <p:cNvPr id="36" name="Text Box 5"/>
              <p:cNvSpPr txBox="1">
                <a:spLocks noChangeArrowheads="1"/>
              </p:cNvSpPr>
              <p:nvPr/>
            </p:nvSpPr>
            <p:spPr bwMode="auto">
              <a:xfrm>
                <a:off x="6125575" y="2718962"/>
                <a:ext cx="857256" cy="400110"/>
              </a:xfrm>
              <a:prstGeom prst="rect">
                <a:avLst/>
              </a:prstGeom>
              <a:noFill/>
              <a:ln w="9525">
                <a:noFill/>
                <a:miter lim="800000"/>
              </a:ln>
            </p:spPr>
            <p:txBody>
              <a:bodyPr wrap="square">
                <a:spAutoFit/>
              </a:bodyPr>
              <a:lstStyle/>
              <a:p>
                <a:pPr eaLnBrk="1" hangingPunct="1"/>
                <a:r>
                  <a:rPr lang="en-US" altLang="zh-CN" sz="2000" b="1" dirty="0">
                    <a:latin typeface="楷体" panose="02010609060101010101" pitchFamily="49" charset="-122"/>
                    <a:ea typeface="楷体" panose="02010609060101010101" pitchFamily="49" charset="-122"/>
                  </a:rPr>
                  <a:t>3</a:t>
                </a:r>
                <a:r>
                  <a:rPr lang="en-US" altLang="zh-CN" sz="2000" b="1" i="1" dirty="0">
                    <a:latin typeface="Times New Roman" pitchFamily="18" charset="0"/>
                    <a:ea typeface="楷体" panose="02010609060101010101" pitchFamily="49" charset="-122"/>
                    <a:cs typeface="Times New Roman" pitchFamily="18" charset="0"/>
                  </a:rPr>
                  <a:t>a</a:t>
                </a:r>
                <a:endParaRPr lang="en-US" altLang="zh-CN" sz="2000" b="1" i="1" baseline="30000" dirty="0">
                  <a:latin typeface="Times New Roman" pitchFamily="18" charset="0"/>
                  <a:ea typeface="楷体" panose="02010609060101010101" pitchFamily="49" charset="-122"/>
                  <a:cs typeface="Times New Roman" pitchFamily="18" charset="0"/>
                </a:endParaRPr>
              </a:p>
            </p:txBody>
          </p:sp>
          <p:sp>
            <p:nvSpPr>
              <p:cNvPr id="37" name="Text Box 5"/>
              <p:cNvSpPr txBox="1">
                <a:spLocks noChangeArrowheads="1"/>
              </p:cNvSpPr>
              <p:nvPr/>
            </p:nvSpPr>
            <p:spPr bwMode="auto">
              <a:xfrm>
                <a:off x="6143636" y="3429000"/>
                <a:ext cx="857256" cy="400110"/>
              </a:xfrm>
              <a:prstGeom prst="rect">
                <a:avLst/>
              </a:prstGeom>
              <a:noFill/>
              <a:ln w="9525">
                <a:noFill/>
                <a:miter lim="800000"/>
              </a:ln>
            </p:spPr>
            <p:txBody>
              <a:bodyPr wrap="square">
                <a:spAutoFit/>
              </a:bodyPr>
              <a:lstStyle/>
              <a:p>
                <a:pPr eaLnBrk="1" hangingPunct="1"/>
                <a:r>
                  <a:rPr lang="en-US" altLang="zh-CN" sz="2000" b="1" i="1" dirty="0">
                    <a:latin typeface="Times New Roman" pitchFamily="18" charset="0"/>
                    <a:ea typeface="楷体" panose="02010609060101010101" pitchFamily="49" charset="-122"/>
                    <a:cs typeface="Times New Roman" pitchFamily="18" charset="0"/>
                  </a:rPr>
                  <a:t>a</a:t>
                </a:r>
                <a:r>
                  <a:rPr lang="en-US" altLang="zh-CN" sz="2000" b="1" dirty="0">
                    <a:latin typeface="楷体" panose="02010609060101010101" pitchFamily="49" charset="-122"/>
                    <a:ea typeface="楷体" panose="02010609060101010101" pitchFamily="49" charset="-122"/>
                  </a:rPr>
                  <a:t>+3</a:t>
                </a:r>
                <a:endParaRPr lang="en-US" altLang="zh-CN" sz="2000" b="1" baseline="30000" dirty="0">
                  <a:latin typeface="楷体" panose="02010609060101010101" pitchFamily="49" charset="-122"/>
                  <a:ea typeface="楷体" panose="02010609060101010101" pitchFamily="49" charset="-122"/>
                </a:endParaRPr>
              </a:p>
            </p:txBody>
          </p:sp>
          <p:sp>
            <p:nvSpPr>
              <p:cNvPr id="38" name="Text Box 5"/>
              <p:cNvSpPr txBox="1">
                <a:spLocks noChangeArrowheads="1"/>
              </p:cNvSpPr>
              <p:nvPr/>
            </p:nvSpPr>
            <p:spPr bwMode="auto">
              <a:xfrm>
                <a:off x="6215074" y="4214818"/>
                <a:ext cx="857256" cy="400110"/>
              </a:xfrm>
              <a:prstGeom prst="rect">
                <a:avLst/>
              </a:prstGeom>
              <a:noFill/>
              <a:ln w="9525">
                <a:noFill/>
                <a:miter lim="800000"/>
              </a:ln>
            </p:spPr>
            <p:txBody>
              <a:bodyPr wrap="square">
                <a:spAutoFit/>
              </a:bodyPr>
              <a:lstStyle/>
              <a:p>
                <a:pPr eaLnBrk="1" hangingPunct="1"/>
                <a:r>
                  <a:rPr lang="en-US" altLang="zh-CN" sz="2000" b="1" i="1" dirty="0">
                    <a:latin typeface="Times New Roman" pitchFamily="18" charset="0"/>
                    <a:ea typeface="楷体" panose="02010609060101010101" pitchFamily="49" charset="-122"/>
                    <a:cs typeface="Times New Roman" pitchFamily="18" charset="0"/>
                  </a:rPr>
                  <a:t>a</a:t>
                </a:r>
                <a:r>
                  <a:rPr lang="en-US" altLang="zh-CN" sz="2000" b="1" dirty="0">
                    <a:latin typeface="楷体" panose="02010609060101010101" pitchFamily="49" charset="-122"/>
                    <a:ea typeface="楷体" panose="02010609060101010101" pitchFamily="49" charset="-122"/>
                  </a:rPr>
                  <a:t>-3</a:t>
                </a:r>
                <a:endParaRPr lang="en-US" altLang="zh-CN" sz="2000" b="1" baseline="30000" dirty="0">
                  <a:latin typeface="楷体" panose="02010609060101010101" pitchFamily="49" charset="-122"/>
                  <a:ea typeface="楷体" panose="02010609060101010101" pitchFamily="49" charset="-122"/>
                </a:endParaRPr>
              </a:p>
            </p:txBody>
          </p:sp>
        </p:grpSp>
        <mc:AlternateContent xmlns:mc="http://schemas.openxmlformats.org/markup-compatibility/2006" xmlns:a14="http://schemas.microsoft.com/office/drawing/2010/main">
          <mc:Choice Requires="a14">
            <p:sp>
              <p:nvSpPr>
                <p:cNvPr id="2" name="矩形 1"/>
                <p:cNvSpPr/>
                <p:nvPr/>
              </p:nvSpPr>
              <p:spPr>
                <a:xfrm>
                  <a:off x="6365397" y="3936057"/>
                  <a:ext cx="372217" cy="6117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sz="2000" b="1" i="1" smtClean="0">
                                <a:latin typeface="Cambria Math" panose="02040503050406030204" pitchFamily="18" charset="0"/>
                                <a:ea typeface="楷体" panose="02010609060101010101" pitchFamily="49" charset="-122"/>
                              </a:rPr>
                            </m:ctrlPr>
                          </m:fPr>
                          <m:num>
                            <m:r>
                              <m:rPr>
                                <m:nor/>
                              </m:rPr>
                              <a:rPr lang="en-US" altLang="zh-CN" sz="2000" b="1" i="1" smtClean="0">
                                <a:latin typeface="Times New Roman" pitchFamily="18" charset="0"/>
                                <a:ea typeface="楷体" panose="02010609060101010101" pitchFamily="49" charset="-122"/>
                                <a:cs typeface="Times New Roman" pitchFamily="18" charset="0"/>
                              </a:rPr>
                              <m:t>a</m:t>
                            </m:r>
                          </m:num>
                          <m:den>
                            <m:r>
                              <m:rPr>
                                <m:nor/>
                              </m:rPr>
                              <a:rPr lang="en-US" altLang="zh-CN" sz="2000" b="1">
                                <a:latin typeface="楷体" pitchFamily="49" charset="-122"/>
                                <a:ea typeface="楷体" pitchFamily="49" charset="-122"/>
                              </a:rPr>
                              <m:t>3</m:t>
                            </m:r>
                          </m:den>
                        </m:f>
                      </m:oMath>
                    </m:oMathPara>
                  </a14:m>
                  <a:endParaRPr lang="zh-CN" altLang="en-US" sz="2000" dirty="0"/>
                </a:p>
              </p:txBody>
            </p:sp>
          </mc:Choice>
          <mc:Fallback xmlns="">
            <p:sp>
              <p:nvSpPr>
                <p:cNvPr id="2" name="矩形 1"/>
                <p:cNvSpPr>
                  <a:spLocks noRot="1" noChangeAspect="1" noMove="1" noResize="1" noEditPoints="1" noAdjustHandles="1" noChangeArrowheads="1" noChangeShapeType="1" noTextEdit="1"/>
                </p:cNvSpPr>
                <p:nvPr/>
              </p:nvSpPr>
              <p:spPr>
                <a:xfrm>
                  <a:off x="6365397" y="3936057"/>
                  <a:ext cx="372217" cy="611706"/>
                </a:xfrm>
                <a:prstGeom prst="rect">
                  <a:avLst/>
                </a:prstGeom>
                <a:blipFill rotWithShape="1">
                  <a:blip r:embed="rId5"/>
                  <a:stretch>
                    <a:fillRect/>
                  </a:stretch>
                </a:blipFill>
              </p:spPr>
              <p:txBody>
                <a:bodyPr/>
                <a:lstStyle/>
                <a:p>
                  <a:r>
                    <a:rPr lang="zh-CN" alt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left)">
                                      <p:cBhvr>
                                        <p:cTn id="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323528" y="946465"/>
            <a:ext cx="9721080" cy="3323987"/>
          </a:xfrm>
          <a:prstGeom prst="rect">
            <a:avLst/>
          </a:prstGeom>
          <a:noFill/>
          <a:ln w="9525">
            <a:noFill/>
            <a:miter lim="800000"/>
          </a:ln>
        </p:spPr>
        <p:txBody>
          <a:bodyPr wrap="square">
            <a:spAutoFit/>
          </a:bodyPr>
          <a:lstStyle/>
          <a:p>
            <a:pPr>
              <a:lnSpc>
                <a:spcPct val="150000"/>
              </a:lnSpc>
            </a:pPr>
            <a:r>
              <a:rPr lang="en-US" altLang="zh-CN" sz="2000" b="1" dirty="0">
                <a:latin typeface="楷体" panose="02010609060101010101" pitchFamily="49" charset="-122"/>
                <a:ea typeface="楷体" panose="02010609060101010101" pitchFamily="49" charset="-122"/>
              </a:rPr>
              <a:t>1.</a:t>
            </a:r>
            <a:r>
              <a:rPr lang="zh-CN" altLang="en-US" sz="2000" b="1" dirty="0">
                <a:latin typeface="楷体" panose="02010609060101010101" pitchFamily="49" charset="-122"/>
                <a:ea typeface="楷体" panose="02010609060101010101" pitchFamily="49" charset="-122"/>
              </a:rPr>
              <a:t>李奶奶家本月用电</a:t>
            </a:r>
            <a:r>
              <a:rPr lang="en-US" altLang="zh-CN" sz="2000" b="1" i="1" dirty="0">
                <a:latin typeface="Times New Roman" pitchFamily="18" charset="0"/>
                <a:ea typeface="楷体" panose="02010609060101010101" pitchFamily="49" charset="-122"/>
                <a:cs typeface="Times New Roman" pitchFamily="18" charset="0"/>
              </a:rPr>
              <a:t>a</a:t>
            </a:r>
            <a:r>
              <a:rPr lang="zh-CN" altLang="en-US" sz="2000" b="1" dirty="0">
                <a:latin typeface="楷体" panose="02010609060101010101" pitchFamily="49" charset="-122"/>
                <a:ea typeface="楷体" panose="02010609060101010101" pitchFamily="49" charset="-122"/>
              </a:rPr>
              <a:t>千瓦时，比上个月多用</a:t>
            </a:r>
            <a:r>
              <a:rPr lang="en-US" altLang="zh-CN" sz="2000" b="1" dirty="0">
                <a:latin typeface="楷体" panose="02010609060101010101" pitchFamily="49" charset="-122"/>
                <a:ea typeface="楷体" panose="02010609060101010101" pitchFamily="49" charset="-122"/>
              </a:rPr>
              <a:t>10</a:t>
            </a:r>
            <a:r>
              <a:rPr lang="zh-CN" altLang="en-US" sz="2000" b="1" dirty="0">
                <a:latin typeface="楷体" panose="02010609060101010101" pitchFamily="49" charset="-122"/>
                <a:ea typeface="楷体" panose="02010609060101010101" pitchFamily="49" charset="-122"/>
              </a:rPr>
              <a:t>千瓦时，上个月用电</a:t>
            </a:r>
            <a:endParaRPr lang="en-US" altLang="zh-CN" sz="2000" b="1" dirty="0">
              <a:latin typeface="楷体" panose="02010609060101010101" pitchFamily="49" charset="-122"/>
              <a:ea typeface="楷体" panose="02010609060101010101" pitchFamily="49" charset="-122"/>
            </a:endParaRPr>
          </a:p>
          <a:p>
            <a:pPr>
              <a:lnSpc>
                <a:spcPct val="150000"/>
              </a:lnSpc>
            </a:pPr>
            <a:r>
              <a:rPr lang="zh-CN" altLang="en-US" sz="2000" b="1" dirty="0">
                <a:latin typeface="楷体" panose="02010609060101010101" pitchFamily="49" charset="-122"/>
                <a:ea typeface="楷体" panose="02010609060101010101" pitchFamily="49" charset="-122"/>
              </a:rPr>
              <a:t>（      ）千瓦时。</a:t>
            </a:r>
            <a:endParaRPr lang="en-US" altLang="zh-CN" sz="2000" b="1" dirty="0">
              <a:latin typeface="楷体" panose="02010609060101010101" pitchFamily="49" charset="-122"/>
              <a:ea typeface="楷体" panose="02010609060101010101" pitchFamily="49" charset="-122"/>
            </a:endParaRPr>
          </a:p>
          <a:p>
            <a:pPr>
              <a:lnSpc>
                <a:spcPct val="150000"/>
              </a:lnSpc>
            </a:pPr>
            <a:r>
              <a:rPr lang="en-US" altLang="zh-CN" sz="2000" b="1" dirty="0">
                <a:latin typeface="楷体" panose="02010609060101010101" pitchFamily="49" charset="-122"/>
                <a:ea typeface="楷体" panose="02010609060101010101" pitchFamily="49" charset="-122"/>
              </a:rPr>
              <a:t>2.</a:t>
            </a:r>
            <a:r>
              <a:rPr lang="zh-CN" altLang="en-US" sz="2000" b="1" dirty="0">
                <a:latin typeface="楷体" panose="02010609060101010101" pitchFamily="49" charset="-122"/>
                <a:ea typeface="楷体" panose="02010609060101010101" pitchFamily="49" charset="-122"/>
              </a:rPr>
              <a:t>如果每千瓦时电的价格是</a:t>
            </a:r>
            <a:r>
              <a:rPr lang="en-US" altLang="zh-CN" sz="2000" b="1" i="1" dirty="0">
                <a:latin typeface="Times New Roman" pitchFamily="18" charset="0"/>
                <a:ea typeface="楷体" panose="02010609060101010101" pitchFamily="49" charset="-122"/>
                <a:cs typeface="Times New Roman" pitchFamily="18" charset="0"/>
              </a:rPr>
              <a:t>c</a:t>
            </a:r>
            <a:r>
              <a:rPr lang="zh-CN" altLang="en-US" sz="2000" b="1" dirty="0">
                <a:latin typeface="楷体" panose="02010609060101010101" pitchFamily="49" charset="-122"/>
                <a:ea typeface="楷体" panose="02010609060101010101" pitchFamily="49" charset="-122"/>
              </a:rPr>
              <a:t>元，李奶奶家本月的电费是（    ）元。</a:t>
            </a:r>
            <a:endParaRPr lang="en-US" altLang="zh-CN" sz="2000" b="1" dirty="0">
              <a:latin typeface="楷体" panose="02010609060101010101" pitchFamily="49" charset="-122"/>
              <a:ea typeface="楷体" panose="02010609060101010101" pitchFamily="49" charset="-122"/>
            </a:endParaRPr>
          </a:p>
          <a:p>
            <a:pPr>
              <a:lnSpc>
                <a:spcPct val="150000"/>
              </a:lnSpc>
            </a:pPr>
            <a:r>
              <a:rPr lang="zh-CN" altLang="en-US" sz="2000" b="1" dirty="0">
                <a:latin typeface="楷体" panose="02010609060101010101" pitchFamily="49" charset="-122"/>
                <a:ea typeface="楷体" panose="02010609060101010101" pitchFamily="49" charset="-122"/>
              </a:rPr>
              <a:t>李奶奶家银行缴费卡上原有</a:t>
            </a:r>
            <a:r>
              <a:rPr lang="en-US" altLang="zh-CN" sz="2000" b="1" dirty="0">
                <a:latin typeface="楷体" panose="02010609060101010101" pitchFamily="49" charset="-122"/>
                <a:ea typeface="楷体" panose="02010609060101010101" pitchFamily="49" charset="-122"/>
              </a:rPr>
              <a:t>215</a:t>
            </a:r>
            <a:r>
              <a:rPr lang="zh-CN" altLang="en-US" sz="2000" b="1" dirty="0">
                <a:latin typeface="楷体" panose="02010609060101010101" pitchFamily="49" charset="-122"/>
                <a:ea typeface="楷体" panose="02010609060101010101" pitchFamily="49" charset="-122"/>
              </a:rPr>
              <a:t>元，扣除本月电费后，还剩（      ）元。</a:t>
            </a:r>
            <a:endParaRPr lang="en-US" altLang="zh-CN" sz="2000" b="1" dirty="0">
              <a:latin typeface="楷体" panose="02010609060101010101" pitchFamily="49" charset="-122"/>
              <a:ea typeface="楷体" panose="02010609060101010101" pitchFamily="49" charset="-122"/>
            </a:endParaRPr>
          </a:p>
          <a:p>
            <a:pPr>
              <a:lnSpc>
                <a:spcPct val="150000"/>
              </a:lnSpc>
            </a:pPr>
            <a:r>
              <a:rPr lang="en-US" altLang="zh-CN" sz="2000" b="1" dirty="0">
                <a:latin typeface="楷体" panose="02010609060101010101" pitchFamily="49" charset="-122"/>
                <a:ea typeface="楷体" panose="02010609060101010101" pitchFamily="49" charset="-122"/>
              </a:rPr>
              <a:t>3.</a:t>
            </a:r>
            <a:r>
              <a:rPr lang="zh-CN" altLang="en-US" sz="2000" b="1" dirty="0">
                <a:latin typeface="楷体" panose="02010609060101010101" pitchFamily="49" charset="-122"/>
                <a:ea typeface="楷体" panose="02010609060101010101" pitchFamily="49" charset="-122"/>
              </a:rPr>
              <a:t>小明今年</a:t>
            </a:r>
            <a:r>
              <a:rPr lang="en-US" altLang="zh-CN" sz="2000" b="1" i="1" dirty="0" smtClean="0">
                <a:latin typeface="Times New Roman" pitchFamily="18" charset="0"/>
                <a:ea typeface="楷体" panose="02010609060101010101" pitchFamily="49" charset="-122"/>
                <a:cs typeface="Times New Roman" pitchFamily="18" charset="0"/>
              </a:rPr>
              <a:t>m</a:t>
            </a:r>
            <a:r>
              <a:rPr lang="zh-CN" altLang="en-US" sz="2000" b="1" dirty="0" smtClean="0">
                <a:latin typeface="楷体" panose="02010609060101010101" pitchFamily="49" charset="-122"/>
                <a:ea typeface="楷体" panose="02010609060101010101" pitchFamily="49" charset="-122"/>
              </a:rPr>
              <a:t>岁</a:t>
            </a:r>
            <a:r>
              <a:rPr lang="zh-CN" altLang="en-US" sz="2000" b="1" dirty="0">
                <a:latin typeface="楷体" panose="02010609060101010101" pitchFamily="49" charset="-122"/>
                <a:ea typeface="楷体" panose="02010609060101010101" pitchFamily="49" charset="-122"/>
              </a:rPr>
              <a:t>，妈妈的岁数比她的</a:t>
            </a:r>
            <a:r>
              <a:rPr lang="en-US" altLang="zh-CN" sz="2000" b="1" dirty="0">
                <a:latin typeface="楷体" panose="02010609060101010101" pitchFamily="49" charset="-122"/>
                <a:ea typeface="楷体" panose="02010609060101010101" pitchFamily="49" charset="-122"/>
              </a:rPr>
              <a:t>3</a:t>
            </a:r>
            <a:r>
              <a:rPr lang="zh-CN" altLang="en-US" sz="2000" b="1" dirty="0">
                <a:latin typeface="楷体" panose="02010609060101010101" pitchFamily="49" charset="-122"/>
                <a:ea typeface="楷体" panose="02010609060101010101" pitchFamily="49" charset="-122"/>
              </a:rPr>
              <a:t>倍少</a:t>
            </a:r>
            <a:r>
              <a:rPr lang="en-US" altLang="zh-CN" sz="2000" b="1" dirty="0">
                <a:latin typeface="楷体" panose="02010609060101010101" pitchFamily="49" charset="-122"/>
                <a:ea typeface="楷体" panose="02010609060101010101" pitchFamily="49" charset="-122"/>
              </a:rPr>
              <a:t>6</a:t>
            </a:r>
            <a:r>
              <a:rPr lang="zh-CN" altLang="en-US" sz="2000" b="1" dirty="0">
                <a:latin typeface="楷体" panose="02010609060101010101" pitchFamily="49" charset="-122"/>
                <a:ea typeface="楷体" panose="02010609060101010101" pitchFamily="49" charset="-122"/>
              </a:rPr>
              <a:t>岁。妈妈的岁数是（     ）岁。</a:t>
            </a:r>
            <a:endParaRPr lang="en-US" altLang="zh-CN" sz="2000" b="1" dirty="0">
              <a:latin typeface="楷体" panose="02010609060101010101" pitchFamily="49" charset="-122"/>
              <a:ea typeface="楷体" panose="02010609060101010101" pitchFamily="49" charset="-122"/>
            </a:endParaRPr>
          </a:p>
          <a:p>
            <a:pPr>
              <a:lnSpc>
                <a:spcPct val="150000"/>
              </a:lnSpc>
            </a:pPr>
            <a:r>
              <a:rPr lang="zh-CN" altLang="en-US" sz="2000" b="1" dirty="0">
                <a:latin typeface="楷体" panose="02010609060101010101" pitchFamily="49" charset="-122"/>
                <a:ea typeface="楷体" panose="02010609060101010101" pitchFamily="49" charset="-122"/>
              </a:rPr>
              <a:t>如果</a:t>
            </a:r>
            <a:r>
              <a:rPr lang="en-US" altLang="zh-CN" sz="2000" b="1" i="1" dirty="0">
                <a:latin typeface="Times New Roman" pitchFamily="18" charset="0"/>
                <a:ea typeface="楷体" panose="02010609060101010101" pitchFamily="49" charset="-122"/>
                <a:cs typeface="Times New Roman" pitchFamily="18" charset="0"/>
              </a:rPr>
              <a:t>m</a:t>
            </a:r>
            <a:r>
              <a:rPr lang="en-US" altLang="zh-CN" sz="2000" b="1" dirty="0">
                <a:latin typeface="楷体" panose="02010609060101010101" pitchFamily="49" charset="-122"/>
                <a:ea typeface="楷体" panose="02010609060101010101" pitchFamily="49" charset="-122"/>
              </a:rPr>
              <a:t>=12,</a:t>
            </a:r>
            <a:r>
              <a:rPr lang="zh-CN" altLang="en-US" sz="2000" b="1" dirty="0">
                <a:latin typeface="楷体" panose="02010609060101010101" pitchFamily="49" charset="-122"/>
                <a:ea typeface="楷体" panose="02010609060101010101" pitchFamily="49" charset="-122"/>
              </a:rPr>
              <a:t>妈妈今年是（     ）岁。</a:t>
            </a:r>
            <a:endParaRPr lang="en-US" altLang="zh-CN" sz="2000" b="1" dirty="0">
              <a:latin typeface="楷体" panose="02010609060101010101" pitchFamily="49" charset="-122"/>
              <a:ea typeface="楷体" panose="02010609060101010101" pitchFamily="49" charset="-122"/>
            </a:endParaRPr>
          </a:p>
          <a:p>
            <a:pPr>
              <a:lnSpc>
                <a:spcPct val="150000"/>
              </a:lnSpc>
            </a:pPr>
            <a:r>
              <a:rPr lang="en-US" altLang="zh-CN" sz="2000" b="1" dirty="0">
                <a:latin typeface="楷体" panose="02010609060101010101" pitchFamily="49" charset="-122"/>
                <a:ea typeface="楷体" panose="02010609060101010101" pitchFamily="49" charset="-122"/>
              </a:rPr>
              <a:t>4.</a:t>
            </a:r>
            <a:r>
              <a:rPr lang="zh-CN" altLang="en-US" sz="2000" b="1" dirty="0">
                <a:latin typeface="楷体" panose="02010609060101010101" pitchFamily="49" charset="-122"/>
                <a:ea typeface="楷体" panose="02010609060101010101" pitchFamily="49" charset="-122"/>
              </a:rPr>
              <a:t>三个连续的自然数，最大的一个是</a:t>
            </a:r>
            <a:r>
              <a:rPr lang="en-US" altLang="zh-CN" sz="2000" b="1" i="1" dirty="0">
                <a:latin typeface="Times New Roman" pitchFamily="18" charset="0"/>
                <a:ea typeface="楷体" panose="02010609060101010101" pitchFamily="49" charset="-122"/>
                <a:cs typeface="Times New Roman" pitchFamily="18" charset="0"/>
              </a:rPr>
              <a:t>n</a:t>
            </a:r>
            <a:r>
              <a:rPr lang="zh-CN" altLang="en-US" sz="2000" b="1" dirty="0">
                <a:latin typeface="楷体" panose="02010609060101010101" pitchFamily="49" charset="-122"/>
                <a:ea typeface="楷体" panose="02010609060101010101" pitchFamily="49" charset="-122"/>
              </a:rPr>
              <a:t>，那么最小的一个数是（    ）</a:t>
            </a:r>
            <a:r>
              <a:rPr lang="zh-CN" altLang="en-US" sz="2000" b="1" dirty="0" smtClean="0">
                <a:latin typeface="楷体" panose="02010609060101010101" pitchFamily="49" charset="-122"/>
                <a:ea typeface="楷体" panose="02010609060101010101" pitchFamily="49" charset="-122"/>
              </a:rPr>
              <a:t>。</a:t>
            </a:r>
            <a:endParaRPr lang="zh-CN" altLang="en-US" sz="2000" b="1" dirty="0">
              <a:latin typeface="楷体" panose="02010609060101010101" pitchFamily="49" charset="-122"/>
              <a:ea typeface="楷体" panose="02010609060101010101" pitchFamily="49" charset="-122"/>
            </a:endParaRPr>
          </a:p>
        </p:txBody>
      </p:sp>
      <p:sp>
        <p:nvSpPr>
          <p:cNvPr id="9" name="Text Box 12"/>
          <p:cNvSpPr txBox="1">
            <a:spLocks noChangeArrowheads="1"/>
          </p:cNvSpPr>
          <p:nvPr/>
        </p:nvSpPr>
        <p:spPr bwMode="auto">
          <a:xfrm>
            <a:off x="786763" y="1404984"/>
            <a:ext cx="1755775" cy="553998"/>
          </a:xfrm>
          <a:prstGeom prst="rect">
            <a:avLst/>
          </a:prstGeom>
          <a:noFill/>
          <a:ln w="9525" cap="rnd" algn="ctr">
            <a:noFill/>
            <a:prstDash val="sysDot"/>
            <a:miter lim="800000"/>
          </a:ln>
        </p:spPr>
        <p:txBody>
          <a:bodyPr>
            <a:spAutoFit/>
          </a:bodyPr>
          <a:lstStyle/>
          <a:p>
            <a:pPr eaLnBrk="1" hangingPunct="1">
              <a:lnSpc>
                <a:spcPct val="150000"/>
              </a:lnSpc>
            </a:pPr>
            <a:r>
              <a:rPr lang="en-US" altLang="zh-CN" sz="2000" b="1" i="1" dirty="0">
                <a:solidFill>
                  <a:srgbClr val="FF0000"/>
                </a:solidFill>
                <a:latin typeface="Times New Roman" pitchFamily="18" charset="0"/>
                <a:ea typeface="楷体" panose="02010609060101010101" pitchFamily="49" charset="-122"/>
                <a:cs typeface="Times New Roman" pitchFamily="18" charset="0"/>
              </a:rPr>
              <a:t>a</a:t>
            </a:r>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-10</a:t>
            </a:r>
          </a:p>
        </p:txBody>
      </p:sp>
      <p:sp>
        <p:nvSpPr>
          <p:cNvPr id="10" name="Text Box 12"/>
          <p:cNvSpPr txBox="1">
            <a:spLocks noChangeArrowheads="1"/>
          </p:cNvSpPr>
          <p:nvPr/>
        </p:nvSpPr>
        <p:spPr bwMode="auto">
          <a:xfrm>
            <a:off x="6948264" y="1810630"/>
            <a:ext cx="569168" cy="553998"/>
          </a:xfrm>
          <a:prstGeom prst="rect">
            <a:avLst/>
          </a:prstGeom>
          <a:noFill/>
          <a:ln w="9525" cap="rnd" algn="ctr">
            <a:noFill/>
            <a:prstDash val="sysDot"/>
            <a:miter lim="800000"/>
          </a:ln>
        </p:spPr>
        <p:txBody>
          <a:bodyPr wrap="square">
            <a:spAutoFit/>
          </a:bodyPr>
          <a:lstStyle/>
          <a:p>
            <a:pPr eaLnBrk="1" hangingPunct="1">
              <a:lnSpc>
                <a:spcPct val="150000"/>
              </a:lnSpc>
            </a:pPr>
            <a:r>
              <a:rPr lang="en-US" altLang="zh-CN" sz="2000" b="1" i="1" dirty="0">
                <a:solidFill>
                  <a:srgbClr val="FF0000"/>
                </a:solidFill>
                <a:latin typeface="Times New Roman" pitchFamily="18" charset="0"/>
                <a:ea typeface="楷体" panose="02010609060101010101" pitchFamily="49" charset="-122"/>
                <a:cs typeface="Times New Roman" pitchFamily="18" charset="0"/>
              </a:rPr>
              <a:t>ac</a:t>
            </a:r>
          </a:p>
        </p:txBody>
      </p:sp>
      <p:sp>
        <p:nvSpPr>
          <p:cNvPr id="11" name="Text Box 12"/>
          <p:cNvSpPr txBox="1">
            <a:spLocks noChangeArrowheads="1"/>
          </p:cNvSpPr>
          <p:nvPr/>
        </p:nvSpPr>
        <p:spPr bwMode="auto">
          <a:xfrm>
            <a:off x="7092280" y="2314617"/>
            <a:ext cx="1755775" cy="553998"/>
          </a:xfrm>
          <a:prstGeom prst="rect">
            <a:avLst/>
          </a:prstGeom>
          <a:noFill/>
          <a:ln w="9525" cap="rnd" algn="ctr">
            <a:noFill/>
            <a:prstDash val="sysDot"/>
            <a:miter lim="800000"/>
          </a:ln>
        </p:spPr>
        <p:txBody>
          <a:bodyPr>
            <a:spAutoFit/>
          </a:bodyPr>
          <a:lstStyle/>
          <a:p>
            <a:pPr eaLnBrk="1" hangingPunct="1">
              <a:lnSpc>
                <a:spcPct val="150000"/>
              </a:lnSpc>
            </a:pPr>
            <a:r>
              <a:rPr lang="en-US" altLang="zh-CN" sz="2000" b="1" dirty="0">
                <a:solidFill>
                  <a:srgbClr val="FF0000"/>
                </a:solidFill>
                <a:latin typeface="楷体" pitchFamily="49" charset="-122"/>
                <a:ea typeface="楷体" pitchFamily="49" charset="-122"/>
                <a:cs typeface="Times New Roman" pitchFamily="18" charset="0"/>
              </a:rPr>
              <a:t>215-</a:t>
            </a:r>
            <a:r>
              <a:rPr lang="en-US" altLang="zh-CN" sz="2000" b="1" i="1" dirty="0">
                <a:solidFill>
                  <a:srgbClr val="FF0000"/>
                </a:solidFill>
                <a:latin typeface="Times New Roman" pitchFamily="18" charset="0"/>
                <a:ea typeface="楷体" panose="02010609060101010101" pitchFamily="49" charset="-122"/>
                <a:cs typeface="Times New Roman" pitchFamily="18" charset="0"/>
              </a:rPr>
              <a:t>ac</a:t>
            </a:r>
          </a:p>
        </p:txBody>
      </p:sp>
      <p:sp>
        <p:nvSpPr>
          <p:cNvPr id="12" name="Text Box 12"/>
          <p:cNvSpPr txBox="1">
            <a:spLocks noChangeArrowheads="1"/>
          </p:cNvSpPr>
          <p:nvPr/>
        </p:nvSpPr>
        <p:spPr bwMode="auto">
          <a:xfrm>
            <a:off x="7430552" y="2755958"/>
            <a:ext cx="1080120" cy="495585"/>
          </a:xfrm>
          <a:prstGeom prst="rect">
            <a:avLst/>
          </a:prstGeom>
          <a:noFill/>
          <a:ln w="9525" cap="rnd" algn="ctr">
            <a:noFill/>
            <a:prstDash val="sysDot"/>
            <a:miter lim="800000"/>
          </a:ln>
        </p:spPr>
        <p:txBody>
          <a:bodyPr wrap="square">
            <a:spAutoFit/>
          </a:bodyPr>
          <a:lstStyle/>
          <a:p>
            <a:pPr eaLnBrk="1" hangingPunct="1">
              <a:lnSpc>
                <a:spcPct val="150000"/>
              </a:lnSpc>
            </a:pPr>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3</a:t>
            </a:r>
            <a:r>
              <a:rPr lang="en-US" altLang="zh-CN" sz="2000" b="1" i="1" dirty="0">
                <a:solidFill>
                  <a:srgbClr val="FF0000"/>
                </a:solidFill>
                <a:latin typeface="Times New Roman" pitchFamily="18" charset="0"/>
                <a:ea typeface="楷体" panose="02010609060101010101" pitchFamily="49" charset="-122"/>
                <a:cs typeface="Times New Roman" pitchFamily="18" charset="0"/>
              </a:rPr>
              <a:t>m</a:t>
            </a:r>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-6</a:t>
            </a:r>
          </a:p>
        </p:txBody>
      </p:sp>
      <p:sp>
        <p:nvSpPr>
          <p:cNvPr id="13" name="Text Box 12"/>
          <p:cNvSpPr txBox="1">
            <a:spLocks noChangeArrowheads="1"/>
          </p:cNvSpPr>
          <p:nvPr/>
        </p:nvSpPr>
        <p:spPr bwMode="auto">
          <a:xfrm>
            <a:off x="3201348" y="3272787"/>
            <a:ext cx="506556" cy="481863"/>
          </a:xfrm>
          <a:prstGeom prst="rect">
            <a:avLst/>
          </a:prstGeom>
          <a:noFill/>
          <a:ln w="9525" cap="rnd" algn="ctr">
            <a:noFill/>
            <a:prstDash val="sysDot"/>
            <a:miter lim="800000"/>
          </a:ln>
        </p:spPr>
        <p:txBody>
          <a:bodyPr wrap="square">
            <a:spAutoFit/>
          </a:bodyPr>
          <a:lstStyle/>
          <a:p>
            <a:pPr eaLnBrk="1" hangingPunct="1">
              <a:lnSpc>
                <a:spcPct val="150000"/>
              </a:lnSpc>
            </a:pPr>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30</a:t>
            </a:r>
          </a:p>
        </p:txBody>
      </p:sp>
      <p:sp>
        <p:nvSpPr>
          <p:cNvPr id="14" name="Text Box 12"/>
          <p:cNvSpPr txBox="1">
            <a:spLocks noChangeArrowheads="1"/>
          </p:cNvSpPr>
          <p:nvPr/>
        </p:nvSpPr>
        <p:spPr bwMode="auto">
          <a:xfrm>
            <a:off x="7380312" y="3650953"/>
            <a:ext cx="661710" cy="495585"/>
          </a:xfrm>
          <a:prstGeom prst="rect">
            <a:avLst/>
          </a:prstGeom>
          <a:noFill/>
          <a:ln w="9525" cap="rnd" algn="ctr">
            <a:noFill/>
            <a:prstDash val="sysDot"/>
            <a:miter lim="800000"/>
          </a:ln>
        </p:spPr>
        <p:txBody>
          <a:bodyPr wrap="square">
            <a:spAutoFit/>
          </a:bodyPr>
          <a:lstStyle/>
          <a:p>
            <a:pPr eaLnBrk="1" hangingPunct="1">
              <a:lnSpc>
                <a:spcPct val="150000"/>
              </a:lnSpc>
            </a:pPr>
            <a:r>
              <a:rPr lang="en-US" altLang="zh-CN" sz="2000" b="1" i="1" dirty="0">
                <a:solidFill>
                  <a:srgbClr val="FF0000"/>
                </a:solidFill>
                <a:latin typeface="Times New Roman" pitchFamily="18" charset="0"/>
                <a:ea typeface="楷体" panose="02010609060101010101" pitchFamily="49" charset="-122"/>
                <a:cs typeface="Times New Roman" pitchFamily="18" charset="0"/>
              </a:rPr>
              <a:t>n</a:t>
            </a:r>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a:t>
            </a:r>
          </a:p>
        </p:txBody>
      </p:sp>
      <p:sp>
        <p:nvSpPr>
          <p:cNvPr id="15" name="文本框 14"/>
          <p:cNvSpPr txBox="1"/>
          <p:nvPr/>
        </p:nvSpPr>
        <p:spPr>
          <a:xfrm>
            <a:off x="1028731" y="555526"/>
            <a:ext cx="2031101"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填一填。</a:t>
            </a:r>
          </a:p>
        </p:txBody>
      </p:sp>
      <p:pic>
        <p:nvPicPr>
          <p:cNvPr id="16"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7810">
                        <a14:foregroundMark x1="20438" y1="23684" x2="27737" y2="65789"/>
                      </a14:backgroundRemoval>
                    </a14:imgEffect>
                  </a14:imgLayer>
                </a14:imgProps>
              </a:ext>
              <a:ext uri="{28A0092B-C50C-407E-A947-70E740481C1C}">
                <a14:useLocalDpi xmlns:a14="http://schemas.microsoft.com/office/drawing/2010/main" val="0"/>
              </a:ext>
            </a:extLst>
          </a:blip>
          <a:srcRect/>
          <a:stretch>
            <a:fillRect/>
          </a:stretch>
        </p:blipFill>
        <p:spPr bwMode="auto">
          <a:xfrm>
            <a:off x="507496" y="670439"/>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8"/>
          <p:cNvSpPr>
            <a:spLocks noChangeArrowheads="1"/>
          </p:cNvSpPr>
          <p:nvPr/>
        </p:nvSpPr>
        <p:spPr bwMode="auto">
          <a:xfrm>
            <a:off x="5940152" y="1491630"/>
            <a:ext cx="3071834" cy="461665"/>
          </a:xfrm>
          <a:prstGeom prst="rect">
            <a:avLst/>
          </a:prstGeom>
          <a:noFill/>
          <a:ln w="9525" cap="rnd" algn="ctr">
            <a:noFill/>
            <a:prstDash val="sysDot"/>
            <a:miter lim="800000"/>
          </a:ln>
        </p:spPr>
        <p:txBody>
          <a:bodyPr wrap="square" anchor="ctr">
            <a:spAutoFit/>
          </a:bodyPr>
          <a:lstStyle/>
          <a:p>
            <a:r>
              <a:rPr lang="en-US" altLang="zh-CN" sz="2400" b="1" dirty="0">
                <a:latin typeface="楷体" panose="02010609060101010101" pitchFamily="49" charset="-122"/>
                <a:ea typeface="楷体" panose="02010609060101010101" pitchFamily="49" charset="-122"/>
              </a:rPr>
              <a:t>6</a:t>
            </a:r>
            <a:r>
              <a:rPr lang="en-US" altLang="zh-CN" sz="2400" b="1" i="1"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1" dirty="0">
                <a:latin typeface="楷体" panose="02010609060101010101" pitchFamily="49" charset="-122"/>
                <a:ea typeface="楷体" panose="02010609060101010101" pitchFamily="49" charset="-122"/>
              </a:rPr>
              <a:t>+20% = 24.2</a:t>
            </a:r>
          </a:p>
        </p:txBody>
      </p:sp>
      <p:sp>
        <p:nvSpPr>
          <p:cNvPr id="9" name="Text Box 32"/>
          <p:cNvSpPr txBox="1">
            <a:spLocks noChangeArrowheads="1"/>
          </p:cNvSpPr>
          <p:nvPr/>
        </p:nvSpPr>
        <p:spPr bwMode="auto">
          <a:xfrm>
            <a:off x="4724111" y="2192520"/>
            <a:ext cx="4572032" cy="461665"/>
          </a:xfrm>
          <a:prstGeom prst="rect">
            <a:avLst/>
          </a:prstGeom>
          <a:noFill/>
          <a:ln w="9525" cap="rnd" algn="ctr">
            <a:noFill/>
            <a:prstDash val="sysDot"/>
            <a:miter lim="800000"/>
          </a:ln>
        </p:spPr>
        <p:txBody>
          <a:bodyPr wrap="square">
            <a:spAutoFit/>
          </a:bodyPr>
          <a:lstStyle/>
          <a:p>
            <a:r>
              <a:rPr lang="zh-CN" altLang="en-US" sz="2400" b="1" dirty="0">
                <a:solidFill>
                  <a:srgbClr val="FF0000"/>
                </a:solidFill>
                <a:latin typeface="楷体" panose="02010609060101010101" pitchFamily="49" charset="-122"/>
                <a:ea typeface="楷体" panose="02010609060101010101" pitchFamily="49" charset="-122"/>
              </a:rPr>
              <a:t>解：</a:t>
            </a:r>
            <a:r>
              <a:rPr lang="en-US" altLang="zh-CN" sz="2400" b="1" dirty="0">
                <a:solidFill>
                  <a:srgbClr val="FF0000"/>
                </a:solidFill>
                <a:latin typeface="楷体" panose="02010609060101010101" pitchFamily="49" charset="-122"/>
                <a:ea typeface="楷体" panose="02010609060101010101" pitchFamily="49" charset="-122"/>
              </a:rPr>
              <a:t>6</a:t>
            </a:r>
            <a:r>
              <a:rPr lang="en-US" altLang="zh-CN" sz="24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1" dirty="0">
                <a:solidFill>
                  <a:srgbClr val="FF0000"/>
                </a:solidFill>
                <a:latin typeface="楷体" panose="02010609060101010101" pitchFamily="49" charset="-122"/>
                <a:ea typeface="楷体" panose="02010609060101010101" pitchFamily="49" charset="-122"/>
              </a:rPr>
              <a:t>+0.2-0.2 = 24.2-0.2</a:t>
            </a:r>
          </a:p>
        </p:txBody>
      </p:sp>
      <p:sp>
        <p:nvSpPr>
          <p:cNvPr id="10" name="Text Box 34"/>
          <p:cNvSpPr txBox="1">
            <a:spLocks noChangeArrowheads="1"/>
          </p:cNvSpPr>
          <p:nvPr/>
        </p:nvSpPr>
        <p:spPr bwMode="auto">
          <a:xfrm>
            <a:off x="6732240" y="2687700"/>
            <a:ext cx="2278063" cy="461665"/>
          </a:xfrm>
          <a:prstGeom prst="rect">
            <a:avLst/>
          </a:prstGeom>
          <a:noFill/>
          <a:ln w="9525" cap="rnd" algn="ctr">
            <a:noFill/>
            <a:prstDash val="sysDot"/>
            <a:miter lim="800000"/>
          </a:ln>
        </p:spPr>
        <p:txBody>
          <a:bodyPr>
            <a:spAutoFit/>
          </a:bodyPr>
          <a:lstStyle/>
          <a:p>
            <a:pPr eaLnBrk="1" hangingPunct="1"/>
            <a:r>
              <a:rPr lang="en-US" altLang="zh-CN" sz="2400" b="1" dirty="0">
                <a:solidFill>
                  <a:srgbClr val="FF0000"/>
                </a:solidFill>
                <a:latin typeface="楷体" panose="02010609060101010101" pitchFamily="49" charset="-122"/>
                <a:ea typeface="楷体" panose="02010609060101010101" pitchFamily="49" charset="-122"/>
              </a:rPr>
              <a:t>6</a:t>
            </a:r>
            <a:r>
              <a:rPr lang="en-US" altLang="zh-CN" sz="24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1" dirty="0">
                <a:solidFill>
                  <a:srgbClr val="FF0000"/>
                </a:solidFill>
                <a:latin typeface="楷体" panose="02010609060101010101" pitchFamily="49" charset="-122"/>
                <a:ea typeface="楷体" panose="02010609060101010101" pitchFamily="49" charset="-122"/>
              </a:rPr>
              <a:t>=24</a:t>
            </a:r>
          </a:p>
        </p:txBody>
      </p:sp>
      <p:sp>
        <p:nvSpPr>
          <p:cNvPr id="11" name="Text Box 36"/>
          <p:cNvSpPr txBox="1">
            <a:spLocks noChangeArrowheads="1"/>
          </p:cNvSpPr>
          <p:nvPr/>
        </p:nvSpPr>
        <p:spPr bwMode="auto">
          <a:xfrm>
            <a:off x="6732240" y="3723878"/>
            <a:ext cx="1746250" cy="461665"/>
          </a:xfrm>
          <a:prstGeom prst="rect">
            <a:avLst/>
          </a:prstGeom>
          <a:noFill/>
          <a:ln w="9525" cap="rnd" algn="ctr">
            <a:noFill/>
            <a:prstDash val="sysDot"/>
            <a:miter lim="800000"/>
          </a:ln>
        </p:spPr>
        <p:txBody>
          <a:bodyPr>
            <a:spAutoFit/>
          </a:bodyPr>
          <a:lstStyle/>
          <a:p>
            <a:pPr eaLnBrk="1" hangingPunct="1"/>
            <a:r>
              <a:rPr lang="en-US" altLang="zh-CN" sz="2400" b="1" dirty="0">
                <a:latin typeface="楷体" panose="02010609060101010101" pitchFamily="49" charset="-122"/>
                <a:ea typeface="楷体" panose="02010609060101010101" pitchFamily="49" charset="-122"/>
              </a:rPr>
              <a:t> </a:t>
            </a:r>
            <a:r>
              <a:rPr lang="en-US" altLang="zh-CN" sz="24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1" dirty="0">
                <a:solidFill>
                  <a:srgbClr val="FF0000"/>
                </a:solidFill>
                <a:latin typeface="楷体" panose="02010609060101010101" pitchFamily="49" charset="-122"/>
                <a:ea typeface="楷体" panose="02010609060101010101" pitchFamily="49" charset="-122"/>
              </a:rPr>
              <a:t>=4 </a:t>
            </a:r>
          </a:p>
        </p:txBody>
      </p:sp>
      <p:grpSp>
        <p:nvGrpSpPr>
          <p:cNvPr id="12" name="组合 11"/>
          <p:cNvGrpSpPr/>
          <p:nvPr/>
        </p:nvGrpSpPr>
        <p:grpSpPr>
          <a:xfrm>
            <a:off x="1772095" y="1222727"/>
            <a:ext cx="2249860" cy="712813"/>
            <a:chOff x="1393296" y="2244893"/>
            <a:chExt cx="2249860" cy="712813"/>
          </a:xfrm>
        </p:grpSpPr>
        <mc:AlternateContent xmlns:mc="http://schemas.openxmlformats.org/markup-compatibility/2006" xmlns:a14="http://schemas.microsoft.com/office/drawing/2010/main">
          <mc:Choice Requires="a14">
            <p:sp>
              <p:nvSpPr>
                <p:cNvPr id="27" name="矩形 26"/>
                <p:cNvSpPr/>
                <p:nvPr/>
              </p:nvSpPr>
              <p:spPr>
                <a:xfrm>
                  <a:off x="1393296" y="2244893"/>
                  <a:ext cx="495649" cy="693908"/>
                </a:xfrm>
                <a:prstGeom prst="rect">
                  <a:avLst/>
                </a:prstGeom>
              </p:spPr>
              <p:txBody>
                <a:bodyPr wrap="none">
                  <a:spAutoFit/>
                </a:bodyPr>
                <a:lstStyle/>
                <a:p>
                  <a14:m>
                    <m:oMath xmlns:m="http://schemas.openxmlformats.org/officeDocument/2006/math">
                      <m:f>
                        <m:fPr>
                          <m:ctrlPr>
                            <a:rPr lang="en-US" altLang="zh-CN" sz="2400" b="1" i="1" smtClean="0">
                              <a:latin typeface="Cambria Math" panose="02040503050406030204" pitchFamily="18" charset="0"/>
                              <a:ea typeface="楷体" pitchFamily="49" charset="-122"/>
                            </a:rPr>
                          </m:ctrlPr>
                        </m:fPr>
                        <m:num>
                          <m:r>
                            <m:rPr>
                              <m:nor/>
                            </m:rPr>
                            <a:rPr lang="en-US" altLang="zh-CN" sz="2400" b="1" i="0" smtClean="0">
                              <a:latin typeface="楷体" panose="02010609060101010101" pitchFamily="49" charset="-122"/>
                              <a:ea typeface="楷体" panose="02010609060101010101" pitchFamily="49" charset="-122"/>
                            </a:rPr>
                            <m:t>3</m:t>
                          </m:r>
                        </m:num>
                        <m:den>
                          <m:r>
                            <m:rPr>
                              <m:nor/>
                            </m:rPr>
                            <a:rPr lang="en-US" altLang="zh-CN" sz="2400" b="1" i="0" smtClean="0">
                              <a:latin typeface="楷体" panose="02010609060101010101" pitchFamily="49" charset="-122"/>
                              <a:ea typeface="楷体" panose="02010609060101010101" pitchFamily="49" charset="-122"/>
                            </a:rPr>
                            <m:t>4</m:t>
                          </m:r>
                        </m:den>
                      </m:f>
                    </m:oMath>
                  </a14:m>
                  <a:r>
                    <a:rPr lang="en-US" altLang="zh-CN" sz="2400" b="1" i="1" dirty="0">
                      <a:latin typeface="Times New Roman" panose="02020603050405020304" pitchFamily="18" charset="0"/>
                      <a:ea typeface="楷体" pitchFamily="49" charset="-122"/>
                      <a:cs typeface="Times New Roman" panose="02020603050405020304" pitchFamily="18" charset="0"/>
                    </a:rPr>
                    <a:t>x</a:t>
                  </a:r>
                  <a:endParaRPr lang="zh-CN" altLang="en-US" sz="2400" b="1" i="1" dirty="0">
                    <a:latin typeface="Times New Roman" panose="02020603050405020304" pitchFamily="18" charset="0"/>
                    <a:ea typeface="楷体" pitchFamily="49" charset="-122"/>
                    <a:cs typeface="Times New Roman" panose="02020603050405020304" pitchFamily="18" charset="0"/>
                  </a:endParaRPr>
                </a:p>
              </p:txBody>
            </p:sp>
          </mc:Choice>
          <mc:Fallback xmlns="">
            <p:sp>
              <p:nvSpPr>
                <p:cNvPr id="27" name="矩形 26"/>
                <p:cNvSpPr>
                  <a:spLocks noRot="1" noChangeAspect="1" noMove="1" noResize="1" noEditPoints="1" noAdjustHandles="1" noChangeArrowheads="1" noChangeShapeType="1" noTextEdit="1"/>
                </p:cNvSpPr>
                <p:nvPr/>
              </p:nvSpPr>
              <p:spPr>
                <a:xfrm>
                  <a:off x="1393296" y="2244893"/>
                  <a:ext cx="495649" cy="693908"/>
                </a:xfrm>
                <a:prstGeom prst="rect">
                  <a:avLst/>
                </a:prstGeom>
                <a:blipFill rotWithShape="1">
                  <a:blip r:embed="rId2"/>
                  <a:stretch>
                    <a:fillRect r="-17284" b="-7965"/>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19" name="矩形 18"/>
                <p:cNvSpPr/>
                <p:nvPr/>
              </p:nvSpPr>
              <p:spPr>
                <a:xfrm>
                  <a:off x="2246171" y="2263798"/>
                  <a:ext cx="494046" cy="693908"/>
                </a:xfrm>
                <a:prstGeom prst="rect">
                  <a:avLst/>
                </a:prstGeom>
              </p:spPr>
              <p:txBody>
                <a:bodyPr wrap="none">
                  <a:spAutoFit/>
                </a:bodyPr>
                <a:lstStyle/>
                <a:p>
                  <a14:m>
                    <m:oMath xmlns:m="http://schemas.openxmlformats.org/officeDocument/2006/math">
                      <m:f>
                        <m:fPr>
                          <m:ctrlPr>
                            <a:rPr lang="en-US" altLang="zh-CN" sz="2400" b="1" i="1" smtClean="0">
                              <a:latin typeface="Cambria Math" panose="02040503050406030204" pitchFamily="18" charset="0"/>
                              <a:ea typeface="楷体" pitchFamily="49" charset="-122"/>
                            </a:rPr>
                          </m:ctrlPr>
                        </m:fPr>
                        <m:num>
                          <m:r>
                            <m:rPr>
                              <m:nor/>
                            </m:rPr>
                            <a:rPr lang="en-US" altLang="zh-CN" sz="2400" b="1" i="0" smtClean="0">
                              <a:latin typeface="楷体" panose="02010609060101010101" pitchFamily="49" charset="-122"/>
                              <a:ea typeface="楷体" panose="02010609060101010101" pitchFamily="49" charset="-122"/>
                              <a:cs typeface="Times New Roman" panose="02020603050405020304" pitchFamily="18" charset="0"/>
                            </a:rPr>
                            <m:t>1</m:t>
                          </m:r>
                        </m:num>
                        <m:den>
                          <m:r>
                            <m:rPr>
                              <m:nor/>
                            </m:rPr>
                            <a:rPr lang="en-US" altLang="zh-CN" sz="2400" b="1" i="0" smtClean="0">
                              <a:latin typeface="楷体" panose="02010609060101010101" pitchFamily="49" charset="-122"/>
                              <a:ea typeface="楷体" panose="02010609060101010101" pitchFamily="49" charset="-122"/>
                              <a:cs typeface="Times New Roman" panose="02020603050405020304" pitchFamily="18" charset="0"/>
                            </a:rPr>
                            <m:t>2</m:t>
                          </m:r>
                        </m:den>
                      </m:f>
                    </m:oMath>
                  </a14:m>
                  <a:r>
                    <a:rPr lang="en-US" altLang="zh-CN" sz="2400" b="1" i="1" dirty="0">
                      <a:latin typeface="Times New Roman" panose="02020603050405020304" pitchFamily="18" charset="0"/>
                      <a:ea typeface="楷体" pitchFamily="49" charset="-122"/>
                      <a:cs typeface="Times New Roman" panose="02020603050405020304" pitchFamily="18" charset="0"/>
                    </a:rPr>
                    <a:t>x</a:t>
                  </a:r>
                  <a:endParaRPr lang="zh-CN" altLang="en-US" sz="2400" b="1" i="1" dirty="0">
                    <a:latin typeface="Times New Roman" panose="02020603050405020304" pitchFamily="18" charset="0"/>
                    <a:ea typeface="楷体" pitchFamily="49" charset="-122"/>
                    <a:cs typeface="Times New Roman" panose="02020603050405020304" pitchFamily="18" charset="0"/>
                  </a:endParaRPr>
                </a:p>
              </p:txBody>
            </p:sp>
          </mc:Choice>
          <mc:Fallback xmlns="">
            <p:sp>
              <p:nvSpPr>
                <p:cNvPr id="19" name="矩形 18"/>
                <p:cNvSpPr>
                  <a:spLocks noRot="1" noChangeAspect="1" noMove="1" noResize="1" noEditPoints="1" noAdjustHandles="1" noChangeArrowheads="1" noChangeShapeType="1" noTextEdit="1"/>
                </p:cNvSpPr>
                <p:nvPr/>
              </p:nvSpPr>
              <p:spPr>
                <a:xfrm>
                  <a:off x="2246171" y="2263798"/>
                  <a:ext cx="494046" cy="693908"/>
                </a:xfrm>
                <a:prstGeom prst="rect">
                  <a:avLst/>
                </a:prstGeom>
                <a:blipFill rotWithShape="1">
                  <a:blip r:embed="rId3"/>
                  <a:stretch>
                    <a:fillRect r="-17284" b="-7018"/>
                  </a:stretch>
                </a:blipFill>
              </p:spPr>
              <p:txBody>
                <a:bodyPr/>
                <a:lstStyle/>
                <a:p>
                  <a:r>
                    <a:rPr lang="zh-CN" altLang="en-US">
                      <a:noFill/>
                    </a:rPr>
                    <a:t> </a:t>
                  </a:r>
                  <a:endParaRPr lang="zh-CN" altLang="en-US">
                    <a:noFill/>
                  </a:endParaRPr>
                </a:p>
              </p:txBody>
            </p:sp>
          </mc:Fallback>
        </mc:AlternateContent>
        <p:sp>
          <p:nvSpPr>
            <p:cNvPr id="15" name="TextBox 25"/>
            <p:cNvSpPr txBox="1"/>
            <p:nvPr/>
          </p:nvSpPr>
          <p:spPr>
            <a:xfrm>
              <a:off x="1857356" y="2357430"/>
              <a:ext cx="494046" cy="461665"/>
            </a:xfrm>
            <a:prstGeom prst="rect">
              <a:avLst/>
            </a:prstGeom>
            <a:noFill/>
          </p:spPr>
          <p:txBody>
            <a:bodyPr wrap="none" rtlCol="0">
              <a:spAutoFit/>
            </a:bodyPr>
            <a:lstStyle/>
            <a:p>
              <a:r>
                <a:rPr lang="zh-CN" altLang="en-US" sz="2400" b="1" dirty="0">
                  <a:latin typeface="楷体" panose="02010609060101010101" pitchFamily="49" charset="-122"/>
                  <a:ea typeface="楷体" panose="02010609060101010101" pitchFamily="49" charset="-122"/>
                </a:rPr>
                <a:t>－</a:t>
              </a:r>
            </a:p>
          </p:txBody>
        </p:sp>
        <p:sp>
          <p:nvSpPr>
            <p:cNvPr id="16" name="矩形 15"/>
            <p:cNvSpPr/>
            <p:nvPr/>
          </p:nvSpPr>
          <p:spPr>
            <a:xfrm>
              <a:off x="2681033" y="2412171"/>
              <a:ext cx="962123" cy="461665"/>
            </a:xfrm>
            <a:prstGeom prst="rect">
              <a:avLst/>
            </a:prstGeom>
          </p:spPr>
          <p:txBody>
            <a:bodyPr wrap="none">
              <a:spAutoFit/>
            </a:bodyPr>
            <a:lstStyle/>
            <a:p>
              <a:r>
                <a:rPr lang="en-US" altLang="zh-CN" sz="2400" b="1" dirty="0">
                  <a:latin typeface="楷体" panose="02010609060101010101" pitchFamily="49" charset="-122"/>
                  <a:ea typeface="楷体" panose="02010609060101010101" pitchFamily="49" charset="-122"/>
                </a:rPr>
                <a:t>= 32 </a:t>
              </a:r>
              <a:endParaRPr lang="zh-CN" altLang="en-US" sz="2400" b="1" dirty="0">
                <a:latin typeface="楷体" panose="02010609060101010101" pitchFamily="49" charset="-122"/>
                <a:ea typeface="楷体" panose="02010609060101010101" pitchFamily="49" charset="-122"/>
              </a:endParaRPr>
            </a:p>
          </p:txBody>
        </p:sp>
      </p:grpSp>
      <mc:AlternateContent xmlns:mc="http://schemas.openxmlformats.org/markup-compatibility/2006" xmlns:a14="http://schemas.microsoft.com/office/drawing/2010/main">
        <mc:Choice Requires="a14">
          <p:sp>
            <p:nvSpPr>
              <p:cNvPr id="32" name="TextBox 37"/>
              <p:cNvSpPr txBox="1"/>
              <p:nvPr/>
            </p:nvSpPr>
            <p:spPr>
              <a:xfrm>
                <a:off x="395536" y="2067694"/>
                <a:ext cx="4608512" cy="693908"/>
              </a:xfrm>
              <a:prstGeom prst="rect">
                <a:avLst/>
              </a:prstGeom>
              <a:noFill/>
            </p:spPr>
            <p:txBody>
              <a:bodyPr wrap="square" rtlCol="0">
                <a:spAutoFit/>
              </a:bodyPr>
              <a:lstStyle/>
              <a:p>
                <a:r>
                  <a:rPr lang="zh-CN" altLang="en-US" sz="2400" b="1" dirty="0">
                    <a:solidFill>
                      <a:srgbClr val="FF0000"/>
                    </a:solidFill>
                    <a:latin typeface="楷体" pitchFamily="49" charset="-122"/>
                    <a:ea typeface="楷体" pitchFamily="49" charset="-122"/>
                  </a:rPr>
                  <a:t>解：（ </a:t>
                </a:r>
                <a14:m>
                  <m:oMath xmlns:m="http://schemas.openxmlformats.org/officeDocument/2006/math">
                    <m:f>
                      <m:fPr>
                        <m:ctrlPr>
                          <a:rPr lang="en-US" altLang="zh-CN" sz="2400" b="1" i="1" smtClean="0">
                            <a:solidFill>
                              <a:srgbClr val="FF0000"/>
                            </a:solidFill>
                            <a:latin typeface="Cambria Math" panose="02040503050406030204" pitchFamily="18" charset="0"/>
                            <a:ea typeface="楷体" pitchFamily="49" charset="-122"/>
                          </a:rPr>
                        </m:ctrlPr>
                      </m:fPr>
                      <m:num>
                        <m:r>
                          <m:rPr>
                            <m:nor/>
                          </m:rPr>
                          <a:rPr lang="en-US" altLang="zh-CN" sz="2400" b="1" i="0" smtClean="0">
                            <a:solidFill>
                              <a:srgbClr val="FF0000"/>
                            </a:solidFill>
                            <a:latin typeface="楷体" panose="02010609060101010101" pitchFamily="49" charset="-122"/>
                            <a:ea typeface="楷体" panose="02010609060101010101" pitchFamily="49" charset="-122"/>
                          </a:rPr>
                          <m:t>3</m:t>
                        </m:r>
                      </m:num>
                      <m:den>
                        <m:r>
                          <m:rPr>
                            <m:nor/>
                          </m:rPr>
                          <a:rPr lang="en-US" altLang="zh-CN" sz="2400" b="1" i="0" smtClean="0">
                            <a:solidFill>
                              <a:srgbClr val="FF0000"/>
                            </a:solidFill>
                            <a:latin typeface="楷体" panose="02010609060101010101" pitchFamily="49" charset="-122"/>
                            <a:ea typeface="楷体" panose="02010609060101010101" pitchFamily="49" charset="-122"/>
                          </a:rPr>
                          <m:t>4</m:t>
                        </m:r>
                      </m:den>
                    </m:f>
                  </m:oMath>
                </a14:m>
                <a:r>
                  <a:rPr lang="zh-CN" altLang="en-US" sz="2400" b="1" dirty="0">
                    <a:solidFill>
                      <a:srgbClr val="FF0000"/>
                    </a:solidFill>
                    <a:latin typeface="楷体" pitchFamily="49" charset="-122"/>
                    <a:ea typeface="楷体" pitchFamily="49" charset="-122"/>
                  </a:rPr>
                  <a:t> － </a:t>
                </a:r>
                <a14:m>
                  <m:oMath xmlns:m="http://schemas.openxmlformats.org/officeDocument/2006/math">
                    <m:f>
                      <m:fPr>
                        <m:ctrlPr>
                          <a:rPr lang="en-US" altLang="zh-CN" sz="2400" b="1" i="1" dirty="0" smtClean="0">
                            <a:solidFill>
                              <a:srgbClr val="FF0000"/>
                            </a:solidFill>
                            <a:latin typeface="Cambria Math" panose="02040503050406030204" pitchFamily="18" charset="0"/>
                            <a:ea typeface="楷体" pitchFamily="49" charset="-122"/>
                          </a:rPr>
                        </m:ctrlPr>
                      </m:fPr>
                      <m:num>
                        <m:r>
                          <m:rPr>
                            <m:nor/>
                          </m:rPr>
                          <a:rPr lang="en-US" altLang="zh-CN" sz="2400" b="1" i="0" dirty="0" smtClean="0">
                            <a:solidFill>
                              <a:srgbClr val="FF0000"/>
                            </a:solidFill>
                            <a:latin typeface="楷体" panose="02010609060101010101" pitchFamily="49" charset="-122"/>
                            <a:ea typeface="楷体" panose="02010609060101010101" pitchFamily="49" charset="-122"/>
                          </a:rPr>
                          <m:t>1</m:t>
                        </m:r>
                      </m:num>
                      <m:den>
                        <m:r>
                          <m:rPr>
                            <m:nor/>
                          </m:rPr>
                          <a:rPr lang="en-US" altLang="zh-CN" sz="2400" b="1" i="0" dirty="0" smtClean="0">
                            <a:solidFill>
                              <a:srgbClr val="FF0000"/>
                            </a:solidFill>
                            <a:latin typeface="楷体" panose="02010609060101010101" pitchFamily="49" charset="-122"/>
                            <a:ea typeface="楷体" panose="02010609060101010101" pitchFamily="49" charset="-122"/>
                          </a:rPr>
                          <m:t>2</m:t>
                        </m:r>
                      </m:den>
                    </m:f>
                  </m:oMath>
                </a14:m>
                <a:r>
                  <a:rPr lang="zh-CN" altLang="en-US" sz="2400" b="1" dirty="0">
                    <a:solidFill>
                      <a:srgbClr val="FF0000"/>
                    </a:solidFill>
                    <a:latin typeface="楷体" pitchFamily="49" charset="-122"/>
                    <a:ea typeface="楷体" pitchFamily="49" charset="-122"/>
                  </a:rPr>
                  <a:t> ）</a:t>
                </a:r>
                <a:r>
                  <a:rPr lang="en-US" altLang="zh-CN" sz="2400" b="1" i="1" dirty="0">
                    <a:solidFill>
                      <a:srgbClr val="FF0000"/>
                    </a:solidFill>
                    <a:latin typeface="Times New Roman" panose="02020603050405020304" pitchFamily="18" charset="0"/>
                    <a:ea typeface="楷体" pitchFamily="49" charset="-122"/>
                    <a:cs typeface="Times New Roman" panose="02020603050405020304" pitchFamily="18" charset="0"/>
                  </a:rPr>
                  <a:t>x</a:t>
                </a:r>
                <a:r>
                  <a:rPr lang="en-US" altLang="zh-CN" sz="2400" b="1" dirty="0">
                    <a:solidFill>
                      <a:srgbClr val="FF0000"/>
                    </a:solidFill>
                    <a:latin typeface="楷体" pitchFamily="49" charset="-122"/>
                    <a:ea typeface="楷体" pitchFamily="49" charset="-122"/>
                  </a:rPr>
                  <a:t>=32</a:t>
                </a:r>
                <a:endParaRPr lang="zh-CN" altLang="en-US" sz="2400" b="1" dirty="0">
                  <a:solidFill>
                    <a:srgbClr val="FF0000"/>
                  </a:solidFill>
                  <a:latin typeface="楷体" pitchFamily="49" charset="-122"/>
                  <a:ea typeface="楷体" pitchFamily="49" charset="-122"/>
                </a:endParaRPr>
              </a:p>
            </p:txBody>
          </p:sp>
        </mc:Choice>
        <mc:Fallback xmlns="">
          <p:sp>
            <p:nvSpPr>
              <p:cNvPr id="32" name="TextBox 37"/>
              <p:cNvSpPr txBox="1">
                <a:spLocks noRot="1" noChangeAspect="1" noMove="1" noResize="1" noEditPoints="1" noAdjustHandles="1" noChangeArrowheads="1" noChangeShapeType="1" noTextEdit="1"/>
              </p:cNvSpPr>
              <p:nvPr/>
            </p:nvSpPr>
            <p:spPr>
              <a:xfrm>
                <a:off x="395536" y="2067694"/>
                <a:ext cx="4608512" cy="693908"/>
              </a:xfrm>
              <a:prstGeom prst="rect">
                <a:avLst/>
              </a:prstGeom>
              <a:blipFill rotWithShape="1">
                <a:blip r:embed="rId4"/>
                <a:stretch>
                  <a:fillRect l="-2116" b="-7018"/>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42" name="矩形 41"/>
              <p:cNvSpPr/>
              <p:nvPr/>
            </p:nvSpPr>
            <p:spPr>
              <a:xfrm>
                <a:off x="2745781" y="2715766"/>
                <a:ext cx="962123" cy="693908"/>
              </a:xfrm>
              <a:prstGeom prst="rect">
                <a:avLst/>
              </a:prstGeom>
            </p:spPr>
            <p:txBody>
              <a:bodyPr wrap="none">
                <a:spAutoFit/>
              </a:bodyPr>
              <a:lstStyle/>
              <a:p>
                <a14:m>
                  <m:oMath xmlns:m="http://schemas.openxmlformats.org/officeDocument/2006/math">
                    <m:f>
                      <m:fPr>
                        <m:ctrlPr>
                          <a:rPr lang="en-US" altLang="zh-CN" sz="2400" b="1" i="1" smtClean="0">
                            <a:solidFill>
                              <a:srgbClr val="FF0000"/>
                            </a:solidFill>
                            <a:latin typeface="Cambria Math" panose="02040503050406030204" pitchFamily="18" charset="0"/>
                            <a:ea typeface="楷体" pitchFamily="49" charset="-122"/>
                          </a:rPr>
                        </m:ctrlPr>
                      </m:fPr>
                      <m:num>
                        <m:r>
                          <m:rPr>
                            <m:nor/>
                          </m:rPr>
                          <a:rPr lang="en-US" altLang="zh-CN" sz="2400" b="1" i="0" smtClean="0">
                            <a:solidFill>
                              <a:srgbClr val="FF0000"/>
                            </a:solidFill>
                            <a:latin typeface="楷体" panose="02010609060101010101" pitchFamily="49" charset="-122"/>
                            <a:ea typeface="楷体" panose="02010609060101010101" pitchFamily="49" charset="-122"/>
                          </a:rPr>
                          <m:t>1</m:t>
                        </m:r>
                      </m:num>
                      <m:den>
                        <m:r>
                          <m:rPr>
                            <m:nor/>
                          </m:rPr>
                          <a:rPr lang="en-US" altLang="zh-CN" sz="2400" b="1" i="0" smtClean="0">
                            <a:solidFill>
                              <a:srgbClr val="FF0000"/>
                            </a:solidFill>
                            <a:latin typeface="楷体" panose="02010609060101010101" pitchFamily="49" charset="-122"/>
                            <a:ea typeface="楷体" panose="02010609060101010101" pitchFamily="49" charset="-122"/>
                          </a:rPr>
                          <m:t>4</m:t>
                        </m:r>
                      </m:den>
                    </m:f>
                  </m:oMath>
                </a14:m>
                <a:r>
                  <a:rPr lang="en-US" altLang="zh-CN" sz="2400" b="1" i="1" dirty="0">
                    <a:solidFill>
                      <a:srgbClr val="FF0000"/>
                    </a:solidFill>
                    <a:latin typeface="Times New Roman" panose="02020603050405020304" pitchFamily="18" charset="0"/>
                    <a:ea typeface="楷体" pitchFamily="49" charset="-122"/>
                    <a:cs typeface="Times New Roman" panose="02020603050405020304" pitchFamily="18" charset="0"/>
                  </a:rPr>
                  <a:t>x</a:t>
                </a:r>
                <a:r>
                  <a:rPr lang="en-US" altLang="zh-CN" sz="2400" b="1" dirty="0">
                    <a:solidFill>
                      <a:srgbClr val="FF0000"/>
                    </a:solidFill>
                    <a:latin typeface="楷体" pitchFamily="49" charset="-122"/>
                    <a:ea typeface="楷体" pitchFamily="49" charset="-122"/>
                  </a:rPr>
                  <a:t>=32</a:t>
                </a:r>
                <a:endParaRPr lang="zh-CN" altLang="en-US" sz="2400" b="1" dirty="0">
                  <a:solidFill>
                    <a:srgbClr val="FF0000"/>
                  </a:solidFill>
                  <a:latin typeface="楷体" pitchFamily="49" charset="-122"/>
                  <a:ea typeface="楷体" pitchFamily="49" charset="-122"/>
                </a:endParaRPr>
              </a:p>
            </p:txBody>
          </p:sp>
        </mc:Choice>
        <mc:Fallback xmlns="">
          <p:sp>
            <p:nvSpPr>
              <p:cNvPr id="42" name="矩形 41"/>
              <p:cNvSpPr>
                <a:spLocks noRot="1" noChangeAspect="1" noMove="1" noResize="1" noEditPoints="1" noAdjustHandles="1" noChangeArrowheads="1" noChangeShapeType="1" noTextEdit="1"/>
              </p:cNvSpPr>
              <p:nvPr/>
            </p:nvSpPr>
            <p:spPr>
              <a:xfrm>
                <a:off x="2745781" y="2715766"/>
                <a:ext cx="962123" cy="693908"/>
              </a:xfrm>
              <a:prstGeom prst="rect">
                <a:avLst/>
              </a:prstGeom>
              <a:blipFill rotWithShape="1">
                <a:blip r:embed="rId5"/>
                <a:stretch>
                  <a:fillRect r="-10127" b="-7018"/>
                </a:stretch>
              </a:blipFill>
            </p:spPr>
            <p:txBody>
              <a:bodyPr/>
              <a:lstStyle/>
              <a:p>
                <a:r>
                  <a:rPr lang="zh-CN" altLang="en-US">
                    <a:noFill/>
                  </a:rPr>
                  <a:t> </a:t>
                </a:r>
              </a:p>
            </p:txBody>
          </p:sp>
        </mc:Fallback>
      </mc:AlternateContent>
      <p:grpSp>
        <p:nvGrpSpPr>
          <p:cNvPr id="43" name="组合 42"/>
          <p:cNvGrpSpPr/>
          <p:nvPr/>
        </p:nvGrpSpPr>
        <p:grpSpPr>
          <a:xfrm>
            <a:off x="2123728" y="3435846"/>
            <a:ext cx="2016224" cy="693908"/>
            <a:chOff x="5742725" y="5001206"/>
            <a:chExt cx="2016224" cy="693908"/>
          </a:xfrm>
        </p:grpSpPr>
        <mc:AlternateContent xmlns:mc="http://schemas.openxmlformats.org/markup-compatibility/2006" xmlns:a14="http://schemas.microsoft.com/office/drawing/2010/main">
          <mc:Choice Requires="a14">
            <p:sp>
              <p:nvSpPr>
                <p:cNvPr id="46" name="矩形 45"/>
                <p:cNvSpPr/>
                <p:nvPr/>
              </p:nvSpPr>
              <p:spPr>
                <a:xfrm>
                  <a:off x="5742725" y="5001206"/>
                  <a:ext cx="970137" cy="693908"/>
                </a:xfrm>
                <a:prstGeom prst="rect">
                  <a:avLst/>
                </a:prstGeom>
              </p:spPr>
              <p:txBody>
                <a:bodyPr wrap="none">
                  <a:spAutoFit/>
                </a:bodyPr>
                <a:lstStyle/>
                <a:p>
                  <a14:m>
                    <m:oMath xmlns:m="http://schemas.openxmlformats.org/officeDocument/2006/math">
                      <m:f>
                        <m:fPr>
                          <m:ctrlPr>
                            <a:rPr lang="en-US" altLang="zh-CN" sz="2400" b="1" i="1" smtClean="0">
                              <a:solidFill>
                                <a:srgbClr val="FF0000"/>
                              </a:solidFill>
                              <a:latin typeface="Cambria Math" panose="02040503050406030204" pitchFamily="18" charset="0"/>
                              <a:ea typeface="楷体" pitchFamily="49" charset="-122"/>
                            </a:rPr>
                          </m:ctrlPr>
                        </m:fPr>
                        <m:num>
                          <m:r>
                            <m:rPr>
                              <m:nor/>
                            </m:rPr>
                            <a:rPr lang="en-US" altLang="zh-CN" sz="2400" b="1" i="0" smtClean="0">
                              <a:solidFill>
                                <a:srgbClr val="FF0000"/>
                              </a:solidFill>
                              <a:latin typeface="楷体" panose="02010609060101010101" pitchFamily="49" charset="-122"/>
                              <a:ea typeface="楷体" panose="02010609060101010101" pitchFamily="49" charset="-122"/>
                            </a:rPr>
                            <m:t>1</m:t>
                          </m:r>
                        </m:num>
                        <m:den>
                          <m:r>
                            <m:rPr>
                              <m:nor/>
                            </m:rPr>
                            <a:rPr lang="en-US" altLang="zh-CN" sz="2400" b="1" i="0" smtClean="0">
                              <a:solidFill>
                                <a:srgbClr val="FF0000"/>
                              </a:solidFill>
                              <a:latin typeface="楷体" panose="02010609060101010101" pitchFamily="49" charset="-122"/>
                              <a:ea typeface="楷体" panose="02010609060101010101" pitchFamily="49" charset="-122"/>
                            </a:rPr>
                            <m:t>4</m:t>
                          </m:r>
                        </m:den>
                      </m:f>
                    </m:oMath>
                  </a14:m>
                  <a:r>
                    <a:rPr lang="en-US" altLang="zh-CN" sz="2400" b="1" i="1" dirty="0">
                      <a:solidFill>
                        <a:srgbClr val="FF0000"/>
                      </a:solidFill>
                      <a:latin typeface="Times New Roman" panose="02020603050405020304" pitchFamily="18" charset="0"/>
                      <a:ea typeface="楷体" pitchFamily="49" charset="-122"/>
                      <a:cs typeface="Times New Roman" panose="02020603050405020304" pitchFamily="18" charset="0"/>
                    </a:rPr>
                    <a:t>x</a:t>
                  </a:r>
                  <a:r>
                    <a:rPr lang="el-GR" altLang="zh-CN" sz="2400" b="1" dirty="0">
                      <a:solidFill>
                        <a:srgbClr val="FF0000"/>
                      </a:solidFill>
                      <a:latin typeface="楷体" pitchFamily="49" charset="-122"/>
                      <a:ea typeface="楷体" pitchFamily="49" charset="-122"/>
                    </a:rPr>
                    <a:t>÷</a:t>
                  </a:r>
                  <a14:m>
                    <m:oMath xmlns:m="http://schemas.openxmlformats.org/officeDocument/2006/math">
                      <m:f>
                        <m:fPr>
                          <m:ctrlPr>
                            <a:rPr lang="el-GR" altLang="zh-CN" sz="2400" b="1" i="1" smtClean="0">
                              <a:solidFill>
                                <a:srgbClr val="FF0000"/>
                              </a:solidFill>
                              <a:latin typeface="Cambria Math" panose="02040503050406030204" pitchFamily="18" charset="0"/>
                              <a:ea typeface="楷体" pitchFamily="49" charset="-122"/>
                            </a:rPr>
                          </m:ctrlPr>
                        </m:fPr>
                        <m:num>
                          <m:r>
                            <m:rPr>
                              <m:nor/>
                            </m:rPr>
                            <a:rPr lang="en-US" altLang="zh-CN" sz="2400" b="1" i="0" smtClean="0">
                              <a:solidFill>
                                <a:srgbClr val="FF0000"/>
                              </a:solidFill>
                              <a:latin typeface="楷体" panose="02010609060101010101" pitchFamily="49" charset="-122"/>
                              <a:ea typeface="楷体" panose="02010609060101010101" pitchFamily="49" charset="-122"/>
                            </a:rPr>
                            <m:t>1</m:t>
                          </m:r>
                        </m:num>
                        <m:den>
                          <m:r>
                            <m:rPr>
                              <m:nor/>
                            </m:rPr>
                            <a:rPr lang="en-US" altLang="zh-CN" sz="2400" b="1" i="0" smtClean="0">
                              <a:solidFill>
                                <a:srgbClr val="FF0000"/>
                              </a:solidFill>
                              <a:latin typeface="楷体" panose="02010609060101010101" pitchFamily="49" charset="-122"/>
                              <a:ea typeface="楷体" panose="02010609060101010101" pitchFamily="49" charset="-122"/>
                            </a:rPr>
                            <m:t>4</m:t>
                          </m:r>
                        </m:den>
                      </m:f>
                    </m:oMath>
                  </a14:m>
                  <a:endParaRPr lang="zh-CN" altLang="en-US" sz="2400" b="1" dirty="0">
                    <a:solidFill>
                      <a:srgbClr val="FF0000"/>
                    </a:solidFill>
                    <a:latin typeface="楷体" pitchFamily="49" charset="-122"/>
                    <a:ea typeface="楷体" pitchFamily="49" charset="-122"/>
                  </a:endParaRPr>
                </a:p>
              </p:txBody>
            </p:sp>
          </mc:Choice>
          <mc:Fallback xmlns="">
            <p:sp>
              <p:nvSpPr>
                <p:cNvPr id="46" name="矩形 45"/>
                <p:cNvSpPr>
                  <a:spLocks noRot="1" noChangeAspect="1" noMove="1" noResize="1" noEditPoints="1" noAdjustHandles="1" noChangeArrowheads="1" noChangeShapeType="1" noTextEdit="1"/>
                </p:cNvSpPr>
                <p:nvPr/>
              </p:nvSpPr>
              <p:spPr>
                <a:xfrm>
                  <a:off x="5742725" y="5001206"/>
                  <a:ext cx="970137" cy="693908"/>
                </a:xfrm>
                <a:prstGeom prst="rect">
                  <a:avLst/>
                </a:prstGeom>
                <a:blipFill rotWithShape="1">
                  <a:blip r:embed="rId6"/>
                  <a:stretch>
                    <a:fillRect b="-796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矩形 53"/>
                <p:cNvSpPr/>
                <p:nvPr/>
              </p:nvSpPr>
              <p:spPr>
                <a:xfrm>
                  <a:off x="6642938" y="5001206"/>
                  <a:ext cx="1116011" cy="693908"/>
                </a:xfrm>
                <a:prstGeom prst="rect">
                  <a:avLst/>
                </a:prstGeom>
              </p:spPr>
              <p:txBody>
                <a:bodyPr wrap="none">
                  <a:spAutoFit/>
                </a:bodyPr>
                <a:lstStyle/>
                <a:p>
                  <a:r>
                    <a:rPr lang="en-US" altLang="zh-CN" sz="2400" b="1" dirty="0">
                      <a:solidFill>
                        <a:srgbClr val="FF0000"/>
                      </a:solidFill>
                      <a:latin typeface="楷体" pitchFamily="49" charset="-122"/>
                      <a:ea typeface="楷体" pitchFamily="49" charset="-122"/>
                    </a:rPr>
                    <a:t>=32÷</a:t>
                  </a:r>
                  <a14:m>
                    <m:oMath xmlns:m="http://schemas.openxmlformats.org/officeDocument/2006/math">
                      <m:f>
                        <m:fPr>
                          <m:ctrlPr>
                            <a:rPr lang="en-US" altLang="zh-CN" sz="2400" b="1" i="1" smtClean="0">
                              <a:solidFill>
                                <a:srgbClr val="FF0000"/>
                              </a:solidFill>
                              <a:latin typeface="Cambria Math" panose="02040503050406030204" pitchFamily="18" charset="0"/>
                              <a:ea typeface="楷体" pitchFamily="49" charset="-122"/>
                            </a:rPr>
                          </m:ctrlPr>
                        </m:fPr>
                        <m:num>
                          <m:r>
                            <m:rPr>
                              <m:nor/>
                            </m:rPr>
                            <a:rPr lang="en-US" altLang="zh-CN" sz="2400" b="1" i="0" smtClean="0">
                              <a:solidFill>
                                <a:srgbClr val="FF0000"/>
                              </a:solidFill>
                              <a:latin typeface="楷体" panose="02010609060101010101" pitchFamily="49" charset="-122"/>
                              <a:ea typeface="楷体" panose="02010609060101010101" pitchFamily="49" charset="-122"/>
                            </a:rPr>
                            <m:t>1</m:t>
                          </m:r>
                        </m:num>
                        <m:den>
                          <m:r>
                            <m:rPr>
                              <m:nor/>
                            </m:rPr>
                            <a:rPr lang="en-US" altLang="zh-CN" sz="2400" b="1" i="0" smtClean="0">
                              <a:solidFill>
                                <a:srgbClr val="FF0000"/>
                              </a:solidFill>
                              <a:latin typeface="楷体" panose="02010609060101010101" pitchFamily="49" charset="-122"/>
                              <a:ea typeface="楷体" panose="02010609060101010101" pitchFamily="49" charset="-122"/>
                            </a:rPr>
                            <m:t>4</m:t>
                          </m:r>
                        </m:den>
                      </m:f>
                    </m:oMath>
                  </a14:m>
                  <a:endParaRPr lang="zh-CN" altLang="en-US" sz="2400" b="1" dirty="0">
                    <a:solidFill>
                      <a:srgbClr val="FF0000"/>
                    </a:solidFill>
                    <a:latin typeface="楷体" pitchFamily="49" charset="-122"/>
                    <a:ea typeface="楷体" pitchFamily="49" charset="-122"/>
                  </a:endParaRPr>
                </a:p>
              </p:txBody>
            </p:sp>
          </mc:Choice>
          <mc:Fallback xmlns="">
            <p:sp>
              <p:nvSpPr>
                <p:cNvPr id="54" name="矩形 53"/>
                <p:cNvSpPr>
                  <a:spLocks noRot="1" noChangeAspect="1" noMove="1" noResize="1" noEditPoints="1" noAdjustHandles="1" noChangeArrowheads="1" noChangeShapeType="1" noTextEdit="1"/>
                </p:cNvSpPr>
                <p:nvPr/>
              </p:nvSpPr>
              <p:spPr>
                <a:xfrm>
                  <a:off x="6642938" y="5001206"/>
                  <a:ext cx="1116011" cy="693908"/>
                </a:xfrm>
                <a:prstGeom prst="rect">
                  <a:avLst/>
                </a:prstGeom>
                <a:blipFill rotWithShape="1">
                  <a:blip r:embed="rId7"/>
                  <a:stretch>
                    <a:fillRect l="-8197" b="-4425"/>
                  </a:stretch>
                </a:blipFill>
              </p:spPr>
              <p:txBody>
                <a:bodyPr/>
                <a:lstStyle/>
                <a:p>
                  <a:r>
                    <a:rPr lang="zh-CN" altLang="en-US">
                      <a:noFill/>
                    </a:rPr>
                    <a:t> </a:t>
                  </a:r>
                </a:p>
              </p:txBody>
            </p:sp>
          </mc:Fallback>
        </mc:AlternateContent>
      </p:grpSp>
      <p:sp>
        <p:nvSpPr>
          <p:cNvPr id="55" name="Text Box 36"/>
          <p:cNvSpPr txBox="1">
            <a:spLocks noChangeArrowheads="1"/>
          </p:cNvSpPr>
          <p:nvPr/>
        </p:nvSpPr>
        <p:spPr bwMode="auto">
          <a:xfrm>
            <a:off x="2753742" y="4083918"/>
            <a:ext cx="1746250" cy="461665"/>
          </a:xfrm>
          <a:prstGeom prst="rect">
            <a:avLst/>
          </a:prstGeom>
          <a:noFill/>
          <a:ln w="9525" cap="rnd" algn="ctr">
            <a:noFill/>
            <a:prstDash val="sysDot"/>
            <a:miter lim="800000"/>
          </a:ln>
        </p:spPr>
        <p:txBody>
          <a:bodyPr>
            <a:spAutoFit/>
          </a:bodyPr>
          <a:lstStyle/>
          <a:p>
            <a:pPr eaLnBrk="1" hangingPunct="1"/>
            <a:r>
              <a:rPr lang="en-US" altLang="zh-CN" sz="2400" b="1" dirty="0">
                <a:latin typeface="楷体" panose="02010609060101010101" pitchFamily="49" charset="-122"/>
                <a:ea typeface="楷体" panose="02010609060101010101" pitchFamily="49" charset="-122"/>
              </a:rPr>
              <a:t> </a:t>
            </a:r>
            <a:r>
              <a:rPr lang="en-US" altLang="zh-CN" sz="2400" b="1" i="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1" dirty="0" smtClean="0">
                <a:solidFill>
                  <a:srgbClr val="FF0000"/>
                </a:solidFill>
                <a:latin typeface="楷体" panose="02010609060101010101" pitchFamily="49" charset="-122"/>
                <a:ea typeface="楷体" panose="02010609060101010101" pitchFamily="49" charset="-122"/>
              </a:rPr>
              <a:t>=128 </a:t>
            </a:r>
            <a:endParaRPr lang="en-US" altLang="zh-CN" sz="2400" b="1" dirty="0">
              <a:solidFill>
                <a:srgbClr val="FF0000"/>
              </a:solidFill>
              <a:latin typeface="楷体" panose="02010609060101010101" pitchFamily="49" charset="-122"/>
              <a:ea typeface="楷体" panose="02010609060101010101" pitchFamily="49" charset="-122"/>
            </a:endParaRPr>
          </a:p>
        </p:txBody>
      </p:sp>
      <p:sp>
        <p:nvSpPr>
          <p:cNvPr id="56" name="Text Box 34"/>
          <p:cNvSpPr txBox="1">
            <a:spLocks noChangeArrowheads="1"/>
          </p:cNvSpPr>
          <p:nvPr/>
        </p:nvSpPr>
        <p:spPr bwMode="auto">
          <a:xfrm>
            <a:off x="6250984" y="3230275"/>
            <a:ext cx="2857520" cy="461665"/>
          </a:xfrm>
          <a:prstGeom prst="rect">
            <a:avLst/>
          </a:prstGeom>
          <a:noFill/>
          <a:ln w="9525" cap="rnd" algn="ctr">
            <a:noFill/>
            <a:prstDash val="sysDot"/>
            <a:miter lim="800000"/>
          </a:ln>
        </p:spPr>
        <p:txBody>
          <a:bodyPr wrap="square">
            <a:spAutoFit/>
          </a:bodyPr>
          <a:lstStyle/>
          <a:p>
            <a:pPr eaLnBrk="1" hangingPunct="1"/>
            <a:r>
              <a:rPr lang="en-US" altLang="zh-CN" sz="2400" b="1" dirty="0">
                <a:solidFill>
                  <a:srgbClr val="FF0000"/>
                </a:solidFill>
                <a:latin typeface="楷体" panose="02010609060101010101" pitchFamily="49" charset="-122"/>
                <a:ea typeface="楷体" panose="02010609060101010101" pitchFamily="49" charset="-122"/>
              </a:rPr>
              <a:t>6</a:t>
            </a:r>
            <a:r>
              <a:rPr lang="en-US" altLang="zh-CN" sz="24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1" dirty="0">
                <a:solidFill>
                  <a:srgbClr val="FF0000"/>
                </a:solidFill>
                <a:latin typeface="楷体" panose="02010609060101010101" pitchFamily="49" charset="-122"/>
                <a:ea typeface="楷体" panose="02010609060101010101" pitchFamily="49" charset="-122"/>
              </a:rPr>
              <a:t>÷6=24÷6</a:t>
            </a:r>
          </a:p>
        </p:txBody>
      </p:sp>
      <p:sp>
        <p:nvSpPr>
          <p:cNvPr id="57" name="文本框 56"/>
          <p:cNvSpPr txBox="1"/>
          <p:nvPr/>
        </p:nvSpPr>
        <p:spPr>
          <a:xfrm>
            <a:off x="1028731" y="608370"/>
            <a:ext cx="2031101" cy="523220"/>
          </a:xfrm>
          <a:prstGeom prst="rect">
            <a:avLst/>
          </a:prstGeom>
          <a:noFill/>
        </p:spPr>
        <p:txBody>
          <a:bodyPr wrap="square" rtlCol="0">
            <a:spAutoFit/>
          </a:bodyPr>
          <a:lstStyle/>
          <a:p>
            <a:r>
              <a:rPr lang="zh-CN" altLang="en-US" sz="2800" b="1" dirty="0">
                <a:latin typeface="楷体" panose="02010609060101010101" pitchFamily="49" charset="-122"/>
                <a:ea typeface="楷体" panose="02010609060101010101" pitchFamily="49" charset="-122"/>
              </a:rPr>
              <a:t>解方程。</a:t>
            </a:r>
          </a:p>
        </p:txBody>
      </p:sp>
      <p:pic>
        <p:nvPicPr>
          <p:cNvPr id="58" name="Picture 5"/>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7810">
                        <a14:foregroundMark x1="20438" y1="23684" x2="27737" y2="65789"/>
                      </a14:backgroundRemoval>
                    </a14:imgEffect>
                  </a14:imgLayer>
                </a14:imgProps>
              </a:ext>
              <a:ext uri="{28A0092B-C50C-407E-A947-70E740481C1C}">
                <a14:useLocalDpi xmlns:a14="http://schemas.microsoft.com/office/drawing/2010/main" val="0"/>
              </a:ext>
            </a:extLst>
          </a:blip>
          <a:srcRect/>
          <a:stretch>
            <a:fillRect/>
          </a:stretch>
        </p:blipFill>
        <p:spPr bwMode="auto">
          <a:xfrm>
            <a:off x="507496" y="771550"/>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32" grpId="0"/>
      <p:bldP spid="42"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Text Box 5"/>
              <p:cNvSpPr txBox="1">
                <a:spLocks noChangeArrowheads="1"/>
              </p:cNvSpPr>
              <p:nvPr/>
            </p:nvSpPr>
            <p:spPr bwMode="auto">
              <a:xfrm>
                <a:off x="683568" y="494375"/>
                <a:ext cx="7612958" cy="1548694"/>
              </a:xfrm>
              <a:prstGeom prst="rect">
                <a:avLst/>
              </a:prstGeom>
              <a:noFill/>
              <a:ln w="9525">
                <a:noFill/>
                <a:miter lim="800000"/>
                <a:headEnd/>
                <a:tailEnd/>
              </a:ln>
            </p:spPr>
            <p:txBody>
              <a:bodyPr wrap="square">
                <a:spAutoFit/>
              </a:bodyPr>
              <a:lstStyle/>
              <a:p>
                <a:pPr>
                  <a:lnSpc>
                    <a:spcPct val="150000"/>
                  </a:lnSpc>
                </a:pPr>
                <a:r>
                  <a:rPr lang="zh-CN" altLang="en-US" sz="2400" b="1" smtClean="0">
                    <a:latin typeface="楷体" panose="02010609060101010101" pitchFamily="49" charset="-122"/>
                    <a:ea typeface="楷体" panose="02010609060101010101" pitchFamily="49" charset="-122"/>
                  </a:rPr>
                  <a:t>小</a:t>
                </a:r>
                <a:r>
                  <a:rPr lang="zh-CN" altLang="en-US" sz="2400" b="1">
                    <a:latin typeface="楷体" panose="02010609060101010101" pitchFamily="49" charset="-122"/>
                    <a:ea typeface="楷体" panose="02010609060101010101" pitchFamily="49" charset="-122"/>
                  </a:rPr>
                  <a:t>芳</a:t>
                </a:r>
                <a:r>
                  <a:rPr lang="zh-CN" altLang="en-US" sz="2400" b="1" smtClean="0">
                    <a:latin typeface="楷体" panose="02010609060101010101" pitchFamily="49" charset="-122"/>
                    <a:ea typeface="楷体" panose="02010609060101010101" pitchFamily="49" charset="-122"/>
                  </a:rPr>
                  <a:t>在</a:t>
                </a:r>
                <a:r>
                  <a:rPr lang="zh-CN" altLang="en-US" sz="2400" b="1" dirty="0">
                    <a:latin typeface="楷体" panose="02010609060101010101" pitchFamily="49" charset="-122"/>
                    <a:ea typeface="楷体" panose="02010609060101010101" pitchFamily="49" charset="-122"/>
                  </a:rPr>
                  <a:t>踢毽子比赛中</a:t>
                </a:r>
                <a:r>
                  <a:rPr lang="zh-CN" altLang="en-US" sz="2400" b="1">
                    <a:latin typeface="楷体" panose="02010609060101010101" pitchFamily="49" charset="-122"/>
                    <a:ea typeface="楷体" panose="02010609060101010101" pitchFamily="49" charset="-122"/>
                  </a:rPr>
                  <a:t>踢</a:t>
                </a:r>
                <a:r>
                  <a:rPr lang="zh-CN" altLang="en-US" sz="2400" b="1" smtClean="0">
                    <a:latin typeface="楷体" panose="02010609060101010101" pitchFamily="49" charset="-122"/>
                    <a:ea typeface="楷体" panose="02010609060101010101" pitchFamily="49" charset="-122"/>
                  </a:rPr>
                  <a:t>了</a:t>
                </a:r>
                <a:r>
                  <a:rPr lang="en-US" altLang="zh-CN" sz="2400" b="1" smtClean="0">
                    <a:latin typeface="楷体" panose="02010609060101010101" pitchFamily="49" charset="-122"/>
                    <a:ea typeface="楷体" panose="02010609060101010101" pitchFamily="49" charset="-122"/>
                  </a:rPr>
                  <a:t>63</a:t>
                </a:r>
                <a:r>
                  <a:rPr lang="zh-CN" altLang="en-US" sz="2400" b="1" smtClean="0">
                    <a:latin typeface="楷体" panose="02010609060101010101" pitchFamily="49" charset="-122"/>
                    <a:ea typeface="楷体" panose="02010609060101010101" pitchFamily="49" charset="-122"/>
                  </a:rPr>
                  <a:t>下</a:t>
                </a:r>
                <a:r>
                  <a:rPr lang="zh-CN" altLang="en-US" sz="2400" b="1" dirty="0">
                    <a:latin typeface="楷体" panose="02010609060101010101" pitchFamily="49" charset="-122"/>
                    <a:ea typeface="楷体" panose="02010609060101010101" pitchFamily="49" charset="-122"/>
                  </a:rPr>
                  <a:t>，她踢毽子的数量是小云的 </a:t>
                </a:r>
                <a14:m>
                  <m:oMath xmlns:m="http://schemas.openxmlformats.org/officeDocument/2006/math">
                    <m:f>
                      <m:fPr>
                        <m:ctrlPr>
                          <a:rPr lang="en-US" altLang="zh-CN" sz="2400" b="1" i="1" smtClean="0">
                            <a:latin typeface="Cambria Math" panose="02040503050406030204" pitchFamily="18" charset="0"/>
                            <a:ea typeface="楷体" panose="02010609060101010101" pitchFamily="49" charset="-122"/>
                          </a:rPr>
                        </m:ctrlPr>
                      </m:fPr>
                      <m:num>
                        <m:r>
                          <m:rPr>
                            <m:nor/>
                          </m:rPr>
                          <a:rPr lang="en-US" altLang="zh-CN" sz="2400" b="1" i="0" smtClean="0">
                            <a:latin typeface="楷体" panose="02010609060101010101" pitchFamily="49" charset="-122"/>
                            <a:ea typeface="楷体" panose="02010609060101010101" pitchFamily="49" charset="-122"/>
                            <a:cs typeface="Times New Roman" panose="02020603050405020304" pitchFamily="18" charset="0"/>
                          </a:rPr>
                          <m:t>3</m:t>
                        </m:r>
                      </m:num>
                      <m:den>
                        <m:r>
                          <m:rPr>
                            <m:nor/>
                          </m:rPr>
                          <a:rPr lang="en-US" altLang="zh-CN" sz="2400" b="1" i="0" smtClean="0">
                            <a:latin typeface="楷体" panose="02010609060101010101" pitchFamily="49" charset="-122"/>
                            <a:ea typeface="楷体" panose="02010609060101010101" pitchFamily="49" charset="-122"/>
                            <a:cs typeface="Times New Roman" panose="02020603050405020304" pitchFamily="18" charset="0"/>
                          </a:rPr>
                          <m:t>4</m:t>
                        </m:r>
                      </m:den>
                    </m:f>
                  </m:oMath>
                </a14:m>
                <a:r>
                  <a:rPr lang="zh-CN" altLang="en-US" sz="2400" b="1" dirty="0">
                    <a:latin typeface="楷体" panose="02010609060101010101" pitchFamily="49" charset="-122"/>
                    <a:ea typeface="楷体" panose="02010609060101010101" pitchFamily="49" charset="-122"/>
                  </a:rPr>
                  <a:t> 。小云踢了多少下？</a:t>
                </a:r>
              </a:p>
            </p:txBody>
          </p:sp>
        </mc:Choice>
        <mc:Fallback>
          <p:sp>
            <p:nvSpPr>
              <p:cNvPr id="10" name="Text Box 5"/>
              <p:cNvSpPr txBox="1">
                <a:spLocks noRot="1" noChangeAspect="1" noMove="1" noResize="1" noEditPoints="1" noAdjustHandles="1" noChangeArrowheads="1" noChangeShapeType="1" noTextEdit="1"/>
              </p:cNvSpPr>
              <p:nvPr/>
            </p:nvSpPr>
            <p:spPr bwMode="auto">
              <a:xfrm>
                <a:off x="683568" y="494375"/>
                <a:ext cx="7612958" cy="1548694"/>
              </a:xfrm>
              <a:prstGeom prst="rect">
                <a:avLst/>
              </a:prstGeom>
              <a:blipFill>
                <a:blip r:embed="rId2"/>
                <a:stretch>
                  <a:fillRect l="-1201" r="-240"/>
                </a:stretch>
              </a:blipFill>
              <a:ln w="9525">
                <a:noFill/>
                <a:miter lim="800000"/>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1619672" y="1796542"/>
                <a:ext cx="5143536" cy="1063240"/>
              </a:xfrm>
              <a:prstGeom prst="rect">
                <a:avLst/>
              </a:prstGeom>
            </p:spPr>
            <p:txBody>
              <a:bodyPr wrap="square">
                <a:spAutoFit/>
              </a:bodyPr>
              <a:lstStyle/>
              <a:p>
                <a:pPr eaLnBrk="1" hangingPunct="1">
                  <a:lnSpc>
                    <a:spcPct val="120000"/>
                  </a:lnSpc>
                </a:pPr>
                <a:r>
                  <a:rPr lang="zh-CN" altLang="en-US" sz="2000" b="1" dirty="0">
                    <a:solidFill>
                      <a:srgbClr val="FF0000"/>
                    </a:solidFill>
                    <a:latin typeface="楷体" panose="02010609060101010101" pitchFamily="49" charset="-122"/>
                    <a:ea typeface="楷体" panose="02010609060101010101" pitchFamily="49" charset="-122"/>
                  </a:rPr>
                  <a:t>小云踢的下数</a:t>
                </a:r>
                <a:r>
                  <a:rPr lang="en-US" altLang="zh-CN" sz="2000" b="1" dirty="0">
                    <a:solidFill>
                      <a:srgbClr val="FF0000"/>
                    </a:solidFill>
                    <a:latin typeface="楷体" panose="02010609060101010101" pitchFamily="49" charset="-122"/>
                    <a:ea typeface="楷体" panose="02010609060101010101" pitchFamily="49" charset="-122"/>
                  </a:rPr>
                  <a:t>× </a:t>
                </a:r>
                <a14:m>
                  <m:oMath xmlns:m="http://schemas.openxmlformats.org/officeDocument/2006/math">
                    <m:f>
                      <m:fPr>
                        <m:ctrlPr>
                          <a:rPr lang="en-US" altLang="zh-CN" sz="2000" b="1" i="1" smtClean="0">
                            <a:solidFill>
                              <a:srgbClr val="FF0000"/>
                            </a:solidFill>
                            <a:latin typeface="Cambria Math" panose="02040503050406030204" pitchFamily="18" charset="0"/>
                            <a:ea typeface="楷体" panose="02010609060101010101" pitchFamily="49" charset="-122"/>
                          </a:rPr>
                        </m:ctrlPr>
                      </m:fPr>
                      <m:num>
                        <m:r>
                          <m:rPr>
                            <m:nor/>
                          </m:rPr>
                          <a:rPr lang="en-US" altLang="zh-CN" sz="2000" b="1" i="0" smtClean="0">
                            <a:solidFill>
                              <a:srgbClr val="FF0000"/>
                            </a:solidFill>
                            <a:latin typeface="楷体" panose="02010609060101010101" pitchFamily="49" charset="-122"/>
                            <a:ea typeface="楷体" panose="02010609060101010101" pitchFamily="49" charset="-122"/>
                          </a:rPr>
                          <m:t>3</m:t>
                        </m:r>
                      </m:num>
                      <m:den>
                        <m:r>
                          <m:rPr>
                            <m:nor/>
                          </m:rPr>
                          <a:rPr lang="en-US" altLang="zh-CN" sz="2000" b="1" i="0" smtClean="0">
                            <a:solidFill>
                              <a:srgbClr val="FF0000"/>
                            </a:solidFill>
                            <a:latin typeface="楷体" panose="02010609060101010101" pitchFamily="49" charset="-122"/>
                            <a:ea typeface="楷体" panose="02010609060101010101" pitchFamily="49" charset="-122"/>
                          </a:rPr>
                          <m:t>4</m:t>
                        </m:r>
                      </m:den>
                    </m:f>
                  </m:oMath>
                </a14:m>
                <a:r>
                  <a:rPr lang="en-US" altLang="zh-CN" sz="2000" b="1" dirty="0">
                    <a:solidFill>
                      <a:srgbClr val="FF0000"/>
                    </a:solidFill>
                    <a:latin typeface="楷体" panose="02010609060101010101" pitchFamily="49" charset="-122"/>
                    <a:ea typeface="楷体" panose="02010609060101010101" pitchFamily="49" charset="-122"/>
                  </a:rPr>
                  <a:t> =</a:t>
                </a:r>
                <a:r>
                  <a:rPr lang="zh-CN" altLang="en-US" sz="2000" b="1" dirty="0">
                    <a:solidFill>
                      <a:srgbClr val="FF0000"/>
                    </a:solidFill>
                    <a:latin typeface="楷体" panose="02010609060101010101" pitchFamily="49" charset="-122"/>
                    <a:ea typeface="楷体" panose="02010609060101010101" pitchFamily="49" charset="-122"/>
                  </a:rPr>
                  <a:t>小平踢的下数</a:t>
                </a:r>
              </a:p>
              <a:p>
                <a:pPr eaLnBrk="1" hangingPunct="1">
                  <a:lnSpc>
                    <a:spcPct val="120000"/>
                  </a:lnSpc>
                </a:pPr>
                <a:r>
                  <a:rPr lang="en-US" altLang="zh-CN" sz="2000" b="1" dirty="0">
                    <a:solidFill>
                      <a:srgbClr val="FF0000"/>
                    </a:solidFill>
                    <a:latin typeface="楷体" panose="02010609060101010101" pitchFamily="49" charset="-122"/>
                    <a:ea typeface="楷体" panose="02010609060101010101" pitchFamily="49" charset="-122"/>
                  </a:rPr>
                  <a:t>         </a:t>
                </a:r>
              </a:p>
            </p:txBody>
          </p:sp>
        </mc:Choice>
        <mc:Fallback xmlns="">
          <p:sp>
            <p:nvSpPr>
              <p:cNvPr id="16" name="矩形 15"/>
              <p:cNvSpPr>
                <a:spLocks noRot="1" noChangeAspect="1" noMove="1" noResize="1" noEditPoints="1" noAdjustHandles="1" noChangeArrowheads="1" noChangeShapeType="1" noTextEdit="1"/>
              </p:cNvSpPr>
              <p:nvPr/>
            </p:nvSpPr>
            <p:spPr>
              <a:xfrm>
                <a:off x="1619672" y="1796542"/>
                <a:ext cx="5143536" cy="1063240"/>
              </a:xfrm>
              <a:prstGeom prst="rect">
                <a:avLst/>
              </a:prstGeom>
              <a:blipFill rotWithShape="1">
                <a:blip r:embed="rId4"/>
                <a:stretch>
                  <a:fillRect l="-1305"/>
                </a:stretch>
              </a:blipFill>
            </p:spPr>
            <p:txBody>
              <a:bodyPr/>
              <a:lstStyle/>
              <a:p>
                <a:r>
                  <a:rPr lang="zh-CN" altLang="en-US">
                    <a:noFill/>
                  </a:rPr>
                  <a:t> </a:t>
                </a:r>
                <a:endParaRPr lang="zh-CN" altLang="en-US">
                  <a:noFill/>
                </a:endParaRPr>
              </a:p>
            </p:txBody>
          </p:sp>
        </mc:Fallback>
      </mc:AlternateContent>
      <p:sp>
        <p:nvSpPr>
          <p:cNvPr id="27" name="矩形 26"/>
          <p:cNvSpPr/>
          <p:nvPr/>
        </p:nvSpPr>
        <p:spPr>
          <a:xfrm>
            <a:off x="2547505" y="2407233"/>
            <a:ext cx="5143536" cy="426335"/>
          </a:xfrm>
          <a:prstGeom prst="rect">
            <a:avLst/>
          </a:prstGeom>
        </p:spPr>
        <p:txBody>
          <a:bodyPr wrap="square">
            <a:spAutoFit/>
          </a:bodyPr>
          <a:lstStyle/>
          <a:p>
            <a:pPr eaLnBrk="1" hangingPunct="1">
              <a:lnSpc>
                <a:spcPct val="120000"/>
              </a:lnSpc>
            </a:pPr>
            <a:r>
              <a:rPr lang="zh-CN" altLang="en-US" sz="2000" b="1" dirty="0">
                <a:solidFill>
                  <a:srgbClr val="FF0000"/>
                </a:solidFill>
                <a:latin typeface="楷体" panose="02010609060101010101" pitchFamily="49" charset="-122"/>
                <a:ea typeface="楷体" panose="02010609060101010101" pitchFamily="49" charset="-122"/>
              </a:rPr>
              <a:t>解：设小云踢了</a:t>
            </a:r>
            <a:r>
              <a:rPr lang="en-US" altLang="zh-CN" sz="20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000" b="1" dirty="0">
                <a:solidFill>
                  <a:srgbClr val="FF0000"/>
                </a:solidFill>
                <a:latin typeface="楷体" panose="02010609060101010101" pitchFamily="49" charset="-122"/>
                <a:ea typeface="楷体" panose="02010609060101010101" pitchFamily="49" charset="-122"/>
              </a:rPr>
              <a:t>下</a:t>
            </a:r>
            <a:r>
              <a:rPr lang="zh-CN" altLang="en-US" sz="2000" b="1" dirty="0" smtClean="0">
                <a:solidFill>
                  <a:srgbClr val="FF0000"/>
                </a:solidFill>
                <a:latin typeface="楷体" panose="02010609060101010101" pitchFamily="49" charset="-122"/>
                <a:ea typeface="楷体" panose="02010609060101010101" pitchFamily="49" charset="-122"/>
              </a:rPr>
              <a:t>。</a:t>
            </a:r>
            <a:r>
              <a:rPr lang="en-US" altLang="zh-CN" sz="2000" b="1" dirty="0" smtClean="0">
                <a:solidFill>
                  <a:srgbClr val="FF0000"/>
                </a:solidFill>
                <a:latin typeface="楷体" panose="02010609060101010101" pitchFamily="49" charset="-122"/>
                <a:ea typeface="楷体" panose="02010609060101010101" pitchFamily="49" charset="-122"/>
              </a:rPr>
              <a:t>       </a:t>
            </a:r>
            <a:endParaRPr lang="en-US" altLang="zh-CN" sz="2000" b="1" dirty="0">
              <a:solidFill>
                <a:srgbClr val="FF0000"/>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47" name="矩形 46"/>
              <p:cNvSpPr/>
              <p:nvPr/>
            </p:nvSpPr>
            <p:spPr>
              <a:xfrm>
                <a:off x="3522093" y="2838120"/>
                <a:ext cx="832279" cy="593624"/>
              </a:xfrm>
              <a:prstGeom prst="rect">
                <a:avLst/>
              </a:prstGeom>
            </p:spPr>
            <p:txBody>
              <a:bodyPr wrap="none">
                <a:spAutoFit/>
              </a:bodyPr>
              <a:lstStyle/>
              <a:p>
                <a14:m>
                  <m:oMath xmlns:m="http://schemas.openxmlformats.org/officeDocument/2006/math">
                    <m:f>
                      <m:fPr>
                        <m:ctrlPr>
                          <a:rPr lang="en-US" altLang="zh-CN" sz="2000" b="1" i="1" smtClean="0">
                            <a:solidFill>
                              <a:srgbClr val="FF0000"/>
                            </a:solidFill>
                            <a:latin typeface="Cambria Math" panose="02040503050406030204" pitchFamily="18" charset="0"/>
                            <a:ea typeface="楷体" pitchFamily="49" charset="-122"/>
                          </a:rPr>
                        </m:ctrlPr>
                      </m:fPr>
                      <m:num>
                        <m:r>
                          <m:rPr>
                            <m:nor/>
                          </m:rPr>
                          <a:rPr lang="en-US" altLang="zh-CN" sz="2000" b="1" i="0" smtClean="0">
                            <a:solidFill>
                              <a:srgbClr val="FF0000"/>
                            </a:solidFill>
                            <a:latin typeface="楷体" panose="02010609060101010101" pitchFamily="49" charset="-122"/>
                            <a:ea typeface="楷体" panose="02010609060101010101" pitchFamily="49" charset="-122"/>
                          </a:rPr>
                          <m:t>3</m:t>
                        </m:r>
                      </m:num>
                      <m:den>
                        <m:r>
                          <m:rPr>
                            <m:nor/>
                          </m:rPr>
                          <a:rPr lang="en-US" altLang="zh-CN" sz="2000" b="1" i="0" smtClean="0">
                            <a:solidFill>
                              <a:srgbClr val="FF0000"/>
                            </a:solidFill>
                            <a:latin typeface="楷体" panose="02010609060101010101" pitchFamily="49" charset="-122"/>
                            <a:ea typeface="楷体" panose="02010609060101010101" pitchFamily="49" charset="-122"/>
                          </a:rPr>
                          <m:t>4</m:t>
                        </m:r>
                      </m:den>
                    </m:f>
                  </m:oMath>
                </a14:m>
                <a:r>
                  <a:rPr lang="en-US" altLang="zh-CN" sz="2000" b="1" i="1" smtClean="0">
                    <a:solidFill>
                      <a:srgbClr val="FF0000"/>
                    </a:solidFill>
                    <a:latin typeface="Times New Roman" panose="02020603050405020304" pitchFamily="18" charset="0"/>
                    <a:ea typeface="楷体" pitchFamily="49" charset="-122"/>
                    <a:cs typeface="Times New Roman" panose="02020603050405020304" pitchFamily="18" charset="0"/>
                  </a:rPr>
                  <a:t>x</a:t>
                </a:r>
                <a:r>
                  <a:rPr lang="en-US" altLang="zh-CN" sz="2000" b="1" smtClean="0">
                    <a:solidFill>
                      <a:srgbClr val="FF0000"/>
                    </a:solidFill>
                    <a:latin typeface="楷体" panose="02010609060101010101" pitchFamily="49" charset="-122"/>
                    <a:ea typeface="楷体" panose="02010609060101010101" pitchFamily="49" charset="-122"/>
                  </a:rPr>
                  <a:t>=63</a:t>
                </a:r>
                <a:endParaRPr lang="zh-CN" altLang="en-US" sz="2000" b="1" dirty="0">
                  <a:solidFill>
                    <a:srgbClr val="FF0000"/>
                  </a:solidFill>
                  <a:latin typeface="楷体" panose="02010609060101010101" pitchFamily="49" charset="-122"/>
                  <a:ea typeface="楷体" panose="02010609060101010101" pitchFamily="49" charset="-122"/>
                </a:endParaRPr>
              </a:p>
            </p:txBody>
          </p:sp>
        </mc:Choice>
        <mc:Fallback>
          <p:sp>
            <p:nvSpPr>
              <p:cNvPr id="47" name="矩形 46"/>
              <p:cNvSpPr>
                <a:spLocks noRot="1" noChangeAspect="1" noMove="1" noResize="1" noEditPoints="1" noAdjustHandles="1" noChangeArrowheads="1" noChangeShapeType="1" noTextEdit="1"/>
              </p:cNvSpPr>
              <p:nvPr/>
            </p:nvSpPr>
            <p:spPr>
              <a:xfrm>
                <a:off x="3522093" y="2838120"/>
                <a:ext cx="832279" cy="593624"/>
              </a:xfrm>
              <a:prstGeom prst="rect">
                <a:avLst/>
              </a:prstGeom>
              <a:blipFill>
                <a:blip r:embed="rId5"/>
                <a:stretch>
                  <a:fillRect r="-8824" b="-618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1" name="矩形 40"/>
              <p:cNvSpPr/>
              <p:nvPr/>
            </p:nvSpPr>
            <p:spPr>
              <a:xfrm>
                <a:off x="2843808" y="3346278"/>
                <a:ext cx="1997663" cy="593624"/>
              </a:xfrm>
              <a:prstGeom prst="rect">
                <a:avLst/>
              </a:prstGeom>
            </p:spPr>
            <p:txBody>
              <a:bodyPr wrap="none">
                <a:spAutoFit/>
              </a:bodyPr>
              <a:lstStyle/>
              <a:p>
                <a14:m>
                  <m:oMath xmlns:m="http://schemas.openxmlformats.org/officeDocument/2006/math">
                    <m:f>
                      <m:fPr>
                        <m:ctrlPr>
                          <a:rPr lang="en-US" altLang="zh-CN" sz="2000" b="1" i="1" smtClean="0">
                            <a:solidFill>
                              <a:srgbClr val="FF0000"/>
                            </a:solidFill>
                            <a:latin typeface="Cambria Math" panose="02040503050406030204" pitchFamily="18" charset="0"/>
                            <a:ea typeface="楷体" pitchFamily="49" charset="-122"/>
                          </a:rPr>
                        </m:ctrlPr>
                      </m:fPr>
                      <m:num>
                        <m:r>
                          <m:rPr>
                            <m:nor/>
                          </m:rPr>
                          <a:rPr lang="en-US" altLang="zh-CN" sz="2000" b="1" i="0" smtClean="0">
                            <a:solidFill>
                              <a:srgbClr val="FF0000"/>
                            </a:solidFill>
                            <a:latin typeface="楷体" panose="02010609060101010101" pitchFamily="49" charset="-122"/>
                            <a:ea typeface="楷体" panose="02010609060101010101" pitchFamily="49" charset="-122"/>
                          </a:rPr>
                          <m:t>3</m:t>
                        </m:r>
                      </m:num>
                      <m:den>
                        <m:r>
                          <m:rPr>
                            <m:nor/>
                          </m:rPr>
                          <a:rPr lang="en-US" altLang="zh-CN" sz="2000" b="1" i="0" smtClean="0">
                            <a:solidFill>
                              <a:srgbClr val="FF0000"/>
                            </a:solidFill>
                            <a:latin typeface="楷体" panose="02010609060101010101" pitchFamily="49" charset="-122"/>
                            <a:ea typeface="楷体" panose="02010609060101010101" pitchFamily="49" charset="-122"/>
                          </a:rPr>
                          <m:t>4</m:t>
                        </m:r>
                      </m:den>
                    </m:f>
                  </m:oMath>
                </a14:m>
                <a:r>
                  <a:rPr lang="en-US" altLang="zh-CN" sz="2000" b="1" i="1" dirty="0">
                    <a:solidFill>
                      <a:srgbClr val="FF0000"/>
                    </a:solidFill>
                    <a:latin typeface="Times New Roman" panose="02020603050405020304" pitchFamily="18" charset="0"/>
                    <a:ea typeface="楷体" pitchFamily="49" charset="-122"/>
                    <a:cs typeface="Times New Roman" panose="02020603050405020304" pitchFamily="18" charset="0"/>
                  </a:rPr>
                  <a:t>x</a:t>
                </a:r>
                <a:r>
                  <a:rPr lang="en-US" altLang="zh-CN" sz="2000" b="1" dirty="0">
                    <a:solidFill>
                      <a:srgbClr val="FF0000"/>
                    </a:solidFill>
                    <a:latin typeface="楷体" panose="02010609060101010101" pitchFamily="49" charset="-122"/>
                    <a:ea typeface="楷体" panose="02010609060101010101" pitchFamily="49" charset="-122"/>
                  </a:rPr>
                  <a:t> ÷</a:t>
                </a:r>
                <a14:m>
                  <m:oMath xmlns:m="http://schemas.openxmlformats.org/officeDocument/2006/math">
                    <m:f>
                      <m:fPr>
                        <m:ctrlPr>
                          <a:rPr lang="en-US" altLang="zh-CN" sz="2000" b="1" i="1" smtClean="0">
                            <a:solidFill>
                              <a:srgbClr val="FF0000"/>
                            </a:solidFill>
                            <a:latin typeface="Cambria Math" panose="02040503050406030204" pitchFamily="18" charset="0"/>
                            <a:ea typeface="楷体" panose="02010609060101010101" pitchFamily="49" charset="-122"/>
                          </a:rPr>
                        </m:ctrlPr>
                      </m:fPr>
                      <m:num>
                        <m:r>
                          <m:rPr>
                            <m:nor/>
                          </m:rPr>
                          <a:rPr lang="en-US" altLang="zh-CN" sz="2000" b="1" i="0" smtClean="0">
                            <a:solidFill>
                              <a:srgbClr val="FF0000"/>
                            </a:solidFill>
                            <a:latin typeface="楷体" panose="02010609060101010101" pitchFamily="49" charset="-122"/>
                            <a:ea typeface="楷体" panose="02010609060101010101" pitchFamily="49" charset="-122"/>
                          </a:rPr>
                          <m:t>3</m:t>
                        </m:r>
                      </m:num>
                      <m:den>
                        <m:r>
                          <m:rPr>
                            <m:nor/>
                          </m:rPr>
                          <a:rPr lang="en-US" altLang="zh-CN" sz="2000" b="1" i="0" smtClean="0">
                            <a:solidFill>
                              <a:srgbClr val="FF0000"/>
                            </a:solidFill>
                            <a:latin typeface="楷体" panose="02010609060101010101" pitchFamily="49" charset="-122"/>
                            <a:ea typeface="楷体" panose="02010609060101010101" pitchFamily="49" charset="-122"/>
                          </a:rPr>
                          <m:t>4</m:t>
                        </m:r>
                      </m:den>
                    </m:f>
                  </m:oMath>
                </a14:m>
                <a:r>
                  <a:rPr lang="en-US" altLang="zh-CN" sz="2000" b="1" dirty="0">
                    <a:solidFill>
                      <a:srgbClr val="FF0000"/>
                    </a:solidFill>
                    <a:latin typeface="楷体" panose="02010609060101010101" pitchFamily="49" charset="-122"/>
                    <a:ea typeface="楷体" panose="02010609060101010101" pitchFamily="49" charset="-122"/>
                  </a:rPr>
                  <a:t> </a:t>
                </a:r>
                <a:r>
                  <a:rPr lang="en-US" altLang="zh-CN" sz="2000" b="1" smtClean="0">
                    <a:solidFill>
                      <a:srgbClr val="FF0000"/>
                    </a:solidFill>
                    <a:latin typeface="楷体" panose="02010609060101010101" pitchFamily="49" charset="-122"/>
                    <a:ea typeface="楷体" panose="02010609060101010101" pitchFamily="49" charset="-122"/>
                  </a:rPr>
                  <a:t>=63 </a:t>
                </a:r>
                <a:r>
                  <a:rPr lang="en-US" altLang="zh-CN" sz="2000" b="1" dirty="0">
                    <a:solidFill>
                      <a:srgbClr val="FF0000"/>
                    </a:solidFill>
                    <a:latin typeface="楷体" panose="02010609060101010101" pitchFamily="49" charset="-122"/>
                    <a:ea typeface="楷体" panose="02010609060101010101" pitchFamily="49" charset="-122"/>
                  </a:rPr>
                  <a:t>÷</a:t>
                </a:r>
                <a14:m>
                  <m:oMath xmlns:m="http://schemas.openxmlformats.org/officeDocument/2006/math">
                    <m:f>
                      <m:fPr>
                        <m:ctrlPr>
                          <a:rPr lang="en-US" altLang="zh-CN" sz="2000" b="1" i="1" smtClean="0">
                            <a:solidFill>
                              <a:srgbClr val="FF0000"/>
                            </a:solidFill>
                            <a:latin typeface="Cambria Math" panose="02040503050406030204" pitchFamily="18" charset="0"/>
                            <a:ea typeface="楷体" panose="02010609060101010101" pitchFamily="49" charset="-122"/>
                          </a:rPr>
                        </m:ctrlPr>
                      </m:fPr>
                      <m:num>
                        <m:r>
                          <m:rPr>
                            <m:nor/>
                          </m:rPr>
                          <a:rPr lang="en-US" altLang="zh-CN" sz="2000" b="1" i="0" smtClean="0">
                            <a:solidFill>
                              <a:srgbClr val="FF0000"/>
                            </a:solidFill>
                            <a:latin typeface="楷体" panose="02010609060101010101" pitchFamily="49" charset="-122"/>
                            <a:ea typeface="楷体" panose="02010609060101010101" pitchFamily="49" charset="-122"/>
                          </a:rPr>
                          <m:t>3</m:t>
                        </m:r>
                      </m:num>
                      <m:den>
                        <m:r>
                          <m:rPr>
                            <m:nor/>
                          </m:rPr>
                          <a:rPr lang="en-US" altLang="zh-CN" sz="2000" b="1" i="0" smtClean="0">
                            <a:solidFill>
                              <a:srgbClr val="FF0000"/>
                            </a:solidFill>
                            <a:latin typeface="楷体" panose="02010609060101010101" pitchFamily="49" charset="-122"/>
                            <a:ea typeface="楷体" panose="02010609060101010101" pitchFamily="49" charset="-122"/>
                          </a:rPr>
                          <m:t>4</m:t>
                        </m:r>
                      </m:den>
                    </m:f>
                  </m:oMath>
                </a14:m>
                <a:endParaRPr lang="zh-CN" altLang="en-US" sz="2000" b="1" dirty="0">
                  <a:solidFill>
                    <a:srgbClr val="FF0000"/>
                  </a:solidFill>
                  <a:latin typeface="楷体" panose="02010609060101010101" pitchFamily="49" charset="-122"/>
                  <a:ea typeface="楷体" panose="02010609060101010101" pitchFamily="49" charset="-122"/>
                </a:endParaRPr>
              </a:p>
            </p:txBody>
          </p:sp>
        </mc:Choice>
        <mc:Fallback>
          <p:sp>
            <p:nvSpPr>
              <p:cNvPr id="41" name="矩形 40"/>
              <p:cNvSpPr>
                <a:spLocks noRot="1" noChangeAspect="1" noMove="1" noResize="1" noEditPoints="1" noAdjustHandles="1" noChangeArrowheads="1" noChangeShapeType="1" noTextEdit="1"/>
              </p:cNvSpPr>
              <p:nvPr/>
            </p:nvSpPr>
            <p:spPr>
              <a:xfrm>
                <a:off x="2843808" y="3346278"/>
                <a:ext cx="1997663" cy="593624"/>
              </a:xfrm>
              <a:prstGeom prst="rect">
                <a:avLst/>
              </a:prstGeom>
              <a:blipFill>
                <a:blip r:embed="rId6"/>
                <a:stretch>
                  <a:fillRect b="-6186"/>
                </a:stretch>
              </a:blipFill>
            </p:spPr>
            <p:txBody>
              <a:bodyPr/>
              <a:lstStyle/>
              <a:p>
                <a:r>
                  <a:rPr lang="zh-CN" altLang="en-US">
                    <a:noFill/>
                  </a:rPr>
                  <a:t> </a:t>
                </a:r>
              </a:p>
            </p:txBody>
          </p:sp>
        </mc:Fallback>
      </mc:AlternateContent>
      <p:sp>
        <p:nvSpPr>
          <p:cNvPr id="31" name="Text Box 36"/>
          <p:cNvSpPr txBox="1">
            <a:spLocks noChangeArrowheads="1"/>
          </p:cNvSpPr>
          <p:nvPr/>
        </p:nvSpPr>
        <p:spPr bwMode="auto">
          <a:xfrm>
            <a:off x="3509309" y="3958310"/>
            <a:ext cx="1746250" cy="400110"/>
          </a:xfrm>
          <a:prstGeom prst="rect">
            <a:avLst/>
          </a:prstGeom>
          <a:noFill/>
          <a:ln w="9525" cap="rnd" algn="ctr">
            <a:noFill/>
            <a:prstDash val="sysDot"/>
            <a:miter lim="800000"/>
          </a:ln>
        </p:spPr>
        <p:txBody>
          <a:bodyPr>
            <a:spAutoFit/>
          </a:bodyPr>
          <a:lstStyle/>
          <a:p>
            <a:pPr eaLnBrk="1" hangingPunct="1"/>
            <a:r>
              <a:rPr lang="en-US" altLang="zh-CN" sz="2000" b="1">
                <a:solidFill>
                  <a:srgbClr val="FF0000"/>
                </a:solidFill>
                <a:latin typeface="楷体" panose="02010609060101010101" pitchFamily="49" charset="-122"/>
                <a:ea typeface="楷体" panose="02010609060101010101" pitchFamily="49" charset="-122"/>
              </a:rPr>
              <a:t> </a:t>
            </a:r>
            <a:r>
              <a:rPr lang="en-US" altLang="zh-CN" sz="2000" b="1" i="1"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x</a:t>
            </a:r>
            <a:r>
              <a:rPr lang="en-US" altLang="zh-CN" sz="2000" b="1" smtClean="0">
                <a:solidFill>
                  <a:srgbClr val="FF0000"/>
                </a:solidFill>
                <a:latin typeface="楷体" panose="02010609060101010101" pitchFamily="49" charset="-122"/>
                <a:ea typeface="楷体" panose="02010609060101010101" pitchFamily="49" charset="-122"/>
              </a:rPr>
              <a:t>=84</a:t>
            </a:r>
            <a:endParaRPr lang="en-US" altLang="zh-CN" sz="2000" b="1" dirty="0">
              <a:solidFill>
                <a:srgbClr val="FF0000"/>
              </a:solidFill>
              <a:latin typeface="楷体" panose="02010609060101010101" pitchFamily="49" charset="-122"/>
              <a:ea typeface="楷体" panose="02010609060101010101" pitchFamily="49" charset="-122"/>
            </a:endParaRPr>
          </a:p>
        </p:txBody>
      </p:sp>
      <p:sp>
        <p:nvSpPr>
          <p:cNvPr id="32" name="矩形 31"/>
          <p:cNvSpPr/>
          <p:nvPr/>
        </p:nvSpPr>
        <p:spPr>
          <a:xfrm>
            <a:off x="2746323" y="4371950"/>
            <a:ext cx="2509020" cy="400110"/>
          </a:xfrm>
          <a:prstGeom prst="rect">
            <a:avLst/>
          </a:prstGeom>
        </p:spPr>
        <p:txBody>
          <a:bodyPr wrap="none">
            <a:spAutoFit/>
          </a:bodyPr>
          <a:lstStyle/>
          <a:p>
            <a:r>
              <a:rPr lang="zh-CN" altLang="en-US" sz="2000" b="1" dirty="0">
                <a:solidFill>
                  <a:srgbClr val="FF0000"/>
                </a:solidFill>
                <a:latin typeface="楷体" panose="02010609060101010101" pitchFamily="49" charset="-122"/>
                <a:ea typeface="楷体" panose="02010609060101010101" pitchFamily="49" charset="-122"/>
              </a:rPr>
              <a:t>答：小云</a:t>
            </a:r>
            <a:r>
              <a:rPr lang="zh-CN" altLang="en-US" sz="2000" b="1">
                <a:solidFill>
                  <a:srgbClr val="FF0000"/>
                </a:solidFill>
                <a:latin typeface="楷体" panose="02010609060101010101" pitchFamily="49" charset="-122"/>
                <a:ea typeface="楷体" panose="02010609060101010101" pitchFamily="49" charset="-122"/>
              </a:rPr>
              <a:t>踢</a:t>
            </a:r>
            <a:r>
              <a:rPr lang="zh-CN" altLang="en-US" sz="2000" b="1" smtClean="0">
                <a:solidFill>
                  <a:srgbClr val="FF0000"/>
                </a:solidFill>
                <a:latin typeface="楷体" panose="02010609060101010101" pitchFamily="49" charset="-122"/>
                <a:ea typeface="楷体" panose="02010609060101010101" pitchFamily="49" charset="-122"/>
              </a:rPr>
              <a:t>了</a:t>
            </a:r>
            <a:r>
              <a:rPr lang="en-US" altLang="zh-CN" sz="2000" b="1" smtClean="0">
                <a:solidFill>
                  <a:srgbClr val="FF0000"/>
                </a:solidFill>
                <a:latin typeface="楷体" panose="02010609060101010101" pitchFamily="49" charset="-122"/>
                <a:ea typeface="楷体" panose="02010609060101010101" pitchFamily="49" charset="-122"/>
              </a:rPr>
              <a:t>84</a:t>
            </a:r>
            <a:r>
              <a:rPr lang="zh-CN" altLang="en-US" sz="2000" b="1" smtClean="0">
                <a:solidFill>
                  <a:srgbClr val="FF0000"/>
                </a:solidFill>
                <a:latin typeface="楷体" panose="02010609060101010101" pitchFamily="49" charset="-122"/>
                <a:ea typeface="楷体" panose="02010609060101010101" pitchFamily="49" charset="-122"/>
              </a:rPr>
              <a:t>下</a:t>
            </a:r>
            <a:r>
              <a:rPr lang="zh-CN" altLang="en-US" sz="2000" b="1" dirty="0">
                <a:solidFill>
                  <a:srgbClr val="FF0000"/>
                </a:solidFill>
                <a:latin typeface="楷体" panose="02010609060101010101" pitchFamily="49" charset="-122"/>
                <a:ea typeface="楷体" panose="02010609060101010101" pitchFamily="49" charset="-122"/>
              </a:rPr>
              <a:t>。</a:t>
            </a:r>
          </a:p>
        </p:txBody>
      </p:sp>
      <p:pic>
        <p:nvPicPr>
          <p:cNvPr id="48" name="Picture 5"/>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7810">
                        <a14:foregroundMark x1="20438" y1="23684" x2="27737" y2="65789"/>
                      </a14:backgroundRemoval>
                    </a14:imgEffect>
                  </a14:imgLayer>
                </a14:imgProps>
              </a:ext>
              <a:ext uri="{28A0092B-C50C-407E-A947-70E740481C1C}">
                <a14:useLocalDpi xmlns:a14="http://schemas.microsoft.com/office/drawing/2010/main" val="0"/>
              </a:ext>
            </a:extLst>
          </a:blip>
          <a:srcRect/>
          <a:stretch>
            <a:fillRect/>
          </a:stretch>
        </p:blipFill>
        <p:spPr bwMode="auto">
          <a:xfrm>
            <a:off x="179512" y="699542"/>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2026" y="1231242"/>
            <a:ext cx="1714500" cy="163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arn(inVertic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7" grpId="0"/>
      <p:bldP spid="47" grpId="0"/>
      <p:bldP spid="41"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611560" y="505270"/>
            <a:ext cx="8208912" cy="1113766"/>
          </a:xfrm>
          <a:prstGeom prst="rect">
            <a:avLst/>
          </a:prstGeom>
          <a:noFill/>
          <a:ln w="9525">
            <a:noFill/>
            <a:miter lim="800000"/>
          </a:ln>
        </p:spPr>
        <p:txBody>
          <a:bodyPr wrap="square">
            <a:spAutoFit/>
          </a:bodyPr>
          <a:lstStyle/>
          <a:p>
            <a:pPr>
              <a:lnSpc>
                <a:spcPct val="150000"/>
              </a:lnSpc>
            </a:pPr>
            <a:r>
              <a:rPr lang="zh-CN" altLang="en-US" sz="2400" b="1" dirty="0">
                <a:latin typeface="楷体" panose="02010609060101010101" pitchFamily="49" charset="-122"/>
                <a:ea typeface="楷体" panose="02010609060101010101" pitchFamily="49" charset="-122"/>
              </a:rPr>
              <a:t>一台数码摄像机的价格是</a:t>
            </a:r>
            <a:r>
              <a:rPr lang="en-US" altLang="zh-CN" sz="2400" b="1" dirty="0">
                <a:latin typeface="楷体" panose="02010609060101010101" pitchFamily="49" charset="-122"/>
                <a:ea typeface="楷体" panose="02010609060101010101" pitchFamily="49" charset="-122"/>
              </a:rPr>
              <a:t>8800</a:t>
            </a:r>
            <a:r>
              <a:rPr lang="zh-CN" altLang="en-US" sz="2400" b="1" dirty="0">
                <a:latin typeface="楷体" panose="02010609060101010101" pitchFamily="49" charset="-122"/>
                <a:ea typeface="楷体" panose="02010609060101010101" pitchFamily="49" charset="-122"/>
              </a:rPr>
              <a:t>元，比一台数码照相机的价格的</a:t>
            </a:r>
            <a:r>
              <a:rPr lang="en-US" altLang="zh-CN" sz="2400" b="1" dirty="0">
                <a:latin typeface="楷体" panose="02010609060101010101" pitchFamily="49" charset="-122"/>
                <a:ea typeface="楷体" panose="02010609060101010101" pitchFamily="49" charset="-122"/>
              </a:rPr>
              <a:t>3</a:t>
            </a:r>
            <a:r>
              <a:rPr lang="zh-CN" altLang="en-US" sz="2400" b="1" dirty="0">
                <a:latin typeface="楷体" panose="02010609060101010101" pitchFamily="49" charset="-122"/>
                <a:ea typeface="楷体" panose="02010609060101010101" pitchFamily="49" charset="-122"/>
              </a:rPr>
              <a:t>倍少</a:t>
            </a:r>
            <a:r>
              <a:rPr lang="en-US" altLang="zh-CN" sz="2400" b="1" dirty="0">
                <a:latin typeface="楷体" panose="02010609060101010101" pitchFamily="49" charset="-122"/>
                <a:ea typeface="楷体" panose="02010609060101010101" pitchFamily="49" charset="-122"/>
              </a:rPr>
              <a:t>200</a:t>
            </a:r>
            <a:r>
              <a:rPr lang="zh-CN" altLang="en-US" sz="2400" b="1" dirty="0">
                <a:latin typeface="楷体" panose="02010609060101010101" pitchFamily="49" charset="-122"/>
                <a:ea typeface="楷体" panose="02010609060101010101" pitchFamily="49" charset="-122"/>
              </a:rPr>
              <a:t>元。一台数码照相机的价格是多少元？</a:t>
            </a:r>
          </a:p>
        </p:txBody>
      </p:sp>
      <p:sp>
        <p:nvSpPr>
          <p:cNvPr id="9" name="矩形 8"/>
          <p:cNvSpPr/>
          <p:nvPr/>
        </p:nvSpPr>
        <p:spPr>
          <a:xfrm>
            <a:off x="1979712" y="2070884"/>
            <a:ext cx="5500726" cy="3165162"/>
          </a:xfrm>
          <a:prstGeom prst="rect">
            <a:avLst/>
          </a:prstGeom>
        </p:spPr>
        <p:txBody>
          <a:bodyPr wrap="square">
            <a:spAutoFit/>
          </a:bodyPr>
          <a:lstStyle/>
          <a:p>
            <a:pPr eaLnBrk="1" hangingPunct="1">
              <a:lnSpc>
                <a:spcPct val="120000"/>
              </a:lnSpc>
            </a:pPr>
            <a:r>
              <a:rPr lang="zh-CN" altLang="en-US" sz="2400" b="1" dirty="0">
                <a:solidFill>
                  <a:srgbClr val="FF0000"/>
                </a:solidFill>
                <a:latin typeface="+mn-lt"/>
                <a:ea typeface="楷体" panose="02010609060101010101" pitchFamily="49" charset="-122"/>
              </a:rPr>
              <a:t>解：设一台数码照相机的价格是</a:t>
            </a:r>
            <a:r>
              <a:rPr lang="en-US" altLang="zh-CN" sz="24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00" b="1" dirty="0">
                <a:solidFill>
                  <a:srgbClr val="FF0000"/>
                </a:solidFill>
                <a:latin typeface="+mn-lt"/>
                <a:ea typeface="楷体" panose="02010609060101010101" pitchFamily="49" charset="-122"/>
              </a:rPr>
              <a:t>元。</a:t>
            </a:r>
          </a:p>
          <a:p>
            <a:pPr eaLnBrk="1" hangingPunct="1">
              <a:lnSpc>
                <a:spcPct val="120000"/>
              </a:lnSpc>
            </a:pPr>
            <a:r>
              <a:rPr lang="en-US" altLang="zh-CN" sz="2400" b="1" dirty="0">
                <a:solidFill>
                  <a:srgbClr val="FF0000"/>
                </a:solidFill>
                <a:latin typeface="+mn-lt"/>
                <a:ea typeface="楷体" panose="02010609060101010101" pitchFamily="49" charset="-122"/>
              </a:rPr>
              <a:t>              </a:t>
            </a:r>
            <a:r>
              <a:rPr lang="en-US" altLang="zh-CN" sz="2400" b="1" dirty="0">
                <a:solidFill>
                  <a:srgbClr val="FF0000"/>
                </a:solidFill>
                <a:latin typeface="楷体" pitchFamily="49" charset="-122"/>
                <a:ea typeface="楷体" pitchFamily="49" charset="-122"/>
              </a:rPr>
              <a:t>3</a:t>
            </a:r>
            <a:r>
              <a:rPr lang="el-GR" altLang="zh-CN" sz="2400" b="1" dirty="0">
                <a:solidFill>
                  <a:srgbClr val="FF0000"/>
                </a:solidFill>
                <a:latin typeface="+mn-lt"/>
                <a:ea typeface="楷体" panose="02010609060101010101" pitchFamily="49" charset="-122"/>
              </a:rPr>
              <a:t> </a:t>
            </a:r>
            <a:r>
              <a:rPr lang="en-US" altLang="zh-CN" sz="24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x</a:t>
            </a:r>
            <a:r>
              <a:rPr lang="el-GR" altLang="zh-CN" sz="2400" b="1" dirty="0">
                <a:solidFill>
                  <a:srgbClr val="FF0000"/>
                </a:solidFill>
                <a:latin typeface="+mn-lt"/>
                <a:ea typeface="楷体" panose="02010609060101010101" pitchFamily="49" charset="-122"/>
              </a:rPr>
              <a:t> </a:t>
            </a:r>
            <a:r>
              <a:rPr lang="en-US" altLang="zh-CN" sz="2400" b="1" dirty="0">
                <a:solidFill>
                  <a:srgbClr val="FF0000"/>
                </a:solidFill>
                <a:latin typeface="楷体" pitchFamily="49" charset="-122"/>
                <a:ea typeface="楷体" pitchFamily="49" charset="-122"/>
              </a:rPr>
              <a:t>-200=8800</a:t>
            </a:r>
          </a:p>
          <a:p>
            <a:pPr eaLnBrk="1" hangingPunct="1">
              <a:lnSpc>
                <a:spcPct val="120000"/>
              </a:lnSpc>
            </a:pPr>
            <a:r>
              <a:rPr lang="en-US" altLang="zh-CN" sz="2400" b="1" dirty="0">
                <a:solidFill>
                  <a:srgbClr val="FF0000"/>
                </a:solidFill>
                <a:latin typeface="+mn-lt"/>
                <a:ea typeface="楷体" panose="02010609060101010101" pitchFamily="49" charset="-122"/>
              </a:rPr>
              <a:t>     </a:t>
            </a:r>
            <a:r>
              <a:rPr lang="en-US" altLang="zh-CN" sz="2400" b="1" dirty="0">
                <a:solidFill>
                  <a:srgbClr val="FF0000"/>
                </a:solidFill>
                <a:latin typeface="楷体" pitchFamily="49" charset="-122"/>
                <a:ea typeface="楷体" pitchFamily="49" charset="-122"/>
              </a:rPr>
              <a:t>3</a:t>
            </a:r>
            <a:r>
              <a:rPr lang="el-GR" altLang="zh-CN" sz="2400" b="1" dirty="0">
                <a:solidFill>
                  <a:srgbClr val="FF0000"/>
                </a:solidFill>
                <a:latin typeface="+mn-lt"/>
                <a:ea typeface="楷体" panose="02010609060101010101" pitchFamily="49" charset="-122"/>
              </a:rPr>
              <a:t> </a:t>
            </a:r>
            <a:r>
              <a:rPr lang="en-US" altLang="zh-CN" sz="24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x</a:t>
            </a:r>
            <a:r>
              <a:rPr lang="el-GR" altLang="zh-CN" sz="2400" b="1" dirty="0">
                <a:solidFill>
                  <a:srgbClr val="FF0000"/>
                </a:solidFill>
                <a:latin typeface="+mn-lt"/>
                <a:ea typeface="楷体" panose="02010609060101010101" pitchFamily="49" charset="-122"/>
              </a:rPr>
              <a:t> </a:t>
            </a:r>
            <a:r>
              <a:rPr lang="en-US" altLang="zh-CN" sz="2400" b="1" dirty="0">
                <a:solidFill>
                  <a:srgbClr val="FF0000"/>
                </a:solidFill>
                <a:latin typeface="楷体" pitchFamily="49" charset="-122"/>
                <a:ea typeface="楷体" pitchFamily="49" charset="-122"/>
              </a:rPr>
              <a:t>-200+200=8800+200</a:t>
            </a:r>
          </a:p>
          <a:p>
            <a:pPr eaLnBrk="1" hangingPunct="1">
              <a:lnSpc>
                <a:spcPct val="120000"/>
              </a:lnSpc>
            </a:pPr>
            <a:r>
              <a:rPr lang="en-US" altLang="zh-CN" sz="2400" b="1" dirty="0">
                <a:solidFill>
                  <a:srgbClr val="FF0000"/>
                </a:solidFill>
                <a:latin typeface="+mn-lt"/>
                <a:ea typeface="楷体" panose="02010609060101010101" pitchFamily="49" charset="-122"/>
              </a:rPr>
              <a:t>                     </a:t>
            </a:r>
            <a:r>
              <a:rPr lang="en-US" altLang="zh-CN" sz="2400" b="1" dirty="0">
                <a:solidFill>
                  <a:srgbClr val="FF0000"/>
                </a:solidFill>
                <a:latin typeface="楷体" pitchFamily="49" charset="-122"/>
                <a:ea typeface="楷体" pitchFamily="49" charset="-122"/>
              </a:rPr>
              <a:t>3</a:t>
            </a:r>
            <a:r>
              <a:rPr lang="el-GR" altLang="zh-CN" sz="2400" b="1" dirty="0">
                <a:solidFill>
                  <a:srgbClr val="FF0000"/>
                </a:solidFill>
                <a:latin typeface="+mn-lt"/>
                <a:ea typeface="楷体" panose="02010609060101010101" pitchFamily="49" charset="-122"/>
              </a:rPr>
              <a:t> </a:t>
            </a:r>
            <a:r>
              <a:rPr lang="en-US" altLang="zh-CN" sz="24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x</a:t>
            </a:r>
            <a:r>
              <a:rPr lang="el-GR" altLang="zh-CN" sz="2400" b="1" dirty="0">
                <a:solidFill>
                  <a:srgbClr val="FF0000"/>
                </a:solidFill>
                <a:latin typeface="+mn-lt"/>
                <a:ea typeface="楷体" panose="02010609060101010101" pitchFamily="49" charset="-122"/>
              </a:rPr>
              <a:t> </a:t>
            </a:r>
            <a:r>
              <a:rPr lang="en-US" altLang="zh-CN" sz="2400" b="1" dirty="0">
                <a:solidFill>
                  <a:srgbClr val="FF0000"/>
                </a:solidFill>
                <a:latin typeface="楷体" pitchFamily="49" charset="-122"/>
                <a:ea typeface="楷体" pitchFamily="49" charset="-122"/>
              </a:rPr>
              <a:t>=9000  </a:t>
            </a:r>
          </a:p>
          <a:p>
            <a:pPr eaLnBrk="1" hangingPunct="1">
              <a:lnSpc>
                <a:spcPct val="120000"/>
              </a:lnSpc>
            </a:pPr>
            <a:r>
              <a:rPr lang="en-US" altLang="zh-CN" sz="2400" b="1" dirty="0">
                <a:solidFill>
                  <a:srgbClr val="FF0000"/>
                </a:solidFill>
                <a:latin typeface="+mn-lt"/>
                <a:ea typeface="楷体" panose="02010609060101010101" pitchFamily="49" charset="-122"/>
              </a:rPr>
              <a:t>                        </a:t>
            </a:r>
            <a:r>
              <a:rPr lang="en-US" altLang="zh-CN" sz="24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x</a:t>
            </a:r>
            <a:r>
              <a:rPr lang="el-GR" altLang="zh-CN" sz="2400" b="1" i="1" dirty="0">
                <a:solidFill>
                  <a:srgbClr val="FF0000"/>
                </a:solidFill>
                <a:latin typeface="+mn-lt"/>
                <a:ea typeface="楷体" panose="02010609060101010101" pitchFamily="49" charset="-122"/>
              </a:rPr>
              <a:t> </a:t>
            </a:r>
            <a:r>
              <a:rPr lang="en-US" altLang="zh-CN" sz="2400" b="1" dirty="0">
                <a:solidFill>
                  <a:srgbClr val="FF0000"/>
                </a:solidFill>
                <a:latin typeface="楷体" pitchFamily="49" charset="-122"/>
                <a:ea typeface="楷体" pitchFamily="49" charset="-122"/>
              </a:rPr>
              <a:t>=3000</a:t>
            </a:r>
          </a:p>
          <a:p>
            <a:pPr>
              <a:lnSpc>
                <a:spcPct val="120000"/>
              </a:lnSpc>
            </a:pPr>
            <a:r>
              <a:rPr lang="zh-CN" altLang="en-US" sz="2400" b="1" dirty="0">
                <a:solidFill>
                  <a:srgbClr val="FF0000"/>
                </a:solidFill>
                <a:latin typeface="+mn-lt"/>
                <a:ea typeface="楷体" panose="02010609060101010101" pitchFamily="49" charset="-122"/>
              </a:rPr>
              <a:t>答：一台数码照相机的价格是</a:t>
            </a:r>
            <a:r>
              <a:rPr lang="en-US" altLang="zh-CN" sz="2400" b="1" dirty="0">
                <a:solidFill>
                  <a:srgbClr val="FF0000"/>
                </a:solidFill>
                <a:latin typeface="楷体" pitchFamily="49" charset="-122"/>
                <a:ea typeface="楷体" pitchFamily="49" charset="-122"/>
              </a:rPr>
              <a:t>3000</a:t>
            </a:r>
            <a:r>
              <a:rPr lang="zh-CN" altLang="en-US" sz="2400" b="1" dirty="0">
                <a:solidFill>
                  <a:srgbClr val="FF0000"/>
                </a:solidFill>
                <a:latin typeface="+mn-lt"/>
                <a:ea typeface="楷体" panose="02010609060101010101" pitchFamily="49" charset="-122"/>
              </a:rPr>
              <a:t>元。</a:t>
            </a:r>
            <a:endParaRPr lang="en-US" altLang="zh-CN" sz="2400" b="1" dirty="0">
              <a:solidFill>
                <a:srgbClr val="FF0000"/>
              </a:solidFill>
              <a:latin typeface="+mn-lt"/>
              <a:ea typeface="楷体" panose="02010609060101010101" pitchFamily="49" charset="-122"/>
            </a:endParaRPr>
          </a:p>
          <a:p>
            <a:pPr eaLnBrk="1" hangingPunct="1">
              <a:lnSpc>
                <a:spcPct val="120000"/>
              </a:lnSpc>
            </a:pPr>
            <a:endParaRPr lang="en-US" altLang="zh-CN" sz="2400" b="1" dirty="0">
              <a:solidFill>
                <a:srgbClr val="FF0000"/>
              </a:solidFill>
              <a:latin typeface="+mn-lt"/>
              <a:ea typeface="楷体" panose="02010609060101010101" pitchFamily="49" charset="-122"/>
            </a:endParaRPr>
          </a:p>
        </p:txBody>
      </p:sp>
      <p:grpSp>
        <p:nvGrpSpPr>
          <p:cNvPr id="2" name="组合 1"/>
          <p:cNvGrpSpPr/>
          <p:nvPr/>
        </p:nvGrpSpPr>
        <p:grpSpPr>
          <a:xfrm>
            <a:off x="2051720" y="1604035"/>
            <a:ext cx="6520808" cy="476669"/>
            <a:chOff x="2051720" y="1605110"/>
            <a:chExt cx="6520808" cy="476669"/>
          </a:xfrm>
        </p:grpSpPr>
        <p:sp>
          <p:nvSpPr>
            <p:cNvPr id="10" name="矩形 9"/>
            <p:cNvSpPr/>
            <p:nvPr/>
          </p:nvSpPr>
          <p:spPr>
            <a:xfrm>
              <a:off x="2143108" y="1605110"/>
              <a:ext cx="6429420" cy="476669"/>
            </a:xfrm>
            <a:prstGeom prst="rect">
              <a:avLst/>
            </a:prstGeom>
          </p:spPr>
          <p:txBody>
            <a:bodyPr wrap="square">
              <a:spAutoFit/>
            </a:bodyPr>
            <a:lstStyle/>
            <a:p>
              <a:pPr>
                <a:lnSpc>
                  <a:spcPct val="120000"/>
                </a:lnSpc>
              </a:pPr>
              <a:r>
                <a:rPr lang="zh-CN" altLang="en-US" sz="2400" b="1" dirty="0">
                  <a:solidFill>
                    <a:srgbClr val="FF0000"/>
                  </a:solidFill>
                  <a:latin typeface="楷体" panose="02010609060101010101" pitchFamily="49" charset="-122"/>
                  <a:ea typeface="楷体" panose="02010609060101010101" pitchFamily="49" charset="-122"/>
                </a:rPr>
                <a:t>照相机的价格</a:t>
              </a:r>
              <a:r>
                <a:rPr lang="en-US" altLang="zh-CN" sz="2400" b="1" dirty="0">
                  <a:solidFill>
                    <a:srgbClr val="FF0000"/>
                  </a:solidFill>
                  <a:latin typeface="楷体" panose="02010609060101010101" pitchFamily="49" charset="-122"/>
                  <a:ea typeface="楷体" panose="02010609060101010101" pitchFamily="49" charset="-122"/>
                </a:rPr>
                <a:t>×3-200 =</a:t>
              </a:r>
              <a:r>
                <a:rPr lang="zh-CN" altLang="en-US" sz="2400" b="1" dirty="0">
                  <a:solidFill>
                    <a:srgbClr val="FF0000"/>
                  </a:solidFill>
                  <a:latin typeface="楷体" panose="02010609060101010101" pitchFamily="49" charset="-122"/>
                  <a:ea typeface="楷体" panose="02010609060101010101" pitchFamily="49" charset="-122"/>
                </a:rPr>
                <a:t>数码摄像机的价格</a:t>
              </a:r>
            </a:p>
          </p:txBody>
        </p:sp>
        <p:sp>
          <p:nvSpPr>
            <p:cNvPr id="11" name="MH_SubTitle_1"/>
            <p:cNvSpPr txBox="1">
              <a:spLocks noChangeArrowheads="1"/>
            </p:cNvSpPr>
            <p:nvPr>
              <p:custDataLst>
                <p:tags r:id="rId1"/>
              </p:custDataLst>
            </p:nvPr>
          </p:nvSpPr>
          <p:spPr bwMode="auto">
            <a:xfrm flipH="1">
              <a:off x="2051720" y="1634777"/>
              <a:ext cx="4912600" cy="44648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108000" rIns="91800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1350" dirty="0">
                <a:solidFill>
                  <a:srgbClr val="DE5D3E"/>
                </a:solidFill>
                <a:latin typeface="微软雅黑" panose="020B0503020204020204" pitchFamily="34" charset="-122"/>
                <a:ea typeface="微软雅黑" panose="020B0503020204020204" pitchFamily="34" charset="-122"/>
              </a:endParaRPr>
            </a:p>
          </p:txBody>
        </p:sp>
      </p:grpSp>
      <p:pic>
        <p:nvPicPr>
          <p:cNvPr id="7"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7810">
                        <a14:foregroundMark x1="20438" y1="23684" x2="27737" y2="65789"/>
                      </a14:backgroundRemoval>
                    </a14:imgEffect>
                  </a14:imgLayer>
                </a14:imgProps>
              </a:ext>
              <a:ext uri="{28A0092B-C50C-407E-A947-70E740481C1C}">
                <a14:useLocalDpi xmlns:a14="http://schemas.microsoft.com/office/drawing/2010/main" val="0"/>
              </a:ext>
            </a:extLst>
          </a:blip>
          <a:srcRect/>
          <a:stretch>
            <a:fillRect/>
          </a:stretch>
        </p:blipFill>
        <p:spPr bwMode="auto">
          <a:xfrm>
            <a:off x="179512" y="742447"/>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9000"/>
                                  </p:iterate>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up)">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9000"/>
                                  </p:iterate>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up)">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9000"/>
                                  </p:iterate>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up)">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9000"/>
                                  </p:iterate>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up)">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9000"/>
                                  </p:iterate>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up)">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9000"/>
                                  </p:iterate>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up)">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a:spLocks noChangeArrowheads="1"/>
          </p:cNvSpPr>
          <p:nvPr/>
        </p:nvSpPr>
        <p:spPr bwMode="auto">
          <a:xfrm>
            <a:off x="980440" y="723265"/>
            <a:ext cx="718312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000" b="1" smtClean="0">
                <a:latin typeface="楷体" panose="02010609060101010101" pitchFamily="49" charset="-122"/>
                <a:ea typeface="楷体" panose="02010609060101010101" pitchFamily="49" charset="-122"/>
              </a:rPr>
              <a:t>    </a:t>
            </a:r>
            <a:r>
              <a:rPr lang="zh-CN" altLang="en-US" sz="2000" b="1" smtClean="0">
                <a:latin typeface="楷体" panose="02010609060101010101" pitchFamily="49" charset="-122"/>
                <a:ea typeface="楷体" panose="02010609060101010101" pitchFamily="49" charset="-122"/>
              </a:rPr>
              <a:t>方程</a:t>
            </a:r>
            <a:r>
              <a:rPr lang="zh-CN" altLang="en-US" sz="2000" b="1" dirty="0">
                <a:latin typeface="楷体" panose="02010609060101010101" pitchFamily="49" charset="-122"/>
                <a:ea typeface="楷体" panose="02010609060101010101" pitchFamily="49" charset="-122"/>
              </a:rPr>
              <a:t>这个名词,最早见于我国古代算书《九章算术》。《九章算术》是在我国东汉初年编定的一部现有传本的、最古老的中国数学经典著作．书中收集了246个应用问题和其他问题的解法,分为九章,“方程”是其中的一章。</a:t>
            </a:r>
          </a:p>
          <a:p>
            <a:pPr eaLnBrk="1" hangingPunct="1">
              <a:lnSpc>
                <a:spcPct val="120000"/>
              </a:lnSpc>
            </a:pPr>
            <a:r>
              <a:rPr lang="en-US" altLang="zh-CN" sz="2000" b="1" smtClean="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方程</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一词是中国发明的词汇，但方程本身却不是发源于中国。</a:t>
            </a:r>
          </a:p>
          <a:p>
            <a:pPr eaLnBrk="1" hangingPunct="1">
              <a:lnSpc>
                <a:spcPct val="120000"/>
              </a:lnSpc>
            </a:pPr>
            <a:r>
              <a:rPr lang="zh-CN" altLang="en-US" sz="2000" b="1" smtClean="0">
                <a:latin typeface="楷体" panose="02010609060101010101" pitchFamily="49" charset="-122"/>
                <a:ea typeface="楷体" panose="02010609060101010101" pitchFamily="49" charset="-122"/>
              </a:rPr>
              <a:t>    十六世纪</a:t>
            </a:r>
            <a:r>
              <a:rPr lang="zh-CN" altLang="en-US" sz="2000" b="1" dirty="0">
                <a:latin typeface="楷体" panose="02010609060101010101" pitchFamily="49" charset="-122"/>
                <a:ea typeface="楷体" panose="02010609060101010101" pitchFamily="49" charset="-122"/>
              </a:rPr>
              <a:t>，随着各种数学符号的相继出现，特别是法国数学家韦达创立了较系统的表示未知量和已知量的符号后，</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方程</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这一专门的概念就出现了</a:t>
            </a:r>
          </a:p>
        </p:txBody>
      </p:sp>
      <p:sp>
        <p:nvSpPr>
          <p:cNvPr id="10" name="椭圆 9"/>
          <p:cNvSpPr/>
          <p:nvPr/>
        </p:nvSpPr>
        <p:spPr>
          <a:xfrm>
            <a:off x="4284345" y="3364230"/>
            <a:ext cx="1007745" cy="360045"/>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标注 10"/>
          <p:cNvSpPr/>
          <p:nvPr/>
        </p:nvSpPr>
        <p:spPr>
          <a:xfrm>
            <a:off x="5292090" y="3940175"/>
            <a:ext cx="2592705" cy="504190"/>
          </a:xfrm>
          <a:prstGeom prst="wedgeRectCallout">
            <a:avLst>
              <a:gd name="adj1" fmla="val -53624"/>
              <a:gd name="adj2" fmla="val -919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387975" y="4007485"/>
            <a:ext cx="2424430" cy="368300"/>
          </a:xfrm>
          <a:prstGeom prst="rect">
            <a:avLst/>
          </a:prstGeom>
          <a:noFill/>
        </p:spPr>
        <p:txBody>
          <a:bodyPr wrap="square" rtlCol="0">
            <a:spAutoFit/>
          </a:bodyPr>
          <a:lstStyle/>
          <a:p>
            <a:r>
              <a:rPr lang="zh-CN" altLang="en-US" b="1">
                <a:latin typeface="楷体" panose="02010609060101010101" pitchFamily="49" charset="-122"/>
                <a:ea typeface="楷体" panose="02010609060101010101" pitchFamily="49" charset="-122"/>
              </a:rPr>
              <a:t>可用特殊的字母表示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to="" calcmode="lin" valueType="num">
                                      <p:cBhvr>
                                        <p:cTn id="17" dur="1" fill="hold"/>
                                        <p:tgtEl>
                                          <p:spTgt spid="12"/>
                                        </p:tgtEl>
                                      </p:cBhvr>
                                    </p:anim>
                                  </p:childTnLst>
                                </p:cTn>
                              </p:par>
                              <p:par>
                                <p:cTn id="18" presetID="24"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to="" calcmode="lin" valueType="num">
                                      <p:cBhvr>
                                        <p:cTn id="20" dur="1" fill="hold"/>
                                        <p:tgtEl>
                                          <p:spTgt spid="1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animBg="1"/>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339752" y="705219"/>
            <a:ext cx="5892002" cy="1533463"/>
            <a:chOff x="2339752" y="705219"/>
            <a:chExt cx="5892002" cy="1533463"/>
          </a:xfrm>
        </p:grpSpPr>
        <p:pic>
          <p:nvPicPr>
            <p:cNvPr id="17" name="Picture 3"/>
            <p:cNvPicPr>
              <a:picLocks noChangeAspect="1" noChangeArrowheads="1"/>
            </p:cNvPicPr>
            <p:nvPr>
              <p:custDataLst>
                <p:tags r:id="rId4"/>
              </p:custDataLst>
            </p:nvPr>
          </p:nvPicPr>
          <p:blipFill>
            <a:blip r:embed="rId6" cstate="print">
              <a:extLst>
                <a:ext uri="{BEBA8EAE-BF5A-486C-A8C5-ECC9F3942E4B}">
                  <a14:imgProps xmlns:a14="http://schemas.microsoft.com/office/drawing/2010/main">
                    <a14:imgLayer r:embed="rId7">
                      <a14:imgEffect>
                        <a14:backgroundRemoval t="0" b="100000" l="0" r="100000">
                          <a14:foregroundMark x1="72078" y1="6284" x2="62013" y2="19945"/>
                          <a14:foregroundMark x1="26623" y1="39344" x2="27273" y2="46721"/>
                          <a14:foregroundMark x1="47078" y1="38798" x2="53896" y2="43443"/>
                          <a14:foregroundMark x1="29545" y1="54645" x2="35390" y2="51913"/>
                          <a14:foregroundMark x1="40260" y1="51913" x2="47078" y2="54098"/>
                          <a14:foregroundMark x1="47727" y1="54098" x2="50325" y2="54098"/>
                          <a14:foregroundMark x1="38312" y1="56284" x2="35390" y2="69945"/>
                          <a14:foregroundMark x1="51623" y1="66120" x2="52273" y2="69399"/>
                          <a14:foregroundMark x1="43506" y1="46721" x2="53896" y2="47268"/>
                          <a14:foregroundMark x1="53896" y1="45628" x2="53896" y2="38798"/>
                          <a14:foregroundMark x1="27922" y1="37705" x2="34091" y2="39344"/>
                          <a14:foregroundMark x1="25325" y1="47268" x2="32792" y2="45628"/>
                          <a14:foregroundMark x1="33442" y1="45082" x2="37662" y2="41530"/>
                        </a14:backgroundRemoval>
                      </a14:imgEffect>
                    </a14:imgLayer>
                  </a14:imgProps>
                </a:ext>
                <a:ext uri="{28A0092B-C50C-407E-A947-70E740481C1C}">
                  <a14:useLocalDpi xmlns:a14="http://schemas.microsoft.com/office/drawing/2010/main" val="0"/>
                </a:ext>
              </a:extLst>
            </a:blip>
            <a:srcRect/>
            <a:stretch>
              <a:fillRect/>
            </a:stretch>
          </p:blipFill>
          <p:spPr bwMode="auto">
            <a:xfrm>
              <a:off x="7081439" y="720241"/>
              <a:ext cx="1150315" cy="151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云形标注 82"/>
            <p:cNvSpPr>
              <a:spLocks noChangeArrowheads="1"/>
            </p:cNvSpPr>
            <p:nvPr/>
          </p:nvSpPr>
          <p:spPr bwMode="auto">
            <a:xfrm>
              <a:off x="2339752" y="705219"/>
              <a:ext cx="4385612" cy="1253756"/>
            </a:xfrm>
            <a:prstGeom prst="cloudCallout">
              <a:avLst>
                <a:gd name="adj1" fmla="val 58765"/>
                <a:gd name="adj2" fmla="val -208"/>
              </a:avLst>
            </a:prstGeom>
            <a:noFill/>
            <a:ln w="19050" algn="ctr">
              <a:solidFill>
                <a:srgbClr val="825830"/>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9pPr>
            </a:lstStyle>
            <a:p>
              <a:pPr>
                <a:lnSpc>
                  <a:spcPct val="100000"/>
                </a:lnSpc>
                <a:spcBef>
                  <a:spcPct val="0"/>
                </a:spcBef>
                <a:buFont typeface="Arial" panose="020B0604020202020204" pitchFamily="34" charset="0"/>
                <a:buNone/>
              </a:pPr>
              <a:endParaRPr lang="zh-CN" altLang="en-US" sz="1400" dirty="0">
                <a:solidFill>
                  <a:srgbClr val="000000"/>
                </a:solidFill>
                <a:latin typeface="楷体" panose="02010609060101010101" pitchFamily="49" charset="-122"/>
                <a:ea typeface="楷体" panose="02010609060101010101" pitchFamily="49" charset="-122"/>
              </a:endParaRPr>
            </a:p>
          </p:txBody>
        </p:sp>
        <p:sp>
          <p:nvSpPr>
            <p:cNvPr id="18" name="文本框 17"/>
            <p:cNvSpPr txBox="1">
              <a:spLocks noChangeArrowheads="1"/>
            </p:cNvSpPr>
            <p:nvPr/>
          </p:nvSpPr>
          <p:spPr bwMode="auto">
            <a:xfrm>
              <a:off x="2627784" y="876657"/>
              <a:ext cx="4176098" cy="78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000" b="1" dirty="0">
                  <a:latin typeface="楷体" panose="02010609060101010101" pitchFamily="49" charset="-122"/>
                  <a:ea typeface="楷体" panose="02010609060101010101" pitchFamily="49" charset="-122"/>
                </a:rPr>
                <a:t>字母表示数为研究和解决问题带来很多方便，</a:t>
              </a:r>
            </a:p>
          </p:txBody>
        </p:sp>
      </p:grpSp>
      <p:grpSp>
        <p:nvGrpSpPr>
          <p:cNvPr id="6" name="组合 5"/>
          <p:cNvGrpSpPr/>
          <p:nvPr/>
        </p:nvGrpSpPr>
        <p:grpSpPr>
          <a:xfrm>
            <a:off x="840335" y="1651582"/>
            <a:ext cx="1894112" cy="2541311"/>
            <a:chOff x="840335" y="1651582"/>
            <a:chExt cx="1894112" cy="2541311"/>
          </a:xfrm>
        </p:grpSpPr>
        <p:pic>
          <p:nvPicPr>
            <p:cNvPr id="26" name="图片 25"/>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840335" y="1651582"/>
              <a:ext cx="1894112" cy="2541311"/>
            </a:xfrm>
            <a:prstGeom prst="rect">
              <a:avLst/>
            </a:prstGeom>
          </p:spPr>
        </p:pic>
        <p:sp>
          <p:nvSpPr>
            <p:cNvPr id="2" name="矩形 1"/>
            <p:cNvSpPr/>
            <p:nvPr/>
          </p:nvSpPr>
          <p:spPr>
            <a:xfrm>
              <a:off x="1235971" y="2636207"/>
              <a:ext cx="1392156" cy="1015663"/>
            </a:xfrm>
            <a:prstGeom prst="rect">
              <a:avLst/>
            </a:prstGeom>
          </p:spPr>
          <p:txBody>
            <a:bodyPr wrap="square">
              <a:spAutoFit/>
            </a:bodyPr>
            <a:lstStyle/>
            <a:p>
              <a:r>
                <a:rPr lang="zh-CN" altLang="en-US" sz="2000" b="1" dirty="0">
                  <a:latin typeface="楷体" panose="02010609060101010101" pitchFamily="49" charset="-122"/>
                  <a:ea typeface="楷体" panose="02010609060101010101" pitchFamily="49" charset="-122"/>
                </a:rPr>
                <a:t>简明地表达数量、数量关系</a:t>
              </a:r>
            </a:p>
          </p:txBody>
        </p:sp>
      </p:grpSp>
      <p:grpSp>
        <p:nvGrpSpPr>
          <p:cNvPr id="7" name="组合 6"/>
          <p:cNvGrpSpPr/>
          <p:nvPr/>
        </p:nvGrpSpPr>
        <p:grpSpPr>
          <a:xfrm>
            <a:off x="3415510" y="1651583"/>
            <a:ext cx="1894112" cy="2541311"/>
            <a:chOff x="3415510" y="1651583"/>
            <a:chExt cx="1894112" cy="2541311"/>
          </a:xfrm>
        </p:grpSpPr>
        <p:pic>
          <p:nvPicPr>
            <p:cNvPr id="28" name="图片 2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415510" y="1651583"/>
              <a:ext cx="1894112" cy="2541311"/>
            </a:xfrm>
            <a:prstGeom prst="rect">
              <a:avLst/>
            </a:prstGeom>
          </p:spPr>
        </p:pic>
        <p:sp>
          <p:nvSpPr>
            <p:cNvPr id="3" name="矩形 2"/>
            <p:cNvSpPr/>
            <p:nvPr/>
          </p:nvSpPr>
          <p:spPr>
            <a:xfrm>
              <a:off x="3780045" y="2950914"/>
              <a:ext cx="1217000" cy="400110"/>
            </a:xfrm>
            <a:prstGeom prst="rect">
              <a:avLst/>
            </a:prstGeom>
          </p:spPr>
          <p:txBody>
            <a:bodyPr wrap="none">
              <a:spAutoFit/>
            </a:bodyPr>
            <a:lstStyle/>
            <a:p>
              <a:r>
                <a:rPr lang="zh-CN" altLang="en-US" sz="2000" b="1">
                  <a:latin typeface="楷体" panose="02010609060101010101" pitchFamily="49" charset="-122"/>
                  <a:ea typeface="楷体" panose="02010609060101010101" pitchFamily="49" charset="-122"/>
                </a:rPr>
                <a:t>运算定律</a:t>
              </a:r>
            </a:p>
          </p:txBody>
        </p:sp>
      </p:grpSp>
      <p:grpSp>
        <p:nvGrpSpPr>
          <p:cNvPr id="8" name="组合 7"/>
          <p:cNvGrpSpPr/>
          <p:nvPr/>
        </p:nvGrpSpPr>
        <p:grpSpPr>
          <a:xfrm>
            <a:off x="6042642" y="1680600"/>
            <a:ext cx="1894112" cy="2541311"/>
            <a:chOff x="6042642" y="1680600"/>
            <a:chExt cx="1894112" cy="2541311"/>
          </a:xfrm>
        </p:grpSpPr>
        <p:pic>
          <p:nvPicPr>
            <p:cNvPr id="29" name="图片 28"/>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6042642" y="1680600"/>
              <a:ext cx="1894112" cy="2541311"/>
            </a:xfrm>
            <a:prstGeom prst="rect">
              <a:avLst/>
            </a:prstGeom>
          </p:spPr>
        </p:pic>
        <p:sp>
          <p:nvSpPr>
            <p:cNvPr id="4" name="矩形 3"/>
            <p:cNvSpPr/>
            <p:nvPr/>
          </p:nvSpPr>
          <p:spPr>
            <a:xfrm>
              <a:off x="6439597" y="2922238"/>
              <a:ext cx="1217000" cy="400110"/>
            </a:xfrm>
            <a:prstGeom prst="rect">
              <a:avLst/>
            </a:prstGeom>
          </p:spPr>
          <p:txBody>
            <a:bodyPr wrap="none">
              <a:spAutoFit/>
            </a:bodyPr>
            <a:lstStyle/>
            <a:p>
              <a:r>
                <a:rPr lang="zh-CN" altLang="en-US" sz="2000" b="1">
                  <a:latin typeface="楷体" panose="02010609060101010101" pitchFamily="49" charset="-122"/>
                  <a:ea typeface="楷体" panose="02010609060101010101" pitchFamily="49" charset="-122"/>
                </a:rPr>
                <a:t>计算公式</a:t>
              </a:r>
            </a:p>
          </p:txBody>
        </p:sp>
      </p:grpSp>
      <p:sp>
        <p:nvSpPr>
          <p:cNvPr id="19" name="文本框 18"/>
          <p:cNvSpPr txBox="1">
            <a:spLocks noChangeArrowheads="1"/>
          </p:cNvSpPr>
          <p:nvPr/>
        </p:nvSpPr>
        <p:spPr bwMode="auto">
          <a:xfrm>
            <a:off x="3796338" y="1245989"/>
            <a:ext cx="2287830" cy="41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000" b="1" dirty="0">
                <a:latin typeface="楷体" panose="02010609060101010101" pitchFamily="49" charset="-122"/>
                <a:ea typeface="楷体" panose="02010609060101010101" pitchFamily="49" charset="-122"/>
              </a:rPr>
              <a:t>那就一起学习吧！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par>
                          <p:cTn id="17" fill="hold">
                            <p:stCondLst>
                              <p:cond delay="4000"/>
                            </p:stCondLst>
                            <p:childTnLst>
                              <p:par>
                                <p:cTn id="18" presetID="6"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par>
                          <p:cTn id="21" fill="hold">
                            <p:stCondLst>
                              <p:cond delay="6000"/>
                            </p:stCondLst>
                            <p:childTnLst>
                              <p:par>
                                <p:cTn id="22" presetID="3" presetClass="entr" presetSubtype="1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283291" y="2314263"/>
            <a:ext cx="1112805" cy="830997"/>
          </a:xfrm>
          <a:prstGeom prst="rect">
            <a:avLst/>
          </a:prstGeom>
          <a:noFill/>
          <a:ln>
            <a:solidFill>
              <a:schemeClr val="accent1"/>
            </a:solidFill>
          </a:ln>
          <a:effectLst/>
        </p:spPr>
        <p:txBody>
          <a:bodyPr wrap="none">
            <a:spAutoFit/>
          </a:bodyPr>
          <a:lstStyle/>
          <a:p>
            <a:r>
              <a:rPr lang="zh-CN" altLang="en-US" sz="2400" b="1" dirty="0">
                <a:latin typeface="楷体" panose="02010609060101010101" pitchFamily="49" charset="-122"/>
                <a:ea typeface="楷体" panose="02010609060101010101" pitchFamily="49" charset="-122"/>
              </a:rPr>
              <a:t>用字母</a:t>
            </a:r>
            <a:endParaRPr lang="en-US" altLang="zh-CN"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表示数</a:t>
            </a:r>
          </a:p>
        </p:txBody>
      </p:sp>
      <p:sp>
        <p:nvSpPr>
          <p:cNvPr id="19" name="Text Box 5"/>
          <p:cNvSpPr txBox="1">
            <a:spLocks noChangeArrowheads="1"/>
          </p:cNvSpPr>
          <p:nvPr/>
        </p:nvSpPr>
        <p:spPr bwMode="auto">
          <a:xfrm>
            <a:off x="3926497" y="1171255"/>
            <a:ext cx="3500462" cy="559769"/>
          </a:xfrm>
          <a:prstGeom prst="rect">
            <a:avLst/>
          </a:prstGeom>
          <a:noFill/>
          <a:ln w="9525">
            <a:solidFill>
              <a:schemeClr val="accent1"/>
            </a:solidFill>
            <a:miter lim="800000"/>
          </a:ln>
          <a:effectLst/>
        </p:spPr>
        <p:txBody>
          <a:bodyPr wrap="square">
            <a:spAutoFit/>
          </a:bodyPr>
          <a:lstStyle/>
          <a:p>
            <a:pPr>
              <a:lnSpc>
                <a:spcPct val="150000"/>
              </a:lnSpc>
            </a:pPr>
            <a:r>
              <a:rPr lang="zh-CN" altLang="en-US" sz="2400" b="1" dirty="0">
                <a:latin typeface="楷体" panose="02010609060101010101" pitchFamily="49" charset="-122"/>
                <a:ea typeface="楷体" panose="02010609060101010101" pitchFamily="49" charset="-122"/>
              </a:rPr>
              <a:t> 用字母表示数量关系</a:t>
            </a:r>
          </a:p>
        </p:txBody>
      </p:sp>
      <p:sp>
        <p:nvSpPr>
          <p:cNvPr id="21" name="Text Box 5"/>
          <p:cNvSpPr txBox="1">
            <a:spLocks noChangeArrowheads="1"/>
          </p:cNvSpPr>
          <p:nvPr/>
        </p:nvSpPr>
        <p:spPr bwMode="auto">
          <a:xfrm>
            <a:off x="3855059" y="2171387"/>
            <a:ext cx="3500462" cy="559769"/>
          </a:xfrm>
          <a:prstGeom prst="rect">
            <a:avLst/>
          </a:prstGeom>
          <a:noFill/>
          <a:ln w="9525">
            <a:solidFill>
              <a:schemeClr val="accent1"/>
            </a:solidFill>
            <a:miter lim="800000"/>
          </a:ln>
          <a:effectLst/>
        </p:spPr>
        <p:txBody>
          <a:bodyPr wrap="square">
            <a:spAutoFit/>
          </a:bodyPr>
          <a:lstStyle/>
          <a:p>
            <a:pPr>
              <a:lnSpc>
                <a:spcPct val="150000"/>
              </a:lnSpc>
            </a:pPr>
            <a:r>
              <a:rPr lang="zh-CN" altLang="en-US" sz="2400" b="1" dirty="0">
                <a:latin typeface="楷体" panose="02010609060101010101" pitchFamily="49" charset="-122"/>
                <a:ea typeface="楷体" panose="02010609060101010101" pitchFamily="49" charset="-122"/>
              </a:rPr>
              <a:t> 用字母表示运算定律</a:t>
            </a:r>
          </a:p>
        </p:txBody>
      </p:sp>
      <p:sp>
        <p:nvSpPr>
          <p:cNvPr id="23" name="Text Box 5"/>
          <p:cNvSpPr txBox="1">
            <a:spLocks noChangeArrowheads="1"/>
          </p:cNvSpPr>
          <p:nvPr/>
        </p:nvSpPr>
        <p:spPr bwMode="auto">
          <a:xfrm>
            <a:off x="3855059" y="3171519"/>
            <a:ext cx="3500462" cy="559769"/>
          </a:xfrm>
          <a:prstGeom prst="rect">
            <a:avLst/>
          </a:prstGeom>
          <a:noFill/>
          <a:ln w="9525">
            <a:solidFill>
              <a:schemeClr val="accent1"/>
            </a:solidFill>
            <a:miter lim="800000"/>
          </a:ln>
          <a:effectLst/>
        </p:spPr>
        <p:txBody>
          <a:bodyPr wrap="square">
            <a:spAutoFit/>
          </a:bodyPr>
          <a:lstStyle/>
          <a:p>
            <a:pPr>
              <a:lnSpc>
                <a:spcPct val="150000"/>
              </a:lnSpc>
            </a:pPr>
            <a:r>
              <a:rPr lang="zh-CN" altLang="en-US" sz="2400" b="1" dirty="0">
                <a:latin typeface="楷体" panose="02010609060101010101" pitchFamily="49" charset="-122"/>
                <a:ea typeface="楷体" panose="02010609060101010101" pitchFamily="49" charset="-122"/>
              </a:rPr>
              <a:t> 用字母表示计算公式</a:t>
            </a:r>
          </a:p>
        </p:txBody>
      </p:sp>
      <p:sp>
        <p:nvSpPr>
          <p:cNvPr id="27" name="Text Box 5"/>
          <p:cNvSpPr txBox="1">
            <a:spLocks noChangeArrowheads="1"/>
          </p:cNvSpPr>
          <p:nvPr/>
        </p:nvSpPr>
        <p:spPr bwMode="auto">
          <a:xfrm>
            <a:off x="3855059" y="4100213"/>
            <a:ext cx="3500462" cy="559769"/>
          </a:xfrm>
          <a:prstGeom prst="rect">
            <a:avLst/>
          </a:prstGeom>
          <a:noFill/>
          <a:ln w="9525">
            <a:solidFill>
              <a:schemeClr val="accent1"/>
            </a:solidFill>
            <a:miter lim="800000"/>
          </a:ln>
          <a:effectLst/>
        </p:spPr>
        <p:txBody>
          <a:bodyPr wrap="square">
            <a:spAutoFit/>
          </a:bodyPr>
          <a:lstStyle/>
          <a:p>
            <a:pPr>
              <a:lnSpc>
                <a:spcPct val="150000"/>
              </a:lnSpc>
            </a:pPr>
            <a:r>
              <a:rPr lang="zh-CN" altLang="en-US" sz="2400" b="1" dirty="0">
                <a:latin typeface="楷体" panose="02010609060101010101" pitchFamily="49" charset="-122"/>
                <a:ea typeface="楷体" panose="02010609060101010101" pitchFamily="49" charset="-122"/>
              </a:rPr>
              <a:t> 用字母表示计算方法</a:t>
            </a:r>
          </a:p>
        </p:txBody>
      </p:sp>
      <p:grpSp>
        <p:nvGrpSpPr>
          <p:cNvPr id="29" name="组合 28"/>
          <p:cNvGrpSpPr/>
          <p:nvPr/>
        </p:nvGrpSpPr>
        <p:grpSpPr>
          <a:xfrm>
            <a:off x="2569175" y="1429129"/>
            <a:ext cx="1357322" cy="3000396"/>
            <a:chOff x="3214678" y="2071678"/>
            <a:chExt cx="1357322" cy="3000396"/>
          </a:xfrm>
          <a:noFill/>
        </p:grpSpPr>
        <p:cxnSp>
          <p:nvCxnSpPr>
            <p:cNvPr id="30" name="直接连接符 29"/>
            <p:cNvCxnSpPr/>
            <p:nvPr/>
          </p:nvCxnSpPr>
          <p:spPr>
            <a:xfrm flipV="1">
              <a:off x="3214678" y="2071678"/>
              <a:ext cx="1357322" cy="1273742"/>
            </a:xfrm>
            <a:prstGeom prst="line">
              <a:avLst/>
            </a:prstGeom>
            <a:grpFill/>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3214678" y="3286124"/>
              <a:ext cx="1285884" cy="71438"/>
            </a:xfrm>
            <a:prstGeom prst="line">
              <a:avLst/>
            </a:prstGeom>
            <a:grpFill/>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214678" y="3357562"/>
              <a:ext cx="1285884" cy="785818"/>
            </a:xfrm>
            <a:prstGeom prst="line">
              <a:avLst/>
            </a:prstGeom>
            <a:grpFill/>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6200000" flipH="1">
              <a:off x="3000364" y="3571876"/>
              <a:ext cx="1714512" cy="1285884"/>
            </a:xfrm>
            <a:prstGeom prst="line">
              <a:avLst/>
            </a:prstGeom>
            <a:grpFill/>
            <a:ln w="317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4" name="TextBox 12"/>
          <p:cNvSpPr txBox="1">
            <a:spLocks noChangeArrowheads="1"/>
          </p:cNvSpPr>
          <p:nvPr/>
        </p:nvSpPr>
        <p:spPr bwMode="auto">
          <a:xfrm>
            <a:off x="2916514" y="505510"/>
            <a:ext cx="3179486"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en-US" altLang="zh-CN" sz="2800" b="1" dirty="0">
                <a:solidFill>
                  <a:prstClr val="black"/>
                </a:solidFill>
                <a:latin typeface="宋体" panose="02010600030101010101" pitchFamily="2" charset="-122"/>
              </a:rPr>
              <a:t>1. </a:t>
            </a:r>
            <a:r>
              <a:rPr lang="zh-CN" altLang="en-US" sz="2800" b="1" dirty="0">
                <a:solidFill>
                  <a:prstClr val="black"/>
                </a:solidFill>
                <a:latin typeface="宋体" panose="02010600030101010101" pitchFamily="2" charset="-122"/>
              </a:rPr>
              <a:t>用字母表示数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1" grpId="0" animBg="1"/>
      <p:bldP spid="23"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3996063" y="889690"/>
            <a:ext cx="3214710" cy="559769"/>
          </a:xfrm>
          <a:prstGeom prst="rect">
            <a:avLst/>
          </a:prstGeom>
          <a:noFill/>
          <a:ln w="9525">
            <a:noFill/>
            <a:miter lim="800000"/>
          </a:ln>
        </p:spPr>
        <p:txBody>
          <a:bodyPr wrap="square">
            <a:spAutoFit/>
          </a:bodyPr>
          <a:lstStyle/>
          <a:p>
            <a:pPr>
              <a:lnSpc>
                <a:spcPct val="150000"/>
              </a:lnSpc>
            </a:pPr>
            <a:r>
              <a:rPr lang="zh-CN" altLang="en-US" sz="2400" b="1" dirty="0">
                <a:latin typeface="楷体" panose="02010609060101010101" pitchFamily="49" charset="-122"/>
                <a:ea typeface="楷体" panose="02010609060101010101" pitchFamily="49" charset="-122"/>
              </a:rPr>
              <a:t>路程</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速度</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时间</a:t>
            </a:r>
          </a:p>
        </p:txBody>
      </p:sp>
      <p:sp>
        <p:nvSpPr>
          <p:cNvPr id="17" name="Text Box 5"/>
          <p:cNvSpPr txBox="1">
            <a:spLocks noChangeArrowheads="1"/>
          </p:cNvSpPr>
          <p:nvPr/>
        </p:nvSpPr>
        <p:spPr bwMode="auto">
          <a:xfrm>
            <a:off x="4424691" y="1318318"/>
            <a:ext cx="3214710" cy="553998"/>
          </a:xfrm>
          <a:prstGeom prst="rect">
            <a:avLst/>
          </a:prstGeom>
          <a:noFill/>
          <a:ln w="9525">
            <a:noFill/>
            <a:miter lim="800000"/>
          </a:ln>
        </p:spPr>
        <p:txBody>
          <a:bodyPr wrap="square">
            <a:spAutoFit/>
          </a:bodyPr>
          <a:lstStyle/>
          <a:p>
            <a:pPr>
              <a:lnSpc>
                <a:spcPct val="150000"/>
              </a:lnSpc>
            </a:pPr>
            <a:r>
              <a:rPr lang="en-US" altLang="zh-CN" sz="2000" b="1" i="1" dirty="0">
                <a:solidFill>
                  <a:srgbClr val="FF0000"/>
                </a:solidFill>
                <a:latin typeface="Times New Roman" pitchFamily="18" charset="0"/>
                <a:ea typeface="楷体" panose="02010609060101010101" pitchFamily="49" charset="-122"/>
                <a:cs typeface="Times New Roman" pitchFamily="18" charset="0"/>
              </a:rPr>
              <a:t>s</a:t>
            </a:r>
            <a:r>
              <a:rPr lang="en-US" altLang="zh-CN" sz="2000" b="1" dirty="0">
                <a:solidFill>
                  <a:srgbClr val="FF0000"/>
                </a:solidFill>
                <a:latin typeface="楷体" panose="02010609060101010101" pitchFamily="49" charset="-122"/>
                <a:ea typeface="楷体" panose="02010609060101010101" pitchFamily="49" charset="-122"/>
              </a:rPr>
              <a:t>=</a:t>
            </a:r>
            <a:r>
              <a:rPr lang="en-US" altLang="zh-CN" sz="2000" b="1" i="1" dirty="0" err="1">
                <a:solidFill>
                  <a:srgbClr val="FF0000"/>
                </a:solidFill>
                <a:latin typeface="Times New Roman" pitchFamily="18" charset="0"/>
                <a:ea typeface="楷体" panose="02010609060101010101" pitchFamily="49" charset="-122"/>
                <a:cs typeface="Times New Roman" pitchFamily="18" charset="0"/>
              </a:rPr>
              <a:t>vt</a:t>
            </a:r>
            <a:endParaRPr lang="en-US" altLang="zh-CN" sz="2000" b="1" i="1" dirty="0">
              <a:solidFill>
                <a:srgbClr val="FF0000"/>
              </a:solidFill>
              <a:latin typeface="Times New Roman" pitchFamily="18" charset="0"/>
              <a:ea typeface="楷体" panose="02010609060101010101" pitchFamily="49" charset="-122"/>
              <a:cs typeface="Times New Roman" pitchFamily="18" charset="0"/>
            </a:endParaRPr>
          </a:p>
        </p:txBody>
      </p:sp>
      <p:sp>
        <p:nvSpPr>
          <p:cNvPr id="18" name="Text Box 5"/>
          <p:cNvSpPr txBox="1">
            <a:spLocks noChangeArrowheads="1"/>
          </p:cNvSpPr>
          <p:nvPr/>
        </p:nvSpPr>
        <p:spPr bwMode="auto">
          <a:xfrm>
            <a:off x="3960344" y="1829690"/>
            <a:ext cx="3214710" cy="559769"/>
          </a:xfrm>
          <a:prstGeom prst="rect">
            <a:avLst/>
          </a:prstGeom>
          <a:noFill/>
          <a:ln w="9525">
            <a:noFill/>
            <a:miter lim="800000"/>
          </a:ln>
        </p:spPr>
        <p:txBody>
          <a:bodyPr wrap="square">
            <a:spAutoFit/>
          </a:bodyPr>
          <a:lstStyle/>
          <a:p>
            <a:pPr>
              <a:lnSpc>
                <a:spcPct val="150000"/>
              </a:lnSpc>
            </a:pPr>
            <a:r>
              <a:rPr lang="zh-CN" altLang="en-US" sz="2400" b="1" dirty="0">
                <a:latin typeface="楷体" panose="02010609060101010101" pitchFamily="49" charset="-122"/>
                <a:ea typeface="楷体" panose="02010609060101010101" pitchFamily="49" charset="-122"/>
              </a:rPr>
              <a:t>总价</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单价</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数量</a:t>
            </a:r>
          </a:p>
        </p:txBody>
      </p:sp>
      <p:sp>
        <p:nvSpPr>
          <p:cNvPr id="19" name="Text Box 5"/>
          <p:cNvSpPr txBox="1">
            <a:spLocks noChangeArrowheads="1"/>
          </p:cNvSpPr>
          <p:nvPr/>
        </p:nvSpPr>
        <p:spPr bwMode="auto">
          <a:xfrm>
            <a:off x="4317534" y="2115442"/>
            <a:ext cx="3214710" cy="495585"/>
          </a:xfrm>
          <a:prstGeom prst="rect">
            <a:avLst/>
          </a:prstGeom>
          <a:noFill/>
          <a:ln w="9525">
            <a:noFill/>
            <a:miter lim="800000"/>
          </a:ln>
        </p:spPr>
        <p:txBody>
          <a:bodyPr wrap="square">
            <a:spAutoFit/>
          </a:bodyPr>
          <a:lstStyle/>
          <a:p>
            <a:pPr>
              <a:lnSpc>
                <a:spcPct val="150000"/>
              </a:lnSpc>
            </a:pPr>
            <a:r>
              <a:rPr lang="en-US" altLang="zh-CN" sz="2000" b="1" i="1" dirty="0">
                <a:solidFill>
                  <a:srgbClr val="FF0000"/>
                </a:solidFill>
                <a:latin typeface="Times New Roman" pitchFamily="18" charset="0"/>
                <a:ea typeface="楷体" panose="02010609060101010101" pitchFamily="49" charset="-122"/>
                <a:cs typeface="Times New Roman" pitchFamily="18" charset="0"/>
              </a:rPr>
              <a:t>c</a:t>
            </a:r>
            <a:r>
              <a:rPr lang="en-US" altLang="zh-CN" sz="2000" b="1" dirty="0">
                <a:solidFill>
                  <a:srgbClr val="FF0000"/>
                </a:solidFill>
                <a:latin typeface="楷体" panose="02010609060101010101" pitchFamily="49" charset="-122"/>
                <a:ea typeface="楷体" panose="02010609060101010101" pitchFamily="49" charset="-122"/>
              </a:rPr>
              <a:t>=</a:t>
            </a:r>
            <a:r>
              <a:rPr lang="en-US" altLang="zh-CN" sz="2000" b="1" i="1" dirty="0">
                <a:solidFill>
                  <a:srgbClr val="FF0000"/>
                </a:solidFill>
                <a:latin typeface="Times New Roman" pitchFamily="18" charset="0"/>
                <a:ea typeface="楷体" panose="02010609060101010101" pitchFamily="49" charset="-122"/>
                <a:cs typeface="Times New Roman" pitchFamily="18" charset="0"/>
              </a:rPr>
              <a:t>an</a:t>
            </a:r>
          </a:p>
        </p:txBody>
      </p:sp>
      <p:sp>
        <p:nvSpPr>
          <p:cNvPr id="20" name="矩形 19"/>
          <p:cNvSpPr/>
          <p:nvPr/>
        </p:nvSpPr>
        <p:spPr>
          <a:xfrm>
            <a:off x="2026333" y="1589709"/>
            <a:ext cx="1255350" cy="1015663"/>
          </a:xfrm>
          <a:prstGeom prst="rect">
            <a:avLst/>
          </a:prstGeom>
          <a:solidFill>
            <a:schemeClr val="accent1"/>
          </a:solidFill>
        </p:spPr>
        <p:txBody>
          <a:bodyPr wrap="square">
            <a:spAutoFit/>
          </a:bodyPr>
          <a:lstStyle/>
          <a:p>
            <a:pPr>
              <a:lnSpc>
                <a:spcPts val="3600"/>
              </a:lnSpc>
            </a:pPr>
            <a:r>
              <a:rPr lang="zh-CN" altLang="en-US" sz="2000" b="1" dirty="0">
                <a:solidFill>
                  <a:schemeClr val="bg1"/>
                </a:solidFill>
                <a:latin typeface="楷体" panose="02010609060101010101" pitchFamily="49" charset="-122"/>
                <a:ea typeface="楷体" panose="02010609060101010101" pitchFamily="49" charset="-122"/>
              </a:rPr>
              <a:t>字母表示    </a:t>
            </a:r>
            <a:r>
              <a:rPr lang="zh-CN" altLang="en-US" sz="2000" b="1" dirty="0">
                <a:solidFill>
                  <a:srgbClr val="FF0000"/>
                </a:solidFill>
                <a:latin typeface="楷体" panose="02010609060101010101" pitchFamily="49" charset="-122"/>
                <a:ea typeface="楷体" panose="02010609060101010101" pitchFamily="49" charset="-122"/>
              </a:rPr>
              <a:t>数量关系</a:t>
            </a:r>
          </a:p>
        </p:txBody>
      </p:sp>
      <p:sp>
        <p:nvSpPr>
          <p:cNvPr id="21" name="矩形 20"/>
          <p:cNvSpPr/>
          <p:nvPr/>
        </p:nvSpPr>
        <p:spPr>
          <a:xfrm>
            <a:off x="2051720" y="3507854"/>
            <a:ext cx="1285894" cy="1015663"/>
          </a:xfrm>
          <a:prstGeom prst="rect">
            <a:avLst/>
          </a:prstGeom>
          <a:solidFill>
            <a:schemeClr val="accent1"/>
          </a:solidFill>
        </p:spPr>
        <p:txBody>
          <a:bodyPr wrap="square">
            <a:spAutoFit/>
          </a:bodyPr>
          <a:lstStyle/>
          <a:p>
            <a:pPr lvl="0">
              <a:lnSpc>
                <a:spcPts val="3600"/>
              </a:lnSpc>
            </a:pPr>
            <a:r>
              <a:rPr lang="zh-CN" altLang="en-US" sz="2000" b="1" dirty="0">
                <a:solidFill>
                  <a:schemeClr val="bg1"/>
                </a:solidFill>
                <a:latin typeface="楷体" panose="02010609060101010101" pitchFamily="49" charset="-122"/>
                <a:ea typeface="楷体" panose="02010609060101010101" pitchFamily="49" charset="-122"/>
              </a:rPr>
              <a:t>字母表示</a:t>
            </a:r>
            <a:endParaRPr lang="en-US" altLang="zh-CN" sz="2000" b="1" dirty="0">
              <a:solidFill>
                <a:schemeClr val="bg1"/>
              </a:solidFill>
              <a:latin typeface="楷体" panose="02010609060101010101" pitchFamily="49" charset="-122"/>
              <a:ea typeface="楷体" panose="02010609060101010101" pitchFamily="49" charset="-122"/>
            </a:endParaRPr>
          </a:p>
          <a:p>
            <a:pPr lvl="0">
              <a:lnSpc>
                <a:spcPts val="3600"/>
              </a:lnSpc>
            </a:pPr>
            <a:r>
              <a:rPr lang="zh-CN" altLang="en-US" sz="2000" b="1" dirty="0">
                <a:solidFill>
                  <a:srgbClr val="FF0000"/>
                </a:solidFill>
                <a:latin typeface="楷体" panose="02010609060101010101" pitchFamily="49" charset="-122"/>
                <a:ea typeface="楷体" panose="02010609060101010101" pitchFamily="49" charset="-122"/>
              </a:rPr>
              <a:t>计算方法</a:t>
            </a:r>
          </a:p>
        </p:txBody>
      </p:sp>
      <p:sp>
        <p:nvSpPr>
          <p:cNvPr id="22" name="左大括号 21"/>
          <p:cNvSpPr/>
          <p:nvPr/>
        </p:nvSpPr>
        <p:spPr>
          <a:xfrm>
            <a:off x="3495997" y="1118349"/>
            <a:ext cx="285752" cy="2259668"/>
          </a:xfrm>
          <a:prstGeom prst="leftBrace">
            <a:avLst>
              <a:gd name="adj1" fmla="val 33161"/>
              <a:gd name="adj2" fmla="val 50000"/>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b="1">
              <a:latin typeface="楷体" panose="02010609060101010101" pitchFamily="49" charset="-122"/>
              <a:ea typeface="楷体" panose="02010609060101010101" pitchFamily="49" charset="-122"/>
            </a:endParaRPr>
          </a:p>
        </p:txBody>
      </p:sp>
      <mc:AlternateContent xmlns:mc="http://schemas.openxmlformats.org/markup-compatibility/2006" xmlns:a14="http://schemas.microsoft.com/office/drawing/2010/main">
        <mc:Choice Requires="a14">
          <p:sp>
            <p:nvSpPr>
              <p:cNvPr id="26" name="TextBox 35"/>
              <p:cNvSpPr txBox="1"/>
              <p:nvPr/>
            </p:nvSpPr>
            <p:spPr>
              <a:xfrm>
                <a:off x="4374111" y="3744520"/>
                <a:ext cx="756938" cy="586379"/>
              </a:xfrm>
              <a:prstGeom prst="rect">
                <a:avLst/>
              </a:prstGeom>
              <a:noFill/>
            </p:spPr>
            <p:txBody>
              <a:bodyPr wrap="none" rtlCol="0">
                <a:spAutoFit/>
              </a:bodyPr>
              <a:lstStyle/>
              <a:p>
                <a14:m>
                  <m:oMath xmlns:m="http://schemas.openxmlformats.org/officeDocument/2006/math">
                    <m:f>
                      <m:fPr>
                        <m:ctrlPr>
                          <a:rPr lang="en-US" altLang="zh-CN" sz="2000" b="1" i="1" smtClean="0">
                            <a:solidFill>
                              <a:srgbClr val="FF0000"/>
                            </a:solidFill>
                            <a:latin typeface="Cambria Math" panose="02040503050406030204" pitchFamily="18" charset="0"/>
                            <a:ea typeface="楷体" panose="02010609060101010101" pitchFamily="49" charset="-122"/>
                          </a:rPr>
                        </m:ctrlPr>
                      </m:fPr>
                      <m:num>
                        <m:r>
                          <m:rPr>
                            <m:nor/>
                          </m:rPr>
                          <a:rPr lang="en-US" altLang="zh-CN" sz="2000" b="1" i="1" smtClean="0">
                            <a:solidFill>
                              <a:srgbClr val="FF0000"/>
                            </a:solidFill>
                            <a:latin typeface="Times New Roman" pitchFamily="18" charset="0"/>
                            <a:ea typeface="楷体" panose="02010609060101010101" pitchFamily="49" charset="-122"/>
                            <a:cs typeface="Times New Roman" pitchFamily="18" charset="0"/>
                          </a:rPr>
                          <m:t>b</m:t>
                        </m:r>
                      </m:num>
                      <m:den>
                        <m:r>
                          <m:rPr>
                            <m:nor/>
                          </m:rPr>
                          <a:rPr lang="en-US" altLang="zh-CN" sz="2000" b="1" i="1" smtClean="0">
                            <a:solidFill>
                              <a:srgbClr val="FF0000"/>
                            </a:solidFill>
                            <a:latin typeface="Times New Roman" pitchFamily="18" charset="0"/>
                            <a:ea typeface="楷体" panose="02010609060101010101" pitchFamily="49" charset="-122"/>
                            <a:cs typeface="Times New Roman" pitchFamily="18" charset="0"/>
                          </a:rPr>
                          <m:t>a</m:t>
                        </m:r>
                      </m:den>
                    </m:f>
                  </m:oMath>
                </a14:m>
                <a:r>
                  <a:rPr lang="zh-CN" altLang="en-US" sz="2000" b="1" dirty="0" smtClean="0">
                    <a:solidFill>
                      <a:srgbClr val="FF0000"/>
                    </a:solidFill>
                    <a:latin typeface="楷体" panose="02010609060101010101" pitchFamily="49" charset="-122"/>
                    <a:ea typeface="楷体" panose="02010609060101010101" pitchFamily="49" charset="-122"/>
                  </a:rPr>
                  <a:t>＋</a:t>
                </a:r>
                <a:r>
                  <a:rPr lang="en-US" altLang="zh-CN" sz="2000" b="1" dirty="0">
                    <a:solidFill>
                      <a:srgbClr val="FF0000"/>
                    </a:solidFill>
                    <a:ea typeface="楷体" panose="02010609060101010101" pitchFamily="49" charset="-122"/>
                  </a:rPr>
                  <a:t> </a:t>
                </a:r>
                <a14:m>
                  <m:oMath xmlns:m="http://schemas.openxmlformats.org/officeDocument/2006/math">
                    <m:f>
                      <m:fPr>
                        <m:ctrlPr>
                          <a:rPr lang="en-US" altLang="zh-CN" sz="2000" b="1" i="1">
                            <a:solidFill>
                              <a:srgbClr val="FF0000"/>
                            </a:solidFill>
                            <a:latin typeface="Cambria Math" panose="02040503050406030204" pitchFamily="18" charset="0"/>
                            <a:ea typeface="楷体" panose="02010609060101010101" pitchFamily="49" charset="-122"/>
                          </a:rPr>
                        </m:ctrlPr>
                      </m:fPr>
                      <m:num>
                        <m:r>
                          <m:rPr>
                            <m:nor/>
                          </m:rPr>
                          <a:rPr lang="en-US" altLang="zh-CN" sz="2000" b="1" i="1" smtClean="0">
                            <a:solidFill>
                              <a:srgbClr val="FF0000"/>
                            </a:solidFill>
                            <a:latin typeface="Times New Roman" pitchFamily="18" charset="0"/>
                            <a:ea typeface="楷体" panose="02010609060101010101" pitchFamily="49" charset="-122"/>
                            <a:cs typeface="Times New Roman" pitchFamily="18" charset="0"/>
                          </a:rPr>
                          <m:t>c</m:t>
                        </m:r>
                      </m:num>
                      <m:den>
                        <m:r>
                          <m:rPr>
                            <m:nor/>
                          </m:rPr>
                          <a:rPr lang="en-US" altLang="zh-CN" sz="2000" b="1" i="1">
                            <a:solidFill>
                              <a:srgbClr val="FF0000"/>
                            </a:solidFill>
                            <a:latin typeface="Times New Roman" pitchFamily="18" charset="0"/>
                            <a:ea typeface="楷体" panose="02010609060101010101" pitchFamily="49" charset="-122"/>
                            <a:cs typeface="Times New Roman" pitchFamily="18" charset="0"/>
                          </a:rPr>
                          <m:t>a</m:t>
                        </m:r>
                      </m:den>
                    </m:f>
                  </m:oMath>
                </a14:m>
                <a:endParaRPr lang="zh-CN" altLang="en-US" sz="2000" b="1" dirty="0">
                  <a:solidFill>
                    <a:srgbClr val="FF0000"/>
                  </a:solidFill>
                  <a:latin typeface="楷体" panose="02010609060101010101" pitchFamily="49" charset="-122"/>
                  <a:ea typeface="楷体" panose="02010609060101010101" pitchFamily="49" charset="-122"/>
                </a:endParaRPr>
              </a:p>
            </p:txBody>
          </p:sp>
        </mc:Choice>
        <mc:Fallback xmlns="">
          <p:sp>
            <p:nvSpPr>
              <p:cNvPr id="26" name="TextBox 35"/>
              <p:cNvSpPr txBox="1">
                <a:spLocks noRot="1" noChangeAspect="1" noMove="1" noResize="1" noEditPoints="1" noAdjustHandles="1" noChangeArrowheads="1" noChangeShapeType="1" noTextEdit="1"/>
              </p:cNvSpPr>
              <p:nvPr/>
            </p:nvSpPr>
            <p:spPr>
              <a:xfrm>
                <a:off x="4374111" y="3744520"/>
                <a:ext cx="756938" cy="586379"/>
              </a:xfrm>
              <a:prstGeom prst="rect">
                <a:avLst/>
              </a:prstGeom>
              <a:blipFill rotWithShape="1">
                <a:blip r:embed="rId2"/>
                <a:stretch>
                  <a:fillRect b="-31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073912" y="3744520"/>
                <a:ext cx="760144" cy="586379"/>
              </a:xfrm>
              <a:prstGeom prst="rect">
                <a:avLst/>
              </a:prstGeom>
              <a:noFill/>
            </p:spPr>
            <p:txBody>
              <a:bodyPr wrap="none" rtlCol="0">
                <a:spAutoFit/>
              </a:bodyPr>
              <a:lstStyle/>
              <a:p>
                <a:r>
                  <a:rPr lang="en-US" altLang="zh-CN" sz="2000" b="1" dirty="0">
                    <a:solidFill>
                      <a:srgbClr val="FF0000"/>
                    </a:solidFill>
                    <a:latin typeface="楷体" panose="02010609060101010101" pitchFamily="49" charset="-122"/>
                    <a:ea typeface="楷体" panose="02010609060101010101" pitchFamily="49" charset="-122"/>
                  </a:rPr>
                  <a:t>=</a:t>
                </a:r>
                <a:r>
                  <a:rPr lang="en-US" altLang="zh-CN" sz="2000" b="1" dirty="0">
                    <a:solidFill>
                      <a:srgbClr val="FF0000"/>
                    </a:solidFill>
                    <a:ea typeface="楷体" panose="02010609060101010101" pitchFamily="49" charset="-122"/>
                  </a:rPr>
                  <a:t> </a:t>
                </a:r>
                <a14:m>
                  <m:oMath xmlns:m="http://schemas.openxmlformats.org/officeDocument/2006/math">
                    <m:f>
                      <m:fPr>
                        <m:ctrlPr>
                          <a:rPr lang="en-US" altLang="zh-CN" sz="2000" b="1" i="1">
                            <a:solidFill>
                              <a:srgbClr val="FF0000"/>
                            </a:solidFill>
                            <a:latin typeface="Cambria Math" panose="02040503050406030204" pitchFamily="18" charset="0"/>
                            <a:ea typeface="楷体" panose="02010609060101010101" pitchFamily="49" charset="-122"/>
                          </a:rPr>
                        </m:ctrlPr>
                      </m:fPr>
                      <m:num>
                        <m:r>
                          <m:rPr>
                            <m:nor/>
                          </m:rPr>
                          <a:rPr lang="en-US" altLang="zh-CN" sz="2000" b="1" i="1" smtClean="0">
                            <a:solidFill>
                              <a:srgbClr val="FF0000"/>
                            </a:solidFill>
                            <a:latin typeface="Times New Roman" pitchFamily="18" charset="0"/>
                            <a:ea typeface="楷体" panose="02010609060101010101" pitchFamily="49" charset="-122"/>
                            <a:cs typeface="Times New Roman" pitchFamily="18" charset="0"/>
                          </a:rPr>
                          <m:t>b</m:t>
                        </m:r>
                        <m:r>
                          <m:rPr>
                            <m:nor/>
                          </m:rPr>
                          <a:rPr lang="en-US" altLang="zh-CN" sz="2000" b="1" smtClean="0">
                            <a:solidFill>
                              <a:srgbClr val="FF0000"/>
                            </a:solidFill>
                            <a:latin typeface="楷体" pitchFamily="49" charset="-122"/>
                            <a:ea typeface="楷体" pitchFamily="49" charset="-122"/>
                            <a:cs typeface="Times New Roman" pitchFamily="18" charset="0"/>
                          </a:rPr>
                          <m:t>+</m:t>
                        </m:r>
                        <m:r>
                          <m:rPr>
                            <m:nor/>
                          </m:rPr>
                          <a:rPr lang="en-US" altLang="zh-CN" sz="2000" b="1" i="1" smtClean="0">
                            <a:solidFill>
                              <a:srgbClr val="FF0000"/>
                            </a:solidFill>
                            <a:latin typeface="Times New Roman" pitchFamily="18" charset="0"/>
                            <a:ea typeface="楷体" panose="02010609060101010101" pitchFamily="49" charset="-122"/>
                            <a:cs typeface="Times New Roman" pitchFamily="18" charset="0"/>
                          </a:rPr>
                          <m:t>c</m:t>
                        </m:r>
                      </m:num>
                      <m:den>
                        <m:r>
                          <m:rPr>
                            <m:nor/>
                          </m:rPr>
                          <a:rPr lang="en-US" altLang="zh-CN" sz="2000" b="1" i="1">
                            <a:solidFill>
                              <a:srgbClr val="FF0000"/>
                            </a:solidFill>
                            <a:latin typeface="Times New Roman" pitchFamily="18" charset="0"/>
                            <a:ea typeface="楷体" panose="02010609060101010101" pitchFamily="49" charset="-122"/>
                            <a:cs typeface="Times New Roman" pitchFamily="18" charset="0"/>
                          </a:rPr>
                          <m:t>a</m:t>
                        </m:r>
                      </m:den>
                    </m:f>
                  </m:oMath>
                </a14:m>
                <a:endParaRPr lang="zh-CN" altLang="en-US" sz="2000" b="1" dirty="0">
                  <a:solidFill>
                    <a:srgbClr val="FF0000"/>
                  </a:solidFill>
                  <a:latin typeface="楷体" panose="02010609060101010101" pitchFamily="49" charset="-122"/>
                  <a:ea typeface="楷体" panose="02010609060101010101" pitchFamily="49" charset="-122"/>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5073912" y="3744520"/>
                <a:ext cx="760144" cy="586379"/>
              </a:xfrm>
              <a:prstGeom prst="rect">
                <a:avLst/>
              </a:prstGeom>
              <a:blipFill rotWithShape="1">
                <a:blip r:embed="rId3"/>
                <a:stretch>
                  <a:fillRect l="-8000" b="-3125"/>
                </a:stretch>
              </a:blipFill>
            </p:spPr>
            <p:txBody>
              <a:bodyPr/>
              <a:lstStyle/>
              <a:p>
                <a:r>
                  <a:rPr lang="zh-CN" altLang="en-US">
                    <a:noFill/>
                  </a:rPr>
                  <a:t> </a:t>
                </a:r>
              </a:p>
            </p:txBody>
          </p:sp>
        </mc:Fallback>
      </mc:AlternateContent>
      <p:sp>
        <p:nvSpPr>
          <p:cNvPr id="41" name="Text Box 5"/>
          <p:cNvSpPr txBox="1">
            <a:spLocks noChangeArrowheads="1"/>
          </p:cNvSpPr>
          <p:nvPr/>
        </p:nvSpPr>
        <p:spPr bwMode="auto">
          <a:xfrm>
            <a:off x="3883980" y="2740780"/>
            <a:ext cx="4357718" cy="559769"/>
          </a:xfrm>
          <a:prstGeom prst="rect">
            <a:avLst/>
          </a:prstGeom>
          <a:noFill/>
          <a:ln w="9525">
            <a:noFill/>
            <a:miter lim="800000"/>
          </a:ln>
        </p:spPr>
        <p:txBody>
          <a:bodyPr wrap="square">
            <a:spAutoFit/>
          </a:bodyPr>
          <a:lstStyle/>
          <a:p>
            <a:pPr>
              <a:lnSpc>
                <a:spcPct val="150000"/>
              </a:lnSpc>
            </a:pPr>
            <a:r>
              <a:rPr lang="zh-CN" altLang="en-US" sz="2400" b="1" dirty="0">
                <a:latin typeface="楷体" panose="02010609060101010101" pitchFamily="49" charset="-122"/>
                <a:ea typeface="楷体" panose="02010609060101010101" pitchFamily="49" charset="-122"/>
              </a:rPr>
              <a:t>工作总量</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工作效率</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工作时间</a:t>
            </a:r>
          </a:p>
        </p:txBody>
      </p:sp>
      <p:sp>
        <p:nvSpPr>
          <p:cNvPr id="42" name="Text Box 5"/>
          <p:cNvSpPr txBox="1">
            <a:spLocks noChangeArrowheads="1"/>
          </p:cNvSpPr>
          <p:nvPr/>
        </p:nvSpPr>
        <p:spPr bwMode="auto">
          <a:xfrm>
            <a:off x="4393460" y="3101018"/>
            <a:ext cx="3214710" cy="495585"/>
          </a:xfrm>
          <a:prstGeom prst="rect">
            <a:avLst/>
          </a:prstGeom>
          <a:noFill/>
          <a:ln w="9525">
            <a:noFill/>
            <a:miter lim="800000"/>
          </a:ln>
        </p:spPr>
        <p:txBody>
          <a:bodyPr wrap="square">
            <a:spAutoFit/>
          </a:bodyPr>
          <a:lstStyle/>
          <a:p>
            <a:pPr>
              <a:lnSpc>
                <a:spcPct val="150000"/>
              </a:lnSpc>
            </a:pPr>
            <a:r>
              <a:rPr lang="en-US" altLang="zh-CN" sz="2000" b="1" i="1" dirty="0">
                <a:solidFill>
                  <a:srgbClr val="FF0000"/>
                </a:solidFill>
                <a:latin typeface="Times New Roman" pitchFamily="18" charset="0"/>
                <a:ea typeface="楷体" panose="02010609060101010101" pitchFamily="49" charset="-122"/>
                <a:cs typeface="Times New Roman" pitchFamily="18" charset="0"/>
              </a:rPr>
              <a:t>c</a:t>
            </a:r>
            <a:r>
              <a:rPr lang="en-US" altLang="zh-CN" sz="2000" b="1" dirty="0">
                <a:solidFill>
                  <a:srgbClr val="FF0000"/>
                </a:solidFill>
                <a:latin typeface="楷体" panose="02010609060101010101" pitchFamily="49" charset="-122"/>
                <a:ea typeface="楷体" panose="02010609060101010101" pitchFamily="49" charset="-122"/>
              </a:rPr>
              <a:t>=</a:t>
            </a:r>
            <a:r>
              <a:rPr lang="en-US" altLang="zh-CN" sz="2000" b="1" i="1" dirty="0">
                <a:solidFill>
                  <a:srgbClr val="FF0000"/>
                </a:solidFill>
                <a:latin typeface="Times New Roman" pitchFamily="18" charset="0"/>
                <a:ea typeface="楷体" panose="02010609060101010101" pitchFamily="49" charset="-122"/>
                <a:cs typeface="Times New Roman" pitchFamily="18" charset="0"/>
              </a:rPr>
              <a:t>at</a:t>
            </a:r>
          </a:p>
        </p:txBody>
      </p:sp>
      <p:sp>
        <p:nvSpPr>
          <p:cNvPr id="44" name="TextBox 12"/>
          <p:cNvSpPr txBox="1">
            <a:spLocks noChangeArrowheads="1"/>
          </p:cNvSpPr>
          <p:nvPr/>
        </p:nvSpPr>
        <p:spPr bwMode="auto">
          <a:xfrm>
            <a:off x="2987824" y="343421"/>
            <a:ext cx="3179486"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en-US" altLang="zh-CN" sz="2800" b="1" dirty="0">
                <a:solidFill>
                  <a:prstClr val="black"/>
                </a:solidFill>
                <a:latin typeface="宋体" panose="02010600030101010101" pitchFamily="2" charset="-122"/>
              </a:rPr>
              <a:t>1. </a:t>
            </a:r>
            <a:r>
              <a:rPr lang="zh-CN" altLang="en-US" sz="2800" b="1" dirty="0">
                <a:solidFill>
                  <a:prstClr val="black"/>
                </a:solidFill>
                <a:latin typeface="宋体" panose="02010600030101010101" pitchFamily="2" charset="-122"/>
              </a:rPr>
              <a:t>用字母表示数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linds(horizontal)">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linds(horizontal)">
                                      <p:cBhvr>
                                        <p:cTn id="42" dur="500"/>
                                        <p:tgtEl>
                                          <p:spTgt spid="42"/>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1000"/>
                                        <p:tgtEl>
                                          <p:spTgt spid="37"/>
                                        </p:tgtEl>
                                      </p:cBhvr>
                                    </p:animEffect>
                                    <p:anim calcmode="lin" valueType="num">
                                      <p:cBhvr>
                                        <p:cTn id="57" dur="1000" fill="hold"/>
                                        <p:tgtEl>
                                          <p:spTgt spid="37"/>
                                        </p:tgtEl>
                                        <p:attrNameLst>
                                          <p:attrName>ppt_x</p:attrName>
                                        </p:attrNameLst>
                                      </p:cBhvr>
                                      <p:tavLst>
                                        <p:tav tm="0">
                                          <p:val>
                                            <p:strVal val="#ppt_x"/>
                                          </p:val>
                                        </p:tav>
                                        <p:tav tm="100000">
                                          <p:val>
                                            <p:strVal val="#ppt_x"/>
                                          </p:val>
                                        </p:tav>
                                      </p:tavLst>
                                    </p:anim>
                                    <p:anim calcmode="lin" valueType="num">
                                      <p:cBhvr>
                                        <p:cTn id="5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animBg="1"/>
      <p:bldP spid="21" grpId="0" animBg="1"/>
      <p:bldP spid="22" grpId="0" animBg="1"/>
      <p:bldP spid="26" grpId="0"/>
      <p:bldP spid="37"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Group 54"/>
          <p:cNvGraphicFramePr/>
          <p:nvPr/>
        </p:nvGraphicFramePr>
        <p:xfrm>
          <a:off x="1619672" y="1268366"/>
          <a:ext cx="5368676" cy="3360565"/>
        </p:xfrm>
        <a:graphic>
          <a:graphicData uri="http://schemas.openxmlformats.org/drawingml/2006/table">
            <a:tbl>
              <a:tblPr>
                <a:tableStyleId>{35758FB7-9AC5-4552-8A53-C91805E547FA}</a:tableStyleId>
              </a:tblPr>
              <a:tblGrid>
                <a:gridCol w="2196277">
                  <a:extLst>
                    <a:ext uri="{9D8B030D-6E8A-4147-A177-3AD203B41FA5}">
                      <a16:colId xmlns:a16="http://schemas.microsoft.com/office/drawing/2014/main" val="20000"/>
                    </a:ext>
                  </a:extLst>
                </a:gridCol>
                <a:gridCol w="3172399">
                  <a:extLst>
                    <a:ext uri="{9D8B030D-6E8A-4147-A177-3AD203B41FA5}">
                      <a16:colId xmlns:a16="http://schemas.microsoft.com/office/drawing/2014/main" val="20001"/>
                    </a:ext>
                  </a:extLst>
                </a:gridCol>
              </a:tblGrid>
              <a:tr h="347684">
                <a:tc>
                  <a:txBody>
                    <a:bodyPr/>
                    <a:lstStyle/>
                    <a:p>
                      <a:pPr marL="0" marR="0" lvl="0" indent="0" algn="just" defTabSz="685800" rtl="0" eaLnBrk="1" fontAlgn="base" latinLnBrk="0" hangingPunct="1">
                        <a:lnSpc>
                          <a:spcPct val="110000"/>
                        </a:lnSpc>
                        <a:spcBef>
                          <a:spcPts val="450"/>
                        </a:spcBef>
                        <a:spcAft>
                          <a:spcPct val="0"/>
                        </a:spcAft>
                        <a:buClr>
                          <a:schemeClr val="accent1"/>
                        </a:buClr>
                        <a:buSzPct val="80000"/>
                        <a:buFont typeface="Wingdings" panose="05000000000000000000" pitchFamily="2" charset="2"/>
                        <a:buNone/>
                      </a:pPr>
                      <a:r>
                        <a:rPr kumimoji="0" lang="zh-CN" altLang="en-US" sz="2000" b="1" u="none" strike="noStrike" cap="none" normalizeH="0" baseline="0" dirty="0">
                          <a:ln>
                            <a:noFill/>
                          </a:ln>
                          <a:effectLst/>
                          <a:latin typeface="楷体" panose="02010609060101010101" pitchFamily="49" charset="-122"/>
                          <a:ea typeface="楷体" panose="02010609060101010101" pitchFamily="49" charset="-122"/>
                        </a:rPr>
                        <a:t>名称</a:t>
                      </a:r>
                      <a:endParaRPr kumimoji="0" lang="zh-CN" altLang="en-US" sz="2000" b="1" i="0" u="none" strike="noStrike" cap="none" normalizeH="0" baseline="0" dirty="0">
                        <a:ln>
                          <a:noFill/>
                        </a:ln>
                        <a:solidFill>
                          <a:schemeClr val="tx2"/>
                        </a:solidFill>
                        <a:effectLst/>
                        <a:latin typeface="楷体" panose="02010609060101010101" pitchFamily="49" charset="-122"/>
                        <a:ea typeface="楷体" panose="02010609060101010101" pitchFamily="49" charset="-122"/>
                      </a:endParaRPr>
                    </a:p>
                  </a:txBody>
                  <a:tcPr marL="90000" marR="90000" marT="46800" marB="46800" anchor="ctr" anchorCtr="1" horzOverflow="overflow"/>
                </a:tc>
                <a:tc>
                  <a:txBody>
                    <a:bodyPr/>
                    <a:lstStyle/>
                    <a:p>
                      <a:pPr marL="0" marR="0" lvl="0" indent="0" algn="just" defTabSz="685800" rtl="0" eaLnBrk="1" fontAlgn="base" latinLnBrk="0" hangingPunct="1">
                        <a:lnSpc>
                          <a:spcPct val="110000"/>
                        </a:lnSpc>
                        <a:spcBef>
                          <a:spcPts val="450"/>
                        </a:spcBef>
                        <a:spcAft>
                          <a:spcPct val="0"/>
                        </a:spcAft>
                        <a:buClr>
                          <a:schemeClr val="accent1"/>
                        </a:buClr>
                        <a:buSzPct val="80000"/>
                        <a:buFont typeface="Wingdings" panose="05000000000000000000" pitchFamily="2" charset="2"/>
                        <a:buNone/>
                      </a:pPr>
                      <a:r>
                        <a:rPr kumimoji="0" lang="zh-CN" altLang="en-US" sz="2000" b="1" u="none" strike="noStrike" kern="1200" cap="none" normalizeH="0" baseline="0" dirty="0">
                          <a:ln>
                            <a:noFill/>
                          </a:ln>
                          <a:effectLst/>
                          <a:latin typeface="楷体" panose="02010609060101010101" pitchFamily="49" charset="-122"/>
                          <a:ea typeface="楷体" panose="02010609060101010101" pitchFamily="49" charset="-122"/>
                        </a:rPr>
                        <a:t>用字母表示</a:t>
                      </a:r>
                      <a:endParaRPr kumimoji="0" lang="zh-CN" altLang="en-US" sz="2000" b="1" i="0" u="none" strike="noStrike" kern="1200" cap="none" normalizeH="0" baseline="0" dirty="0">
                        <a:ln>
                          <a:noFill/>
                        </a:ln>
                        <a:solidFill>
                          <a:schemeClr val="tx2"/>
                        </a:solidFill>
                        <a:effectLst/>
                        <a:latin typeface="楷体" panose="02010609060101010101" pitchFamily="49" charset="-122"/>
                        <a:ea typeface="楷体" panose="02010609060101010101" pitchFamily="49" charset="-122"/>
                        <a:cs typeface="+mn-cs"/>
                      </a:endParaRPr>
                    </a:p>
                  </a:txBody>
                  <a:tcPr marL="90000" marR="90000" marT="46800" marB="46800" anchor="ctr" anchorCtr="1" horzOverflow="overflow"/>
                </a:tc>
                <a:extLst>
                  <a:ext uri="{0D108BD9-81ED-4DB2-BD59-A6C34878D82A}">
                    <a16:rowId xmlns:a16="http://schemas.microsoft.com/office/drawing/2014/main" val="10000"/>
                  </a:ext>
                </a:extLst>
              </a:tr>
              <a:tr h="464381">
                <a:tc>
                  <a:txBody>
                    <a:bodyPr/>
                    <a:lstStyle/>
                    <a:p>
                      <a:pPr marL="0" marR="0" lvl="0" indent="0" algn="just" defTabSz="685800" rtl="0" eaLnBrk="1" fontAlgn="base" latinLnBrk="0" hangingPunct="1">
                        <a:lnSpc>
                          <a:spcPct val="110000"/>
                        </a:lnSpc>
                        <a:spcBef>
                          <a:spcPts val="450"/>
                        </a:spcBef>
                        <a:spcAft>
                          <a:spcPct val="0"/>
                        </a:spcAft>
                        <a:buClr>
                          <a:schemeClr val="accent1"/>
                        </a:buClr>
                        <a:buSzPct val="80000"/>
                        <a:buFont typeface="Wingdings" panose="05000000000000000000" pitchFamily="2" charset="2"/>
                        <a:buNone/>
                      </a:pPr>
                      <a:r>
                        <a:rPr kumimoji="0" lang="zh-CN" altLang="en-US" sz="2000" b="1" u="none" strike="noStrike" cap="none" normalizeH="0" baseline="0" dirty="0">
                          <a:ln>
                            <a:noFill/>
                          </a:ln>
                          <a:effectLst/>
                          <a:latin typeface="楷体" panose="02010609060101010101" pitchFamily="49" charset="-122"/>
                          <a:ea typeface="楷体" panose="02010609060101010101" pitchFamily="49" charset="-122"/>
                        </a:rPr>
                        <a:t>加法交换律</a:t>
                      </a:r>
                      <a:endParaRPr kumimoji="0" lang="zh-CN" altLang="en-US" sz="2000" b="1" i="0" u="none" strike="noStrike" cap="none" normalizeH="0" baseline="0" dirty="0">
                        <a:ln>
                          <a:noFill/>
                        </a:ln>
                        <a:solidFill>
                          <a:schemeClr val="tx2"/>
                        </a:solidFill>
                        <a:effectLst/>
                        <a:latin typeface="楷体" panose="02010609060101010101" pitchFamily="49" charset="-122"/>
                        <a:ea typeface="楷体" panose="02010609060101010101" pitchFamily="49" charset="-122"/>
                      </a:endParaRPr>
                    </a:p>
                  </a:txBody>
                  <a:tcPr marL="90000" marR="90000" marT="46800" marB="46800" anchor="ctr" anchorCtr="1" horzOverflow="overflow"/>
                </a:tc>
                <a:tc>
                  <a:txBody>
                    <a:bodyPr/>
                    <a:lstStyle/>
                    <a:p>
                      <a:pPr marL="0" marR="0" lvl="0" indent="0" algn="just" defTabSz="685800" rtl="0" eaLnBrk="1" fontAlgn="base" latinLnBrk="0" hangingPunct="1">
                        <a:lnSpc>
                          <a:spcPct val="110000"/>
                        </a:lnSpc>
                        <a:spcBef>
                          <a:spcPts val="450"/>
                        </a:spcBef>
                        <a:spcAft>
                          <a:spcPct val="0"/>
                        </a:spcAft>
                        <a:buClr>
                          <a:schemeClr val="accent1"/>
                        </a:buClr>
                        <a:buSzPct val="80000"/>
                        <a:buFont typeface="Wingdings" panose="05000000000000000000" pitchFamily="2" charset="2"/>
                        <a:buNone/>
                      </a:pPr>
                      <a:endParaRPr kumimoji="0" lang="en-US" altLang="zh-CN" sz="2800" b="0" i="0" u="none" strike="noStrike" cap="none" normalizeH="0" baseline="0" dirty="0">
                        <a:ln>
                          <a:noFill/>
                        </a:ln>
                        <a:solidFill>
                          <a:srgbClr val="0070C0"/>
                        </a:solidFill>
                        <a:effectLst/>
                        <a:latin typeface="楷体" panose="02010609060101010101" pitchFamily="49" charset="-122"/>
                        <a:ea typeface="楷体" panose="02010609060101010101" pitchFamily="49" charset="-122"/>
                      </a:endParaRPr>
                    </a:p>
                  </a:txBody>
                  <a:tcPr marL="90000" marR="90000" marT="46800" marB="46800" anchor="ctr" anchorCtr="1" horzOverflow="overflow"/>
                </a:tc>
                <a:extLst>
                  <a:ext uri="{0D108BD9-81ED-4DB2-BD59-A6C34878D82A}">
                    <a16:rowId xmlns:a16="http://schemas.microsoft.com/office/drawing/2014/main" val="10001"/>
                  </a:ext>
                </a:extLst>
              </a:tr>
              <a:tr h="602955">
                <a:tc>
                  <a:txBody>
                    <a:bodyPr/>
                    <a:lstStyle/>
                    <a:p>
                      <a:pPr marL="0" marR="0" lvl="0" indent="0" algn="just" defTabSz="685800" rtl="0" eaLnBrk="1" fontAlgn="base" latinLnBrk="0" hangingPunct="1">
                        <a:lnSpc>
                          <a:spcPct val="110000"/>
                        </a:lnSpc>
                        <a:spcBef>
                          <a:spcPts val="450"/>
                        </a:spcBef>
                        <a:spcAft>
                          <a:spcPct val="0"/>
                        </a:spcAft>
                        <a:buClr>
                          <a:schemeClr val="accent1"/>
                        </a:buClr>
                        <a:buSzPct val="80000"/>
                        <a:buFont typeface="Wingdings" panose="05000000000000000000" pitchFamily="2" charset="2"/>
                        <a:buNone/>
                      </a:pPr>
                      <a:r>
                        <a:rPr kumimoji="0" lang="zh-CN" altLang="en-US" sz="2000" b="1" u="none" strike="noStrike" cap="none" normalizeH="0" baseline="0" dirty="0">
                          <a:ln>
                            <a:noFill/>
                          </a:ln>
                          <a:effectLst/>
                          <a:latin typeface="楷体" panose="02010609060101010101" pitchFamily="49" charset="-122"/>
                          <a:ea typeface="楷体" panose="02010609060101010101" pitchFamily="49" charset="-122"/>
                        </a:rPr>
                        <a:t>加法结合律</a:t>
                      </a:r>
                      <a:endParaRPr kumimoji="0" lang="en-US" altLang="zh-CN" sz="2000" b="1" i="0" u="none" strike="noStrike" cap="none" normalizeH="0" baseline="0" dirty="0">
                        <a:ln>
                          <a:noFill/>
                        </a:ln>
                        <a:solidFill>
                          <a:schemeClr val="tx2"/>
                        </a:solidFill>
                        <a:effectLst/>
                        <a:latin typeface="楷体" panose="02010609060101010101" pitchFamily="49" charset="-122"/>
                        <a:ea typeface="楷体" panose="02010609060101010101" pitchFamily="49" charset="-122"/>
                      </a:endParaRPr>
                    </a:p>
                  </a:txBody>
                  <a:tcPr marL="90000" marR="90000" marT="46800" marB="46800" anchor="ctr" anchorCtr="1" horzOverflow="overflow"/>
                </a:tc>
                <a:tc>
                  <a:txBody>
                    <a:bodyPr/>
                    <a:lstStyle/>
                    <a:p>
                      <a:pPr marL="0" marR="0" lvl="0" indent="0" algn="just" defTabSz="685800" rtl="0" eaLnBrk="1" fontAlgn="base" latinLnBrk="0" hangingPunct="1">
                        <a:lnSpc>
                          <a:spcPct val="110000"/>
                        </a:lnSpc>
                        <a:spcBef>
                          <a:spcPts val="450"/>
                        </a:spcBef>
                        <a:spcAft>
                          <a:spcPct val="0"/>
                        </a:spcAft>
                        <a:buClr>
                          <a:schemeClr val="accent1"/>
                        </a:buClr>
                        <a:buSzPct val="80000"/>
                        <a:buFont typeface="Wingdings" panose="05000000000000000000" pitchFamily="2" charset="2"/>
                        <a:buNone/>
                      </a:pPr>
                      <a:endParaRPr kumimoji="0" lang="en-US" altLang="zh-CN" sz="2800" b="1" i="0" u="none" strike="noStrike" cap="none" normalizeH="0" baseline="0" dirty="0">
                        <a:ln>
                          <a:noFill/>
                        </a:ln>
                        <a:solidFill>
                          <a:srgbClr val="0070C0"/>
                        </a:solidFill>
                        <a:effectLst/>
                        <a:latin typeface="楷体" panose="02010609060101010101" pitchFamily="49" charset="-122"/>
                        <a:ea typeface="楷体" panose="02010609060101010101" pitchFamily="49" charset="-122"/>
                      </a:endParaRPr>
                    </a:p>
                  </a:txBody>
                  <a:tcPr marL="90000" marR="90000" marT="46800" marB="46800" anchor="ctr" anchorCtr="1" horzOverflow="overflow"/>
                </a:tc>
                <a:extLst>
                  <a:ext uri="{0D108BD9-81ED-4DB2-BD59-A6C34878D82A}">
                    <a16:rowId xmlns:a16="http://schemas.microsoft.com/office/drawing/2014/main" val="10002"/>
                  </a:ext>
                </a:extLst>
              </a:tr>
              <a:tr h="577454">
                <a:tc>
                  <a:txBody>
                    <a:bodyPr/>
                    <a:lstStyle/>
                    <a:p>
                      <a:pPr marL="0" marR="0" lvl="0" indent="0" algn="just" defTabSz="685800" rtl="0" eaLnBrk="1" fontAlgn="base" latinLnBrk="0" hangingPunct="1">
                        <a:lnSpc>
                          <a:spcPct val="110000"/>
                        </a:lnSpc>
                        <a:spcBef>
                          <a:spcPts val="450"/>
                        </a:spcBef>
                        <a:spcAft>
                          <a:spcPct val="0"/>
                        </a:spcAft>
                        <a:buClr>
                          <a:schemeClr val="accent1"/>
                        </a:buClr>
                        <a:buSzPct val="80000"/>
                        <a:buFont typeface="Wingdings" panose="05000000000000000000" pitchFamily="2" charset="2"/>
                        <a:buNone/>
                      </a:pPr>
                      <a:r>
                        <a:rPr kumimoji="0" lang="zh-CN" altLang="en-US" sz="2000" b="1" u="none" strike="noStrike" cap="none" normalizeH="0" baseline="0" dirty="0">
                          <a:ln>
                            <a:noFill/>
                          </a:ln>
                          <a:effectLst/>
                          <a:latin typeface="楷体" panose="02010609060101010101" pitchFamily="49" charset="-122"/>
                          <a:ea typeface="楷体" panose="02010609060101010101" pitchFamily="49" charset="-122"/>
                        </a:rPr>
                        <a:t>乘法交换律</a:t>
                      </a:r>
                      <a:endParaRPr kumimoji="0" lang="zh-CN" altLang="en-US" sz="2000" b="1" i="0" u="none" strike="noStrike" cap="none" normalizeH="0" baseline="0" dirty="0">
                        <a:ln>
                          <a:noFill/>
                        </a:ln>
                        <a:solidFill>
                          <a:schemeClr val="tx2"/>
                        </a:solidFill>
                        <a:effectLst/>
                        <a:latin typeface="楷体" panose="02010609060101010101" pitchFamily="49" charset="-122"/>
                        <a:ea typeface="楷体" panose="02010609060101010101" pitchFamily="49" charset="-122"/>
                      </a:endParaRPr>
                    </a:p>
                  </a:txBody>
                  <a:tcPr marL="90000" marR="90000" marT="46800" marB="46800" anchor="ctr" anchorCtr="1" horzOverflow="overflow"/>
                </a:tc>
                <a:tc>
                  <a:txBody>
                    <a:bodyPr/>
                    <a:lstStyle/>
                    <a:p>
                      <a:pPr marL="0" marR="0" lvl="0" indent="0" algn="just" defTabSz="685800" rtl="0" eaLnBrk="1" fontAlgn="base" latinLnBrk="0" hangingPunct="1">
                        <a:lnSpc>
                          <a:spcPct val="110000"/>
                        </a:lnSpc>
                        <a:spcBef>
                          <a:spcPts val="450"/>
                        </a:spcBef>
                        <a:spcAft>
                          <a:spcPct val="0"/>
                        </a:spcAft>
                        <a:buClr>
                          <a:schemeClr val="accent1"/>
                        </a:buClr>
                        <a:buSzPct val="80000"/>
                        <a:buFont typeface="Wingdings" panose="05000000000000000000" pitchFamily="2" charset="2"/>
                        <a:buNone/>
                      </a:pPr>
                      <a:endParaRPr kumimoji="0" lang="en-US" altLang="zh-CN" sz="2800" b="1" i="0" u="none" strike="noStrike" cap="none" normalizeH="0" baseline="0" dirty="0">
                        <a:ln>
                          <a:noFill/>
                        </a:ln>
                        <a:solidFill>
                          <a:srgbClr val="0070C0"/>
                        </a:solidFill>
                        <a:effectLst/>
                        <a:latin typeface="楷体" panose="02010609060101010101" pitchFamily="49" charset="-122"/>
                        <a:ea typeface="楷体" panose="02010609060101010101" pitchFamily="49" charset="-122"/>
                      </a:endParaRPr>
                    </a:p>
                  </a:txBody>
                  <a:tcPr marL="90000" marR="90000" marT="46800" marB="46800" anchor="ctr" anchorCtr="1" horzOverflow="overflow"/>
                </a:tc>
                <a:extLst>
                  <a:ext uri="{0D108BD9-81ED-4DB2-BD59-A6C34878D82A}">
                    <a16:rowId xmlns:a16="http://schemas.microsoft.com/office/drawing/2014/main" val="10003"/>
                  </a:ext>
                </a:extLst>
              </a:tr>
              <a:tr h="577025">
                <a:tc>
                  <a:txBody>
                    <a:bodyPr/>
                    <a:lstStyle/>
                    <a:p>
                      <a:pPr marL="0" marR="0" lvl="0" indent="0" algn="just" defTabSz="685800" rtl="0" eaLnBrk="1" fontAlgn="base" latinLnBrk="0" hangingPunct="1">
                        <a:lnSpc>
                          <a:spcPct val="110000"/>
                        </a:lnSpc>
                        <a:spcBef>
                          <a:spcPts val="450"/>
                        </a:spcBef>
                        <a:spcAft>
                          <a:spcPct val="0"/>
                        </a:spcAft>
                        <a:buClr>
                          <a:schemeClr val="accent1"/>
                        </a:buClr>
                        <a:buSzPct val="80000"/>
                        <a:buFont typeface="Wingdings" panose="05000000000000000000" pitchFamily="2" charset="2"/>
                        <a:buNone/>
                      </a:pPr>
                      <a:r>
                        <a:rPr kumimoji="0" lang="zh-CN" altLang="en-US" sz="2000" b="1" u="none" strike="noStrike" cap="none" normalizeH="0" baseline="0" dirty="0">
                          <a:ln>
                            <a:noFill/>
                          </a:ln>
                          <a:effectLst/>
                          <a:latin typeface="楷体" panose="02010609060101010101" pitchFamily="49" charset="-122"/>
                          <a:ea typeface="楷体" panose="02010609060101010101" pitchFamily="49" charset="-122"/>
                        </a:rPr>
                        <a:t>乘法结合律</a:t>
                      </a:r>
                      <a:endParaRPr kumimoji="0" lang="zh-CN" altLang="en-US" sz="2000" b="1" i="0" u="none" strike="noStrike" cap="none" normalizeH="0" baseline="0" dirty="0">
                        <a:ln>
                          <a:noFill/>
                        </a:ln>
                        <a:solidFill>
                          <a:schemeClr val="tx2"/>
                        </a:solidFill>
                        <a:effectLst/>
                        <a:latin typeface="楷体" panose="02010609060101010101" pitchFamily="49" charset="-122"/>
                        <a:ea typeface="楷体" panose="02010609060101010101" pitchFamily="49" charset="-122"/>
                      </a:endParaRPr>
                    </a:p>
                  </a:txBody>
                  <a:tcPr marL="90000" marR="90000" marT="46800" marB="46800" anchor="ctr" anchorCtr="1" horzOverflow="overflow"/>
                </a:tc>
                <a:tc>
                  <a:txBody>
                    <a:bodyPr/>
                    <a:lstStyle/>
                    <a:p>
                      <a:pPr marL="0" marR="0" lvl="0" indent="0" algn="just" defTabSz="685800" rtl="0" eaLnBrk="1" fontAlgn="base" latinLnBrk="0" hangingPunct="1">
                        <a:lnSpc>
                          <a:spcPct val="110000"/>
                        </a:lnSpc>
                        <a:spcBef>
                          <a:spcPts val="450"/>
                        </a:spcBef>
                        <a:spcAft>
                          <a:spcPct val="0"/>
                        </a:spcAft>
                        <a:buClr>
                          <a:schemeClr val="accent1"/>
                        </a:buClr>
                        <a:buSzPct val="80000"/>
                        <a:buFont typeface="Wingdings" panose="05000000000000000000" pitchFamily="2" charset="2"/>
                        <a:buNone/>
                      </a:pPr>
                      <a:endParaRPr kumimoji="0" lang="en-US" altLang="zh-CN" sz="2800" b="1" i="0" u="none" strike="noStrike" cap="none" normalizeH="0" baseline="0" dirty="0">
                        <a:ln>
                          <a:noFill/>
                        </a:ln>
                        <a:solidFill>
                          <a:srgbClr val="0070C0"/>
                        </a:solidFill>
                        <a:effectLst/>
                        <a:latin typeface="楷体" panose="02010609060101010101" pitchFamily="49" charset="-122"/>
                        <a:ea typeface="楷体" panose="02010609060101010101" pitchFamily="49" charset="-122"/>
                      </a:endParaRPr>
                    </a:p>
                  </a:txBody>
                  <a:tcPr marL="90000" marR="90000" marT="46800" marB="46800" anchor="ctr" anchorCtr="1" horzOverflow="overflow"/>
                </a:tc>
                <a:extLst>
                  <a:ext uri="{0D108BD9-81ED-4DB2-BD59-A6C34878D82A}">
                    <a16:rowId xmlns:a16="http://schemas.microsoft.com/office/drawing/2014/main" val="10004"/>
                  </a:ext>
                </a:extLst>
              </a:tr>
              <a:tr h="611259">
                <a:tc>
                  <a:txBody>
                    <a:bodyPr/>
                    <a:lstStyle/>
                    <a:p>
                      <a:pPr marL="0" marR="0" lvl="0" indent="0" algn="just" defTabSz="685800" rtl="0" eaLnBrk="1" fontAlgn="base" latinLnBrk="0" hangingPunct="1">
                        <a:lnSpc>
                          <a:spcPct val="110000"/>
                        </a:lnSpc>
                        <a:spcBef>
                          <a:spcPts val="450"/>
                        </a:spcBef>
                        <a:spcAft>
                          <a:spcPct val="0"/>
                        </a:spcAft>
                        <a:buClr>
                          <a:schemeClr val="accent1"/>
                        </a:buClr>
                        <a:buSzPct val="80000"/>
                        <a:buFont typeface="Wingdings" panose="05000000000000000000" pitchFamily="2" charset="2"/>
                        <a:buNone/>
                      </a:pPr>
                      <a:r>
                        <a:rPr kumimoji="0" lang="zh-CN" altLang="en-US" sz="2000" b="1" u="none" strike="noStrike" cap="none" normalizeH="0" baseline="0" dirty="0">
                          <a:ln>
                            <a:noFill/>
                          </a:ln>
                          <a:effectLst/>
                          <a:latin typeface="楷体" panose="02010609060101010101" pitchFamily="49" charset="-122"/>
                          <a:ea typeface="楷体" panose="02010609060101010101" pitchFamily="49" charset="-122"/>
                        </a:rPr>
                        <a:t>乘法分配律</a:t>
                      </a:r>
                      <a:endParaRPr kumimoji="0" lang="zh-CN" altLang="en-US" sz="2000" b="1" i="0" u="none" strike="noStrike" cap="none" normalizeH="0" baseline="0" dirty="0">
                        <a:ln>
                          <a:noFill/>
                        </a:ln>
                        <a:solidFill>
                          <a:schemeClr val="tx2"/>
                        </a:solidFill>
                        <a:effectLst/>
                        <a:latin typeface="楷体" panose="02010609060101010101" pitchFamily="49" charset="-122"/>
                        <a:ea typeface="楷体" panose="02010609060101010101" pitchFamily="49" charset="-122"/>
                      </a:endParaRPr>
                    </a:p>
                  </a:txBody>
                  <a:tcPr marL="90000" marR="90000" marT="46800" marB="46800" anchor="ctr" anchorCtr="1" horzOverflow="overflow"/>
                </a:tc>
                <a:tc>
                  <a:txBody>
                    <a:bodyPr/>
                    <a:lstStyle/>
                    <a:p>
                      <a:pPr marL="0" marR="0" lvl="0" indent="0" algn="just" defTabSz="685800" rtl="0" eaLnBrk="1" fontAlgn="base" latinLnBrk="0" hangingPunct="1">
                        <a:lnSpc>
                          <a:spcPct val="110000"/>
                        </a:lnSpc>
                        <a:spcBef>
                          <a:spcPts val="450"/>
                        </a:spcBef>
                        <a:spcAft>
                          <a:spcPct val="0"/>
                        </a:spcAft>
                        <a:buClr>
                          <a:schemeClr val="accent1"/>
                        </a:buClr>
                        <a:buSzPct val="80000"/>
                        <a:buFont typeface="Wingdings" panose="05000000000000000000" pitchFamily="2" charset="2"/>
                        <a:buNone/>
                      </a:pPr>
                      <a:endParaRPr kumimoji="0" lang="en-US" altLang="zh-CN" sz="2800" b="1" i="0" u="none" strike="noStrike" cap="none" normalizeH="0" baseline="0" dirty="0">
                        <a:ln>
                          <a:noFill/>
                        </a:ln>
                        <a:solidFill>
                          <a:srgbClr val="0070C0"/>
                        </a:solidFill>
                        <a:effectLst/>
                        <a:latin typeface="楷体" panose="02010609060101010101" pitchFamily="49" charset="-122"/>
                        <a:ea typeface="楷体" panose="02010609060101010101" pitchFamily="49" charset="-122"/>
                      </a:endParaRPr>
                    </a:p>
                  </a:txBody>
                  <a:tcPr marL="90000" marR="90000" marT="46800" marB="46800" anchor="ctr" anchorCtr="1" horzOverflow="overflow"/>
                </a:tc>
                <a:extLst>
                  <a:ext uri="{0D108BD9-81ED-4DB2-BD59-A6C34878D82A}">
                    <a16:rowId xmlns:a16="http://schemas.microsoft.com/office/drawing/2014/main" val="10005"/>
                  </a:ext>
                </a:extLst>
              </a:tr>
            </a:tbl>
          </a:graphicData>
        </a:graphic>
      </p:graphicFrame>
      <p:sp>
        <p:nvSpPr>
          <p:cNvPr id="50" name="矩形 49"/>
          <p:cNvSpPr/>
          <p:nvPr/>
        </p:nvSpPr>
        <p:spPr>
          <a:xfrm>
            <a:off x="4098929" y="1700414"/>
            <a:ext cx="1691774" cy="465448"/>
          </a:xfrm>
          <a:prstGeom prst="rect">
            <a:avLst/>
          </a:prstGeom>
        </p:spPr>
        <p:txBody>
          <a:bodyPr wrap="square">
            <a:spAutoFit/>
          </a:bodyPr>
          <a:lstStyle/>
          <a:p>
            <a:pPr lvl="0" algn="just" defTabSz="685800">
              <a:lnSpc>
                <a:spcPct val="110000"/>
              </a:lnSpc>
              <a:spcBef>
                <a:spcPts val="450"/>
              </a:spcBef>
              <a:buClr>
                <a:srgbClr val="BBE0E3"/>
              </a:buClr>
              <a:buSzPct val="80000"/>
            </a:pP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a</a:t>
            </a:r>
            <a:r>
              <a:rPr lang="en-US" altLang="zh-CN" sz="2400" b="1" dirty="0" err="1">
                <a:solidFill>
                  <a:srgbClr val="FF0000"/>
                </a:solidFill>
                <a:latin typeface="楷体" panose="02010609060101010101" pitchFamily="49" charset="-122"/>
                <a:ea typeface="楷体" panose="02010609060101010101" pitchFamily="49" charset="-122"/>
              </a:rPr>
              <a:t>+</a:t>
            </a: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b</a:t>
            </a:r>
            <a:r>
              <a:rPr lang="en-US" altLang="zh-CN" sz="2400" b="1" dirty="0">
                <a:solidFill>
                  <a:srgbClr val="FF0000"/>
                </a:solidFill>
                <a:latin typeface="楷体" panose="02010609060101010101" pitchFamily="49" charset="-122"/>
                <a:ea typeface="楷体" panose="02010609060101010101" pitchFamily="49" charset="-122"/>
              </a:rPr>
              <a:t>=</a:t>
            </a: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b</a:t>
            </a:r>
            <a:r>
              <a:rPr lang="en-US" altLang="zh-CN" sz="2400" b="1" dirty="0" err="1">
                <a:solidFill>
                  <a:srgbClr val="FF0000"/>
                </a:solidFill>
                <a:latin typeface="楷体" panose="02010609060101010101" pitchFamily="49" charset="-122"/>
                <a:ea typeface="楷体" panose="02010609060101010101" pitchFamily="49" charset="-122"/>
              </a:rPr>
              <a:t>+</a:t>
            </a: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a</a:t>
            </a:r>
            <a:endParaRPr lang="en-US" altLang="zh-CN" sz="2400" b="1" i="1" dirty="0">
              <a:solidFill>
                <a:srgbClr val="FF0000"/>
              </a:solidFill>
              <a:latin typeface="Times New Roman" pitchFamily="18" charset="0"/>
              <a:ea typeface="楷体" panose="02010609060101010101" pitchFamily="49" charset="-122"/>
              <a:cs typeface="Times New Roman" pitchFamily="18" charset="0"/>
            </a:endParaRPr>
          </a:p>
        </p:txBody>
      </p:sp>
      <p:sp>
        <p:nvSpPr>
          <p:cNvPr id="51" name="矩形 50"/>
          <p:cNvSpPr/>
          <p:nvPr/>
        </p:nvSpPr>
        <p:spPr>
          <a:xfrm>
            <a:off x="3886243" y="2323805"/>
            <a:ext cx="2791374" cy="498598"/>
          </a:xfrm>
          <a:prstGeom prst="rect">
            <a:avLst/>
          </a:prstGeom>
        </p:spPr>
        <p:txBody>
          <a:bodyPr wrap="square">
            <a:spAutoFit/>
          </a:bodyPr>
          <a:lstStyle/>
          <a:p>
            <a:pPr lvl="0" algn="just" defTabSz="685800">
              <a:lnSpc>
                <a:spcPct val="110000"/>
              </a:lnSpc>
              <a:spcBef>
                <a:spcPts val="450"/>
              </a:spcBef>
              <a:buClr>
                <a:srgbClr val="BBE0E3"/>
              </a:buClr>
              <a:buSzPct val="80000"/>
            </a:pPr>
            <a:r>
              <a:rPr lang="en-US" altLang="zh-CN" sz="2400" b="1" dirty="0">
                <a:solidFill>
                  <a:srgbClr val="FF0000"/>
                </a:solidFill>
                <a:latin typeface="楷体" panose="02010609060101010101" pitchFamily="49" charset="-122"/>
                <a:ea typeface="楷体" panose="02010609060101010101" pitchFamily="49" charset="-122"/>
              </a:rPr>
              <a:t>(</a:t>
            </a: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a</a:t>
            </a:r>
            <a:r>
              <a:rPr lang="en-US" altLang="zh-CN" sz="2400" b="1" dirty="0" err="1">
                <a:solidFill>
                  <a:srgbClr val="FF0000"/>
                </a:solidFill>
                <a:latin typeface="楷体" panose="02010609060101010101" pitchFamily="49" charset="-122"/>
                <a:ea typeface="楷体" panose="02010609060101010101" pitchFamily="49" charset="-122"/>
              </a:rPr>
              <a:t>+</a:t>
            </a: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b</a:t>
            </a:r>
            <a:r>
              <a:rPr lang="en-US" altLang="zh-CN" sz="2400" b="1" dirty="0">
                <a:solidFill>
                  <a:srgbClr val="FF0000"/>
                </a:solidFill>
                <a:latin typeface="楷体" panose="02010609060101010101" pitchFamily="49" charset="-122"/>
                <a:ea typeface="楷体" panose="02010609060101010101" pitchFamily="49" charset="-122"/>
              </a:rPr>
              <a:t>)+</a:t>
            </a:r>
            <a:r>
              <a:rPr lang="en-US" altLang="zh-CN" sz="2400" b="1" i="1" dirty="0">
                <a:solidFill>
                  <a:srgbClr val="FF0000"/>
                </a:solidFill>
                <a:latin typeface="Times New Roman" pitchFamily="18" charset="0"/>
                <a:ea typeface="楷体" panose="02010609060101010101" pitchFamily="49" charset="-122"/>
                <a:cs typeface="Times New Roman" pitchFamily="18" charset="0"/>
              </a:rPr>
              <a:t>c</a:t>
            </a:r>
            <a:r>
              <a:rPr lang="en-US" altLang="zh-CN" sz="2400" b="1" dirty="0">
                <a:solidFill>
                  <a:srgbClr val="FF0000"/>
                </a:solidFill>
                <a:latin typeface="楷体" panose="02010609060101010101" pitchFamily="49" charset="-122"/>
                <a:ea typeface="楷体" panose="02010609060101010101" pitchFamily="49" charset="-122"/>
              </a:rPr>
              <a:t>=</a:t>
            </a:r>
            <a:r>
              <a:rPr lang="en-US" altLang="zh-CN" sz="2400" b="1" i="1" dirty="0">
                <a:solidFill>
                  <a:srgbClr val="FF0000"/>
                </a:solidFill>
                <a:latin typeface="Times New Roman" pitchFamily="18" charset="0"/>
                <a:ea typeface="楷体" panose="02010609060101010101" pitchFamily="49" charset="-122"/>
                <a:cs typeface="Times New Roman" pitchFamily="18" charset="0"/>
              </a:rPr>
              <a:t>a</a:t>
            </a:r>
            <a:r>
              <a:rPr lang="en-US" altLang="zh-CN" sz="2400" b="1" dirty="0">
                <a:solidFill>
                  <a:srgbClr val="FF0000"/>
                </a:solidFill>
                <a:latin typeface="楷体" panose="02010609060101010101" pitchFamily="49" charset="-122"/>
                <a:ea typeface="楷体" panose="02010609060101010101" pitchFamily="49" charset="-122"/>
              </a:rPr>
              <a:t>+(</a:t>
            </a: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b</a:t>
            </a:r>
            <a:r>
              <a:rPr lang="en-US" altLang="zh-CN" sz="2400" b="1" dirty="0" err="1">
                <a:solidFill>
                  <a:srgbClr val="FF0000"/>
                </a:solidFill>
                <a:latin typeface="楷体" panose="02010609060101010101" pitchFamily="49" charset="-122"/>
                <a:ea typeface="楷体" panose="02010609060101010101" pitchFamily="49" charset="-122"/>
              </a:rPr>
              <a:t>+</a:t>
            </a: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c</a:t>
            </a:r>
            <a:r>
              <a:rPr lang="en-US" altLang="zh-CN" sz="2400" b="1" dirty="0">
                <a:solidFill>
                  <a:srgbClr val="FF0000"/>
                </a:solidFill>
                <a:latin typeface="楷体" panose="02010609060101010101" pitchFamily="49" charset="-122"/>
                <a:ea typeface="楷体" panose="02010609060101010101" pitchFamily="49" charset="-122"/>
              </a:rPr>
              <a:t>)</a:t>
            </a:r>
          </a:p>
        </p:txBody>
      </p:sp>
      <p:sp>
        <p:nvSpPr>
          <p:cNvPr id="54" name="矩形 53"/>
          <p:cNvSpPr/>
          <p:nvPr/>
        </p:nvSpPr>
        <p:spPr>
          <a:xfrm>
            <a:off x="4048701" y="2909727"/>
            <a:ext cx="2165696" cy="498598"/>
          </a:xfrm>
          <a:prstGeom prst="rect">
            <a:avLst/>
          </a:prstGeom>
        </p:spPr>
        <p:txBody>
          <a:bodyPr wrap="square">
            <a:spAutoFit/>
          </a:bodyPr>
          <a:lstStyle/>
          <a:p>
            <a:pPr lvl="0" algn="just" defTabSz="685800">
              <a:lnSpc>
                <a:spcPct val="110000"/>
              </a:lnSpc>
              <a:spcBef>
                <a:spcPts val="450"/>
              </a:spcBef>
              <a:buClr>
                <a:srgbClr val="BBE0E3"/>
              </a:buClr>
              <a:buSzPct val="80000"/>
            </a:pP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a</a:t>
            </a:r>
            <a:r>
              <a:rPr lang="en-US" altLang="zh-CN" sz="2400" b="1" dirty="0" err="1">
                <a:solidFill>
                  <a:srgbClr val="FF0000"/>
                </a:solidFill>
                <a:latin typeface="楷体" panose="02010609060101010101" pitchFamily="49" charset="-122"/>
                <a:ea typeface="楷体" panose="02010609060101010101" pitchFamily="49" charset="-122"/>
              </a:rPr>
              <a:t>×</a:t>
            </a: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b</a:t>
            </a:r>
            <a:r>
              <a:rPr lang="en-US" altLang="zh-CN" sz="2400" b="1" dirty="0">
                <a:solidFill>
                  <a:srgbClr val="FF0000"/>
                </a:solidFill>
                <a:latin typeface="楷体" panose="02010609060101010101" pitchFamily="49" charset="-122"/>
                <a:ea typeface="楷体" panose="02010609060101010101" pitchFamily="49" charset="-122"/>
              </a:rPr>
              <a:t>=</a:t>
            </a: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b</a:t>
            </a:r>
            <a:r>
              <a:rPr lang="en-US" altLang="zh-CN" sz="2400" b="1" dirty="0" err="1">
                <a:solidFill>
                  <a:srgbClr val="FF0000"/>
                </a:solidFill>
                <a:latin typeface="楷体" panose="02010609060101010101" pitchFamily="49" charset="-122"/>
                <a:ea typeface="楷体" panose="02010609060101010101" pitchFamily="49" charset="-122"/>
              </a:rPr>
              <a:t>×</a:t>
            </a: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a</a:t>
            </a:r>
            <a:endParaRPr lang="en-US" altLang="zh-CN" sz="2400" b="1" i="1" dirty="0">
              <a:solidFill>
                <a:srgbClr val="FF0000"/>
              </a:solidFill>
              <a:latin typeface="Times New Roman" pitchFamily="18" charset="0"/>
              <a:ea typeface="楷体" panose="02010609060101010101" pitchFamily="49" charset="-122"/>
              <a:cs typeface="Times New Roman" pitchFamily="18" charset="0"/>
            </a:endParaRPr>
          </a:p>
        </p:txBody>
      </p:sp>
      <p:sp>
        <p:nvSpPr>
          <p:cNvPr id="56" name="矩形 55"/>
          <p:cNvSpPr/>
          <p:nvPr/>
        </p:nvSpPr>
        <p:spPr>
          <a:xfrm>
            <a:off x="3779912" y="3490096"/>
            <a:ext cx="3096344" cy="498598"/>
          </a:xfrm>
          <a:prstGeom prst="rect">
            <a:avLst/>
          </a:prstGeom>
        </p:spPr>
        <p:txBody>
          <a:bodyPr wrap="square">
            <a:spAutoFit/>
          </a:bodyPr>
          <a:lstStyle/>
          <a:p>
            <a:pPr lvl="0" algn="just" defTabSz="685800">
              <a:lnSpc>
                <a:spcPct val="110000"/>
              </a:lnSpc>
              <a:spcBef>
                <a:spcPts val="450"/>
              </a:spcBef>
              <a:buClr>
                <a:srgbClr val="BBE0E3"/>
              </a:buClr>
              <a:buSzPct val="80000"/>
            </a:pPr>
            <a:r>
              <a:rPr lang="en-US" altLang="zh-CN" sz="2400" b="1" dirty="0">
                <a:solidFill>
                  <a:srgbClr val="FF0000"/>
                </a:solidFill>
                <a:latin typeface="楷体" panose="02010609060101010101" pitchFamily="49" charset="-122"/>
                <a:ea typeface="楷体" panose="02010609060101010101" pitchFamily="49" charset="-122"/>
              </a:rPr>
              <a:t>(</a:t>
            </a: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a</a:t>
            </a:r>
            <a:r>
              <a:rPr lang="en-US" altLang="zh-CN" sz="2400" b="1" dirty="0" err="1">
                <a:solidFill>
                  <a:srgbClr val="FF0000"/>
                </a:solidFill>
                <a:latin typeface="楷体" panose="02010609060101010101" pitchFamily="49" charset="-122"/>
                <a:ea typeface="楷体" panose="02010609060101010101" pitchFamily="49" charset="-122"/>
              </a:rPr>
              <a:t>×</a:t>
            </a: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b</a:t>
            </a:r>
            <a:r>
              <a:rPr lang="en-US" altLang="zh-CN" sz="2400" b="1" dirty="0">
                <a:solidFill>
                  <a:srgbClr val="FF0000"/>
                </a:solidFill>
                <a:latin typeface="楷体" panose="02010609060101010101" pitchFamily="49" charset="-122"/>
                <a:ea typeface="楷体" panose="02010609060101010101" pitchFamily="49" charset="-122"/>
              </a:rPr>
              <a:t>)×</a:t>
            </a:r>
            <a:r>
              <a:rPr lang="en-US" altLang="zh-CN" sz="2400" b="1" i="1" dirty="0">
                <a:solidFill>
                  <a:srgbClr val="FF0000"/>
                </a:solidFill>
                <a:latin typeface="Times New Roman" pitchFamily="18" charset="0"/>
                <a:ea typeface="楷体" panose="02010609060101010101" pitchFamily="49" charset="-122"/>
                <a:cs typeface="Times New Roman" pitchFamily="18" charset="0"/>
              </a:rPr>
              <a:t>c</a:t>
            </a:r>
            <a:r>
              <a:rPr lang="en-US" altLang="zh-CN" sz="2400" b="1" dirty="0">
                <a:solidFill>
                  <a:srgbClr val="FF0000"/>
                </a:solidFill>
                <a:latin typeface="楷体" panose="02010609060101010101" pitchFamily="49" charset="-122"/>
                <a:ea typeface="楷体" panose="02010609060101010101" pitchFamily="49" charset="-122"/>
              </a:rPr>
              <a:t>=</a:t>
            </a:r>
            <a:r>
              <a:rPr lang="en-US" altLang="zh-CN" sz="2400" b="1" i="1" dirty="0">
                <a:solidFill>
                  <a:srgbClr val="FF0000"/>
                </a:solidFill>
                <a:latin typeface="Times New Roman" pitchFamily="18" charset="0"/>
                <a:ea typeface="楷体" panose="02010609060101010101" pitchFamily="49" charset="-122"/>
                <a:cs typeface="Times New Roman" pitchFamily="18" charset="0"/>
              </a:rPr>
              <a:t>a</a:t>
            </a:r>
            <a:r>
              <a:rPr lang="en-US" altLang="zh-CN" sz="2400" b="1" dirty="0">
                <a:solidFill>
                  <a:srgbClr val="FF0000"/>
                </a:solidFill>
                <a:latin typeface="楷体" panose="02010609060101010101" pitchFamily="49" charset="-122"/>
                <a:ea typeface="楷体" panose="02010609060101010101" pitchFamily="49" charset="-122"/>
              </a:rPr>
              <a:t>×(</a:t>
            </a: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b</a:t>
            </a:r>
            <a:r>
              <a:rPr lang="en-US" altLang="zh-CN" sz="2400" b="1" dirty="0" err="1">
                <a:solidFill>
                  <a:srgbClr val="FF0000"/>
                </a:solidFill>
                <a:latin typeface="楷体" panose="02010609060101010101" pitchFamily="49" charset="-122"/>
                <a:ea typeface="楷体" panose="02010609060101010101" pitchFamily="49" charset="-122"/>
              </a:rPr>
              <a:t>×</a:t>
            </a: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c</a:t>
            </a:r>
            <a:r>
              <a:rPr lang="en-US" altLang="zh-CN" sz="2400" b="1" dirty="0">
                <a:solidFill>
                  <a:srgbClr val="FF0000"/>
                </a:solidFill>
                <a:latin typeface="楷体" panose="02010609060101010101" pitchFamily="49" charset="-122"/>
                <a:ea typeface="楷体" panose="02010609060101010101" pitchFamily="49" charset="-122"/>
              </a:rPr>
              <a:t>)</a:t>
            </a:r>
          </a:p>
        </p:txBody>
      </p:sp>
      <p:sp>
        <p:nvSpPr>
          <p:cNvPr id="57" name="矩形 56"/>
          <p:cNvSpPr/>
          <p:nvPr/>
        </p:nvSpPr>
        <p:spPr>
          <a:xfrm>
            <a:off x="3793937" y="4063680"/>
            <a:ext cx="3143077" cy="498598"/>
          </a:xfrm>
          <a:prstGeom prst="rect">
            <a:avLst/>
          </a:prstGeom>
        </p:spPr>
        <p:txBody>
          <a:bodyPr wrap="square">
            <a:spAutoFit/>
          </a:bodyPr>
          <a:lstStyle/>
          <a:p>
            <a:pPr lvl="0" algn="just" defTabSz="685800">
              <a:lnSpc>
                <a:spcPct val="110000"/>
              </a:lnSpc>
              <a:spcBef>
                <a:spcPts val="450"/>
              </a:spcBef>
              <a:buClr>
                <a:srgbClr val="BBE0E3"/>
              </a:buClr>
              <a:buSzPct val="80000"/>
            </a:pPr>
            <a:r>
              <a:rPr lang="en-US" altLang="zh-CN" sz="2400" b="1" dirty="0">
                <a:solidFill>
                  <a:srgbClr val="FF0000"/>
                </a:solidFill>
                <a:latin typeface="楷体" panose="02010609060101010101" pitchFamily="49" charset="-122"/>
                <a:ea typeface="楷体" panose="02010609060101010101" pitchFamily="49" charset="-122"/>
              </a:rPr>
              <a:t>(</a:t>
            </a: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a</a:t>
            </a:r>
            <a:r>
              <a:rPr lang="en-US" altLang="zh-CN" sz="2400" b="1" dirty="0" err="1">
                <a:solidFill>
                  <a:srgbClr val="FF0000"/>
                </a:solidFill>
                <a:latin typeface="楷体" panose="02010609060101010101" pitchFamily="49" charset="-122"/>
                <a:ea typeface="楷体" panose="02010609060101010101" pitchFamily="49" charset="-122"/>
              </a:rPr>
              <a:t>+</a:t>
            </a: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b</a:t>
            </a:r>
            <a:r>
              <a:rPr lang="en-US" altLang="zh-CN" sz="2400" b="1" dirty="0">
                <a:solidFill>
                  <a:srgbClr val="FF0000"/>
                </a:solidFill>
                <a:latin typeface="楷体" panose="02010609060101010101" pitchFamily="49" charset="-122"/>
                <a:ea typeface="楷体" panose="02010609060101010101" pitchFamily="49" charset="-122"/>
              </a:rPr>
              <a:t>)×</a:t>
            </a:r>
            <a:r>
              <a:rPr lang="en-US" altLang="zh-CN" sz="2400" b="1" i="1" dirty="0">
                <a:solidFill>
                  <a:srgbClr val="FF0000"/>
                </a:solidFill>
                <a:latin typeface="Times New Roman" pitchFamily="18" charset="0"/>
                <a:ea typeface="楷体" panose="02010609060101010101" pitchFamily="49" charset="-122"/>
                <a:cs typeface="Times New Roman" pitchFamily="18" charset="0"/>
              </a:rPr>
              <a:t>c</a:t>
            </a:r>
            <a:r>
              <a:rPr lang="en-US" altLang="zh-CN" sz="2400" b="1" dirty="0">
                <a:solidFill>
                  <a:srgbClr val="FF0000"/>
                </a:solidFill>
                <a:latin typeface="楷体" panose="02010609060101010101" pitchFamily="49" charset="-122"/>
                <a:ea typeface="楷体" panose="02010609060101010101" pitchFamily="49" charset="-122"/>
              </a:rPr>
              <a:t>=</a:t>
            </a: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a</a:t>
            </a:r>
            <a:r>
              <a:rPr lang="en-US" altLang="zh-CN" sz="2400" b="1" dirty="0" err="1">
                <a:solidFill>
                  <a:srgbClr val="FF0000"/>
                </a:solidFill>
                <a:latin typeface="楷体" panose="02010609060101010101" pitchFamily="49" charset="-122"/>
                <a:ea typeface="楷体" panose="02010609060101010101" pitchFamily="49" charset="-122"/>
              </a:rPr>
              <a:t>×</a:t>
            </a: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c</a:t>
            </a:r>
            <a:r>
              <a:rPr lang="en-US" altLang="zh-CN" sz="2400" b="1" dirty="0" err="1">
                <a:solidFill>
                  <a:srgbClr val="FF0000"/>
                </a:solidFill>
                <a:latin typeface="楷体" panose="02010609060101010101" pitchFamily="49" charset="-122"/>
                <a:ea typeface="楷体" panose="02010609060101010101" pitchFamily="49" charset="-122"/>
              </a:rPr>
              <a:t>+</a:t>
            </a: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b</a:t>
            </a:r>
            <a:r>
              <a:rPr lang="en-US" altLang="zh-CN" sz="2400" b="1" dirty="0" err="1">
                <a:solidFill>
                  <a:srgbClr val="FF0000"/>
                </a:solidFill>
                <a:latin typeface="楷体" panose="02010609060101010101" pitchFamily="49" charset="-122"/>
                <a:ea typeface="楷体" panose="02010609060101010101" pitchFamily="49" charset="-122"/>
              </a:rPr>
              <a:t>×</a:t>
            </a:r>
            <a:r>
              <a:rPr lang="en-US" altLang="zh-CN" sz="2400" b="1" i="1" dirty="0" err="1">
                <a:solidFill>
                  <a:srgbClr val="FF0000"/>
                </a:solidFill>
                <a:latin typeface="Times New Roman" pitchFamily="18" charset="0"/>
                <a:ea typeface="楷体" panose="02010609060101010101" pitchFamily="49" charset="-122"/>
                <a:cs typeface="Times New Roman" pitchFamily="18" charset="0"/>
              </a:rPr>
              <a:t>c</a:t>
            </a:r>
            <a:endParaRPr lang="en-US" altLang="zh-CN" sz="2400" b="1" i="1" dirty="0">
              <a:solidFill>
                <a:srgbClr val="FF0000"/>
              </a:solidFill>
              <a:latin typeface="Times New Roman" pitchFamily="18" charset="0"/>
              <a:ea typeface="楷体" panose="02010609060101010101" pitchFamily="49" charset="-122"/>
              <a:cs typeface="Times New Roman" pitchFamily="18" charset="0"/>
            </a:endParaRPr>
          </a:p>
        </p:txBody>
      </p:sp>
      <p:sp>
        <p:nvSpPr>
          <p:cNvPr id="6" name="文本框 5"/>
          <p:cNvSpPr txBox="1"/>
          <p:nvPr/>
        </p:nvSpPr>
        <p:spPr>
          <a:xfrm>
            <a:off x="558800" y="807720"/>
            <a:ext cx="7656830" cy="46037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举手回答：说一说</a:t>
            </a:r>
            <a:r>
              <a:rPr lang="zh-CN" altLang="en-US" sz="2400" b="1" dirty="0">
                <a:solidFill>
                  <a:srgbClr val="FF0000"/>
                </a:solidFill>
                <a:latin typeface="楷体" panose="02010609060101010101" pitchFamily="49" charset="-122"/>
                <a:ea typeface="楷体" panose="02010609060101010101" pitchFamily="49" charset="-122"/>
                <a:sym typeface="+mn-ea"/>
              </a:rPr>
              <a:t>运算定律</a:t>
            </a:r>
            <a:r>
              <a:rPr lang="zh-CN" altLang="en-US" sz="2400" b="1" dirty="0">
                <a:latin typeface="楷体" panose="02010609060101010101" pitchFamily="49" charset="-122"/>
                <a:ea typeface="楷体" panose="02010609060101010101" pitchFamily="49" charset="-122"/>
              </a:rPr>
              <a:t>用字母该怎样表示？</a:t>
            </a:r>
          </a:p>
        </p:txBody>
      </p:sp>
      <p:sp>
        <p:nvSpPr>
          <p:cNvPr id="60" name="TextBox 12"/>
          <p:cNvSpPr txBox="1">
            <a:spLocks noChangeArrowheads="1"/>
          </p:cNvSpPr>
          <p:nvPr/>
        </p:nvSpPr>
        <p:spPr bwMode="auto">
          <a:xfrm>
            <a:off x="3019765" y="388306"/>
            <a:ext cx="3179486"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en-US" altLang="zh-CN" sz="2800" b="1" dirty="0">
                <a:solidFill>
                  <a:prstClr val="black"/>
                </a:solidFill>
                <a:latin typeface="宋体" panose="02010600030101010101" pitchFamily="2" charset="-122"/>
              </a:rPr>
              <a:t>1. </a:t>
            </a:r>
            <a:r>
              <a:rPr lang="zh-CN" altLang="en-US" sz="2800" b="1" dirty="0">
                <a:solidFill>
                  <a:prstClr val="black"/>
                </a:solidFill>
                <a:latin typeface="宋体" panose="02010600030101010101" pitchFamily="2" charset="-122"/>
              </a:rPr>
              <a:t>用字母表示数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left)">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left)">
                                      <p:cBhvr>
                                        <p:cTn id="3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4"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1652270" y="770255"/>
            <a:ext cx="5893435" cy="860425"/>
          </a:xfrm>
          <a:prstGeom prst="rect">
            <a:avLst/>
          </a:prstGeom>
          <a:noFill/>
          <a:ln w="9525">
            <a:noFill/>
            <a:miter lim="800000"/>
          </a:ln>
        </p:spPr>
        <p:txBody>
          <a:bodyPr wrap="square">
            <a:spAutoFit/>
          </a:bodyPr>
          <a:lstStyle/>
          <a:p>
            <a:pPr>
              <a:lnSpc>
                <a:spcPts val="3000"/>
              </a:lnSpc>
            </a:pPr>
            <a:r>
              <a:rPr lang="zh-CN" altLang="en-US" sz="2000" b="1" dirty="0">
                <a:latin typeface="楷体" panose="02010609060101010101" pitchFamily="49" charset="-122"/>
                <a:ea typeface="楷体" panose="02010609060101010101" pitchFamily="49" charset="-122"/>
              </a:rPr>
              <a:t>举手回答：在一个含有字母的式子里，数与字母、字母与字母相乘，书写时应注意什么？</a:t>
            </a:r>
          </a:p>
        </p:txBody>
      </p:sp>
      <p:grpSp>
        <p:nvGrpSpPr>
          <p:cNvPr id="4" name="组合 3"/>
          <p:cNvGrpSpPr/>
          <p:nvPr/>
        </p:nvGrpSpPr>
        <p:grpSpPr>
          <a:xfrm>
            <a:off x="971600" y="1716417"/>
            <a:ext cx="7200799" cy="1075413"/>
            <a:chOff x="1699991" y="1770243"/>
            <a:chExt cx="6611643" cy="1075413"/>
          </a:xfrm>
        </p:grpSpPr>
        <p:grpSp>
          <p:nvGrpSpPr>
            <p:cNvPr id="10" name="组合 9"/>
            <p:cNvGrpSpPr/>
            <p:nvPr/>
          </p:nvGrpSpPr>
          <p:grpSpPr>
            <a:xfrm>
              <a:off x="1699991" y="1770243"/>
              <a:ext cx="6611643" cy="1075413"/>
              <a:chOff x="1290774" y="2643369"/>
              <a:chExt cx="6611643" cy="1075413"/>
            </a:xfrm>
          </p:grpSpPr>
          <p:grpSp>
            <p:nvGrpSpPr>
              <p:cNvPr id="11" name="组合 42"/>
              <p:cNvGrpSpPr/>
              <p:nvPr/>
            </p:nvGrpSpPr>
            <p:grpSpPr>
              <a:xfrm>
                <a:off x="1290774" y="2643369"/>
                <a:ext cx="6611643" cy="1075413"/>
                <a:chOff x="1290774" y="2643369"/>
                <a:chExt cx="6611643" cy="1075413"/>
              </a:xfrm>
            </p:grpSpPr>
            <p:sp>
              <p:nvSpPr>
                <p:cNvPr id="13" name="矩形 12"/>
                <p:cNvSpPr/>
                <p:nvPr/>
              </p:nvSpPr>
              <p:spPr>
                <a:xfrm>
                  <a:off x="1785918" y="2786058"/>
                  <a:ext cx="6116499" cy="913070"/>
                </a:xfrm>
                <a:prstGeom prst="rect">
                  <a:avLst/>
                </a:prstGeom>
              </p:spPr>
              <p:txBody>
                <a:bodyPr wrap="square">
                  <a:spAutoFit/>
                </a:bodyPr>
                <a:lstStyle/>
                <a:p>
                  <a:pPr>
                    <a:lnSpc>
                      <a:spcPts val="3200"/>
                    </a:lnSpc>
                  </a:pPr>
                  <a:r>
                    <a:rPr lang="zh-CN" altLang="en-US" sz="2400" b="1" dirty="0">
                      <a:latin typeface="楷体" panose="02010609060101010101" pitchFamily="49" charset="-122"/>
                      <a:ea typeface="楷体" panose="02010609060101010101" pitchFamily="49" charset="-122"/>
                    </a:rPr>
                    <a:t>在含有字母的式子里，数和字母中间的乘号可以用“</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代替，也可以省略不写。</a:t>
                  </a:r>
                </a:p>
              </p:txBody>
            </p:sp>
            <p:sp>
              <p:nvSpPr>
                <p:cNvPr id="14" name="Oval 65"/>
                <p:cNvSpPr>
                  <a:spLocks noChangeArrowheads="1"/>
                </p:cNvSpPr>
                <p:nvPr/>
              </p:nvSpPr>
              <p:spPr bwMode="auto">
                <a:xfrm rot="5368527">
                  <a:off x="775927" y="3158216"/>
                  <a:ext cx="1075413" cy="45719"/>
                </a:xfrm>
                <a:prstGeom prst="ellipse">
                  <a:avLst/>
                </a:prstGeom>
                <a:gradFill rotWithShape="1">
                  <a:gsLst>
                    <a:gs pos="0">
                      <a:srgbClr val="595959"/>
                    </a:gs>
                    <a:gs pos="100000">
                      <a:srgbClr val="EEECE1">
                        <a:alpha val="0"/>
                      </a:srgbClr>
                    </a:gs>
                  </a:gsLst>
                  <a:path path="shape">
                    <a:fillToRect l="50000" t="50000" r="50000" b="50000"/>
                  </a:path>
                </a:gradFill>
                <a:ln w="9525">
                  <a:noFill/>
                  <a:round/>
                </a:ln>
              </p:spPr>
              <p:txBody>
                <a:bodyPr wrap="none" anchor="ctr"/>
                <a:lstStyle/>
                <a:p>
                  <a:pPr>
                    <a:buFontTx/>
                    <a:buNone/>
                  </a:pPr>
                  <a:endParaRPr lang="zh-CN" altLang="en-US" sz="2400" b="1">
                    <a:latin typeface="楷体" panose="02010609060101010101" pitchFamily="49" charset="-122"/>
                    <a:ea typeface="楷体" panose="02010609060101010101" pitchFamily="49" charset="-122"/>
                  </a:endParaRPr>
                </a:p>
              </p:txBody>
            </p:sp>
          </p:grpSp>
          <p:sp>
            <p:nvSpPr>
              <p:cNvPr id="12" name="Text Box 94"/>
              <p:cNvSpPr txBox="1">
                <a:spLocks noChangeArrowheads="1"/>
              </p:cNvSpPr>
              <p:nvPr/>
            </p:nvSpPr>
            <p:spPr bwMode="auto">
              <a:xfrm>
                <a:off x="1367134" y="3007184"/>
                <a:ext cx="500066" cy="461665"/>
              </a:xfrm>
              <a:prstGeom prst="rect">
                <a:avLst/>
              </a:prstGeom>
              <a:noFill/>
              <a:ln w="9525">
                <a:noFill/>
                <a:miter lim="800000"/>
              </a:ln>
            </p:spPr>
            <p:txBody>
              <a:bodyPr wrap="square">
                <a:spAutoFit/>
              </a:bodyPr>
              <a:lstStyle/>
              <a:p>
                <a:pPr>
                  <a:spcBef>
                    <a:spcPct val="50000"/>
                  </a:spcBef>
                </a:pPr>
                <a:r>
                  <a:rPr lang="en-US" altLang="zh-CN" sz="2400" b="1" dirty="0">
                    <a:latin typeface="楷体" panose="02010609060101010101" pitchFamily="49" charset="-122"/>
                    <a:ea typeface="楷体" panose="02010609060101010101" pitchFamily="49" charset="-122"/>
                  </a:rPr>
                  <a:t>1</a:t>
                </a:r>
                <a:endParaRPr lang="zh-CN" altLang="en-US" sz="2400" b="1" dirty="0">
                  <a:latin typeface="楷体" panose="02010609060101010101" pitchFamily="49" charset="-122"/>
                  <a:ea typeface="楷体" panose="02010609060101010101" pitchFamily="49" charset="-122"/>
                </a:endParaRPr>
              </a:p>
            </p:txBody>
          </p:sp>
        </p:grpSp>
        <p:cxnSp>
          <p:nvCxnSpPr>
            <p:cNvPr id="27" name="MH_Other_1"/>
            <p:cNvCxnSpPr/>
            <p:nvPr>
              <p:custDataLst>
                <p:tags r:id="rId3"/>
              </p:custDataLst>
            </p:nvPr>
          </p:nvCxnSpPr>
          <p:spPr>
            <a:xfrm>
              <a:off x="1722277" y="2198394"/>
              <a:ext cx="0" cy="375047"/>
            </a:xfrm>
            <a:prstGeom prst="line">
              <a:avLst/>
            </a:prstGeom>
            <a:ln w="38100">
              <a:solidFill>
                <a:srgbClr val="02A0D8"/>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976522" y="2573569"/>
            <a:ext cx="7705428" cy="1075414"/>
            <a:chOff x="1704913" y="2627395"/>
            <a:chExt cx="7705428" cy="1075414"/>
          </a:xfrm>
        </p:grpSpPr>
        <p:grpSp>
          <p:nvGrpSpPr>
            <p:cNvPr id="15" name="组合 14"/>
            <p:cNvGrpSpPr/>
            <p:nvPr/>
          </p:nvGrpSpPr>
          <p:grpSpPr>
            <a:xfrm>
              <a:off x="1704913" y="2627395"/>
              <a:ext cx="7705428" cy="1075414"/>
              <a:chOff x="1214414" y="3786190"/>
              <a:chExt cx="7705428" cy="1075414"/>
            </a:xfrm>
          </p:grpSpPr>
          <p:grpSp>
            <p:nvGrpSpPr>
              <p:cNvPr id="16" name="组合 34"/>
              <p:cNvGrpSpPr/>
              <p:nvPr/>
            </p:nvGrpSpPr>
            <p:grpSpPr>
              <a:xfrm>
                <a:off x="1214414" y="3786190"/>
                <a:ext cx="7705428" cy="1075414"/>
                <a:chOff x="1214414" y="4143380"/>
                <a:chExt cx="7705428" cy="1075414"/>
              </a:xfrm>
            </p:grpSpPr>
            <p:sp>
              <p:nvSpPr>
                <p:cNvPr id="18" name="Oval 65"/>
                <p:cNvSpPr>
                  <a:spLocks noChangeArrowheads="1"/>
                </p:cNvSpPr>
                <p:nvPr/>
              </p:nvSpPr>
              <p:spPr bwMode="auto">
                <a:xfrm rot="5368527">
                  <a:off x="699567" y="4658227"/>
                  <a:ext cx="1075414" cy="45719"/>
                </a:xfrm>
                <a:prstGeom prst="ellipse">
                  <a:avLst/>
                </a:prstGeom>
                <a:gradFill rotWithShape="1">
                  <a:gsLst>
                    <a:gs pos="0">
                      <a:srgbClr val="595959"/>
                    </a:gs>
                    <a:gs pos="100000">
                      <a:srgbClr val="EEECE1">
                        <a:alpha val="0"/>
                      </a:srgbClr>
                    </a:gs>
                  </a:gsLst>
                  <a:path path="shape">
                    <a:fillToRect l="50000" t="50000" r="50000" b="50000"/>
                  </a:path>
                </a:gradFill>
                <a:ln w="9525">
                  <a:noFill/>
                  <a:round/>
                </a:ln>
              </p:spPr>
              <p:txBody>
                <a:bodyPr wrap="none" anchor="ctr"/>
                <a:lstStyle/>
                <a:p>
                  <a:pPr>
                    <a:buFontTx/>
                    <a:buNone/>
                  </a:pPr>
                  <a:endParaRPr lang="zh-CN" altLang="en-US" sz="2400" b="1">
                    <a:latin typeface="楷体" panose="02010609060101010101" pitchFamily="49" charset="-122"/>
                    <a:ea typeface="楷体" panose="02010609060101010101" pitchFamily="49" charset="-122"/>
                  </a:endParaRPr>
                </a:p>
              </p:txBody>
            </p:sp>
            <p:sp>
              <p:nvSpPr>
                <p:cNvPr id="19" name="Text Box 94"/>
                <p:cNvSpPr txBox="1">
                  <a:spLocks noChangeArrowheads="1"/>
                </p:cNvSpPr>
                <p:nvPr/>
              </p:nvSpPr>
              <p:spPr bwMode="auto">
                <a:xfrm>
                  <a:off x="1704636" y="4513962"/>
                  <a:ext cx="7215206" cy="461665"/>
                </a:xfrm>
                <a:prstGeom prst="rect">
                  <a:avLst/>
                </a:prstGeom>
                <a:noFill/>
                <a:ln w="9525">
                  <a:noFill/>
                  <a:miter lim="800000"/>
                </a:ln>
              </p:spPr>
              <p:txBody>
                <a:bodyPr wrap="square">
                  <a:spAutoFit/>
                </a:bodyPr>
                <a:lstStyle/>
                <a:p>
                  <a:pPr>
                    <a:spcBef>
                      <a:spcPct val="50000"/>
                    </a:spcBef>
                  </a:pPr>
                  <a:r>
                    <a:rPr lang="zh-CN" altLang="en-US" sz="2400" b="1" dirty="0">
                      <a:latin typeface="楷体" panose="02010609060101010101" pitchFamily="49" charset="-122"/>
                      <a:ea typeface="楷体" panose="02010609060101010101" pitchFamily="49" charset="-122"/>
                    </a:rPr>
                    <a:t>省略乘号时，应当把数写在字母的前面。</a:t>
                  </a:r>
                </a:p>
              </p:txBody>
            </p:sp>
          </p:grpSp>
          <p:sp>
            <p:nvSpPr>
              <p:cNvPr id="17" name="Text Box 94"/>
              <p:cNvSpPr txBox="1">
                <a:spLocks noChangeArrowheads="1"/>
              </p:cNvSpPr>
              <p:nvPr/>
            </p:nvSpPr>
            <p:spPr bwMode="auto">
              <a:xfrm>
                <a:off x="1285852" y="4214818"/>
                <a:ext cx="500066" cy="461665"/>
              </a:xfrm>
              <a:prstGeom prst="rect">
                <a:avLst/>
              </a:prstGeom>
              <a:noFill/>
              <a:ln w="9525">
                <a:noFill/>
                <a:miter lim="800000"/>
              </a:ln>
            </p:spPr>
            <p:txBody>
              <a:bodyPr wrap="square">
                <a:spAutoFit/>
              </a:bodyPr>
              <a:lstStyle/>
              <a:p>
                <a:pPr>
                  <a:spcBef>
                    <a:spcPct val="50000"/>
                  </a:spcBef>
                </a:pPr>
                <a:r>
                  <a:rPr lang="en-US" altLang="zh-CN" sz="2400" b="1" dirty="0">
                    <a:latin typeface="楷体" panose="02010609060101010101" pitchFamily="49" charset="-122"/>
                    <a:ea typeface="楷体" panose="02010609060101010101" pitchFamily="49" charset="-122"/>
                  </a:rPr>
                  <a:t>2</a:t>
                </a:r>
                <a:endParaRPr lang="zh-CN" altLang="en-US" sz="2400" b="1" dirty="0">
                  <a:latin typeface="楷体" panose="02010609060101010101" pitchFamily="49" charset="-122"/>
                  <a:ea typeface="楷体" panose="02010609060101010101" pitchFamily="49" charset="-122"/>
                </a:endParaRPr>
              </a:p>
            </p:txBody>
          </p:sp>
        </p:grpSp>
        <p:cxnSp>
          <p:nvCxnSpPr>
            <p:cNvPr id="30" name="MH_Other_2"/>
            <p:cNvCxnSpPr/>
            <p:nvPr>
              <p:custDataLst>
                <p:tags r:id="rId2"/>
              </p:custDataLst>
            </p:nvPr>
          </p:nvCxnSpPr>
          <p:spPr>
            <a:xfrm>
              <a:off x="1722277" y="3088121"/>
              <a:ext cx="0" cy="376238"/>
            </a:xfrm>
            <a:prstGeom prst="line">
              <a:avLst/>
            </a:prstGeom>
            <a:ln w="38100">
              <a:solidFill>
                <a:srgbClr val="F89AA5"/>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986090" y="3584569"/>
            <a:ext cx="7402334" cy="1075413"/>
            <a:chOff x="1714481" y="3638395"/>
            <a:chExt cx="6352842" cy="1075413"/>
          </a:xfrm>
        </p:grpSpPr>
        <p:grpSp>
          <p:nvGrpSpPr>
            <p:cNvPr id="20" name="组合 19"/>
            <p:cNvGrpSpPr/>
            <p:nvPr/>
          </p:nvGrpSpPr>
          <p:grpSpPr>
            <a:xfrm>
              <a:off x="1714481" y="3638395"/>
              <a:ext cx="6352842" cy="1075413"/>
              <a:chOff x="1142977" y="5000635"/>
              <a:chExt cx="6352842" cy="1075413"/>
            </a:xfrm>
          </p:grpSpPr>
          <p:grpSp>
            <p:nvGrpSpPr>
              <p:cNvPr id="21" name="组合 35"/>
              <p:cNvGrpSpPr/>
              <p:nvPr/>
            </p:nvGrpSpPr>
            <p:grpSpPr>
              <a:xfrm>
                <a:off x="1142977" y="5000635"/>
                <a:ext cx="6352842" cy="1075413"/>
                <a:chOff x="1214415" y="4143379"/>
                <a:chExt cx="6326991" cy="1075413"/>
              </a:xfrm>
            </p:grpSpPr>
            <p:sp>
              <p:nvSpPr>
                <p:cNvPr id="23" name="Oval 65"/>
                <p:cNvSpPr>
                  <a:spLocks noChangeArrowheads="1"/>
                </p:cNvSpPr>
                <p:nvPr/>
              </p:nvSpPr>
              <p:spPr bwMode="auto">
                <a:xfrm rot="5368527">
                  <a:off x="699568" y="4658226"/>
                  <a:ext cx="1075413" cy="45719"/>
                </a:xfrm>
                <a:prstGeom prst="ellipse">
                  <a:avLst/>
                </a:prstGeom>
                <a:gradFill rotWithShape="1">
                  <a:gsLst>
                    <a:gs pos="0">
                      <a:srgbClr val="595959"/>
                    </a:gs>
                    <a:gs pos="100000">
                      <a:srgbClr val="EEECE1">
                        <a:alpha val="0"/>
                      </a:srgbClr>
                    </a:gs>
                  </a:gsLst>
                  <a:path path="shape">
                    <a:fillToRect l="50000" t="50000" r="50000" b="50000"/>
                  </a:path>
                </a:gradFill>
                <a:ln w="9525">
                  <a:noFill/>
                  <a:round/>
                </a:ln>
              </p:spPr>
              <p:txBody>
                <a:bodyPr wrap="none" anchor="ctr"/>
                <a:lstStyle/>
                <a:p>
                  <a:pPr>
                    <a:buFontTx/>
                    <a:buNone/>
                  </a:pPr>
                  <a:endParaRPr lang="zh-CN" altLang="en-US" sz="2400" b="1">
                    <a:latin typeface="楷体" panose="02010609060101010101" pitchFamily="49" charset="-122"/>
                    <a:ea typeface="楷体" panose="02010609060101010101" pitchFamily="49" charset="-122"/>
                  </a:endParaRPr>
                </a:p>
              </p:txBody>
            </p:sp>
            <p:sp>
              <p:nvSpPr>
                <p:cNvPr id="24" name="Text Box 94"/>
                <p:cNvSpPr txBox="1">
                  <a:spLocks noChangeArrowheads="1"/>
                </p:cNvSpPr>
                <p:nvPr/>
              </p:nvSpPr>
              <p:spPr bwMode="auto">
                <a:xfrm>
                  <a:off x="1783593" y="4262187"/>
                  <a:ext cx="5757813" cy="830997"/>
                </a:xfrm>
                <a:prstGeom prst="rect">
                  <a:avLst/>
                </a:prstGeom>
                <a:noFill/>
                <a:ln w="9525">
                  <a:noFill/>
                  <a:miter lim="800000"/>
                </a:ln>
              </p:spPr>
              <p:txBody>
                <a:bodyPr wrap="square">
                  <a:spAutoFit/>
                </a:bodyPr>
                <a:lstStyle/>
                <a:p>
                  <a:pPr>
                    <a:spcBef>
                      <a:spcPct val="50000"/>
                    </a:spcBef>
                  </a:pPr>
                  <a:r>
                    <a:rPr lang="zh-CN" altLang="en-US" sz="2400" b="1" dirty="0">
                      <a:latin typeface="楷体" panose="02010609060101010101" pitchFamily="49" charset="-122"/>
                      <a:ea typeface="楷体" panose="02010609060101010101" pitchFamily="49" charset="-122"/>
                    </a:rPr>
                    <a:t>数与数之间的乘号不能省略。加号、减号、除号都不能省略。</a:t>
                  </a:r>
                </a:p>
              </p:txBody>
            </p:sp>
          </p:grpSp>
          <p:sp>
            <p:nvSpPr>
              <p:cNvPr id="22" name="Text Box 94"/>
              <p:cNvSpPr txBox="1">
                <a:spLocks noChangeArrowheads="1"/>
              </p:cNvSpPr>
              <p:nvPr/>
            </p:nvSpPr>
            <p:spPr bwMode="auto">
              <a:xfrm>
                <a:off x="1214414" y="5357826"/>
                <a:ext cx="500066" cy="461665"/>
              </a:xfrm>
              <a:prstGeom prst="rect">
                <a:avLst/>
              </a:prstGeom>
              <a:noFill/>
              <a:ln w="9525">
                <a:noFill/>
                <a:miter lim="800000"/>
              </a:ln>
            </p:spPr>
            <p:txBody>
              <a:bodyPr wrap="square">
                <a:spAutoFit/>
              </a:bodyPr>
              <a:lstStyle/>
              <a:p>
                <a:pPr>
                  <a:spcBef>
                    <a:spcPct val="50000"/>
                  </a:spcBef>
                </a:pPr>
                <a:r>
                  <a:rPr lang="en-US" altLang="zh-CN" sz="2400" b="1" dirty="0">
                    <a:latin typeface="楷体" panose="02010609060101010101" pitchFamily="49" charset="-122"/>
                    <a:ea typeface="楷体" panose="02010609060101010101" pitchFamily="49" charset="-122"/>
                  </a:rPr>
                  <a:t>3</a:t>
                </a:r>
                <a:endParaRPr lang="zh-CN" altLang="en-US" sz="2400" b="1" dirty="0">
                  <a:latin typeface="楷体" panose="02010609060101010101" pitchFamily="49" charset="-122"/>
                  <a:ea typeface="楷体" panose="02010609060101010101" pitchFamily="49" charset="-122"/>
                </a:endParaRPr>
              </a:p>
            </p:txBody>
          </p:sp>
        </p:grpSp>
        <p:cxnSp>
          <p:nvCxnSpPr>
            <p:cNvPr id="31" name="MH_Other_4"/>
            <p:cNvCxnSpPr/>
            <p:nvPr>
              <p:custDataLst>
                <p:tags r:id="rId1"/>
              </p:custDataLst>
            </p:nvPr>
          </p:nvCxnSpPr>
          <p:spPr>
            <a:xfrm>
              <a:off x="1722277" y="4060530"/>
              <a:ext cx="0" cy="37623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par>
                          <p:cTn id="17" fill="hold">
                            <p:stCondLst>
                              <p:cond delay="1000"/>
                            </p:stCondLst>
                            <p:childTnLst>
                              <p:par>
                                <p:cTn id="18" presetID="5" presetClass="entr" presetSubtype="1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a:spLocks noChangeArrowheads="1"/>
          </p:cNvSpPr>
          <p:nvPr/>
        </p:nvSpPr>
        <p:spPr bwMode="auto">
          <a:xfrm>
            <a:off x="3448336" y="256963"/>
            <a:ext cx="2419808"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en-US" altLang="zh-CN" sz="3200" b="1" dirty="0">
                <a:solidFill>
                  <a:prstClr val="black"/>
                </a:solidFill>
                <a:latin typeface="宋体" panose="02010600030101010101" pitchFamily="2" charset="-122"/>
              </a:rPr>
              <a:t>2. </a:t>
            </a:r>
            <a:r>
              <a:rPr lang="zh-CN" altLang="en-US" sz="3200" b="1" dirty="0">
                <a:solidFill>
                  <a:prstClr val="black"/>
                </a:solidFill>
                <a:latin typeface="宋体" panose="02010600030101010101" pitchFamily="2" charset="-122"/>
              </a:rPr>
              <a:t>方程</a:t>
            </a:r>
          </a:p>
        </p:txBody>
      </p:sp>
      <p:sp>
        <p:nvSpPr>
          <p:cNvPr id="25" name="Oval 20"/>
          <p:cNvSpPr>
            <a:spLocks noChangeArrowheads="1"/>
          </p:cNvSpPr>
          <p:nvPr/>
        </p:nvSpPr>
        <p:spPr bwMode="auto">
          <a:xfrm>
            <a:off x="5038720" y="2105177"/>
            <a:ext cx="2592388" cy="1441450"/>
          </a:xfrm>
          <a:prstGeom prst="ellipse">
            <a:avLst/>
          </a:prstGeom>
          <a:solidFill>
            <a:schemeClr val="accent6"/>
          </a:solidFill>
          <a:ln w="9525" algn="ctr">
            <a:solidFill>
              <a:schemeClr val="tx1"/>
            </a:solidFill>
            <a:round/>
          </a:ln>
        </p:spPr>
        <p:txBody>
          <a:bodyPr wrap="none" anchor="ctr"/>
          <a:lstStyle/>
          <a:p>
            <a:pPr algn="ctr" eaLnBrk="1" hangingPunct="1"/>
            <a:endParaRPr lang="zh-CN" altLang="en-US" sz="2000">
              <a:latin typeface="楷体" panose="02010609060101010101" pitchFamily="49" charset="-122"/>
              <a:ea typeface="楷体" panose="02010609060101010101" pitchFamily="49" charset="-122"/>
            </a:endParaRPr>
          </a:p>
        </p:txBody>
      </p:sp>
      <p:sp>
        <p:nvSpPr>
          <p:cNvPr id="26" name="Text Box 12"/>
          <p:cNvSpPr txBox="1">
            <a:spLocks noChangeArrowheads="1"/>
          </p:cNvSpPr>
          <p:nvPr/>
        </p:nvSpPr>
        <p:spPr bwMode="auto">
          <a:xfrm>
            <a:off x="1000100" y="2344712"/>
            <a:ext cx="803426" cy="461665"/>
          </a:xfrm>
          <a:prstGeom prst="rect">
            <a:avLst/>
          </a:prstGeom>
          <a:noFill/>
          <a:ln w="9525" cap="rnd" algn="ctr">
            <a:noFill/>
            <a:prstDash val="sysDot"/>
            <a:miter lim="800000"/>
          </a:ln>
        </p:spPr>
        <p:txBody>
          <a:bodyPr wrap="none">
            <a:spAutoFit/>
          </a:bodyPr>
          <a:lstStyle/>
          <a:p>
            <a:pPr algn="ctr" eaLnBrk="1" hangingPunct="1"/>
            <a:r>
              <a:rPr lang="zh-CN" altLang="en-US" sz="2400" b="1" dirty="0">
                <a:latin typeface="楷体" panose="02010609060101010101" pitchFamily="49" charset="-122"/>
                <a:ea typeface="楷体" panose="02010609060101010101" pitchFamily="49" charset="-122"/>
              </a:rPr>
              <a:t>方程</a:t>
            </a:r>
          </a:p>
        </p:txBody>
      </p:sp>
      <p:sp>
        <p:nvSpPr>
          <p:cNvPr id="27" name="AutoShape 13"/>
          <p:cNvSpPr/>
          <p:nvPr/>
        </p:nvSpPr>
        <p:spPr bwMode="auto">
          <a:xfrm>
            <a:off x="1870070" y="1019328"/>
            <a:ext cx="344476" cy="3319461"/>
          </a:xfrm>
          <a:prstGeom prst="leftBrace">
            <a:avLst>
              <a:gd name="adj1" fmla="val 191117"/>
              <a:gd name="adj2" fmla="val 50000"/>
            </a:avLst>
          </a:prstGeom>
          <a:noFill/>
          <a:ln w="22225">
            <a:solidFill>
              <a:schemeClr val="tx1"/>
            </a:solidFill>
            <a:round/>
          </a:ln>
        </p:spPr>
        <p:txBody>
          <a:bodyPr wrap="none" anchor="ctr"/>
          <a:lstStyle/>
          <a:p>
            <a:pPr algn="ctr" eaLnBrk="1" hangingPunct="1"/>
            <a:endParaRPr lang="zh-CN" altLang="en-US" sz="2000">
              <a:latin typeface="楷体" panose="02010609060101010101" pitchFamily="49" charset="-122"/>
              <a:ea typeface="楷体" panose="02010609060101010101" pitchFamily="49" charset="-122"/>
            </a:endParaRPr>
          </a:p>
        </p:txBody>
      </p:sp>
      <p:sp>
        <p:nvSpPr>
          <p:cNvPr id="29" name="Text Box 14"/>
          <p:cNvSpPr txBox="1">
            <a:spLocks noChangeArrowheads="1"/>
          </p:cNvSpPr>
          <p:nvPr/>
        </p:nvSpPr>
        <p:spPr bwMode="auto">
          <a:xfrm>
            <a:off x="2109047" y="987574"/>
            <a:ext cx="2040943" cy="461665"/>
          </a:xfrm>
          <a:prstGeom prst="rect">
            <a:avLst/>
          </a:prstGeom>
          <a:noFill/>
          <a:ln w="9525" cap="rnd" algn="ctr">
            <a:noFill/>
            <a:prstDash val="sysDot"/>
            <a:miter lim="800000"/>
          </a:ln>
        </p:spPr>
        <p:txBody>
          <a:bodyPr wrap="none">
            <a:spAutoFit/>
          </a:bodyPr>
          <a:lstStyle/>
          <a:p>
            <a:pPr algn="ctr" eaLnBrk="1" hangingPunct="1"/>
            <a:r>
              <a:rPr lang="zh-CN" altLang="en-US" sz="2400" b="1" dirty="0">
                <a:solidFill>
                  <a:srgbClr val="0070C0"/>
                </a:solidFill>
                <a:latin typeface="楷体" panose="02010609060101010101" pitchFamily="49" charset="-122"/>
                <a:ea typeface="楷体" panose="02010609060101010101" pitchFamily="49" charset="-122"/>
              </a:rPr>
              <a:t>方程的意义：</a:t>
            </a:r>
          </a:p>
        </p:txBody>
      </p:sp>
      <p:sp>
        <p:nvSpPr>
          <p:cNvPr id="30" name="Text Box 15"/>
          <p:cNvSpPr txBox="1">
            <a:spLocks noChangeArrowheads="1"/>
          </p:cNvSpPr>
          <p:nvPr/>
        </p:nvSpPr>
        <p:spPr bwMode="auto">
          <a:xfrm>
            <a:off x="2111370" y="2362164"/>
            <a:ext cx="2969083" cy="461665"/>
          </a:xfrm>
          <a:prstGeom prst="rect">
            <a:avLst/>
          </a:prstGeom>
          <a:noFill/>
          <a:ln w="9525" cap="rnd" algn="ctr">
            <a:noFill/>
            <a:prstDash val="sysDot"/>
            <a:miter lim="800000"/>
          </a:ln>
        </p:spPr>
        <p:txBody>
          <a:bodyPr wrap="none">
            <a:spAutoFit/>
          </a:bodyPr>
          <a:lstStyle/>
          <a:p>
            <a:pPr algn="ctr" eaLnBrk="1" hangingPunct="1"/>
            <a:r>
              <a:rPr lang="zh-CN" altLang="en-US" sz="2400" b="1" dirty="0">
                <a:solidFill>
                  <a:srgbClr val="0070C0"/>
                </a:solidFill>
                <a:latin typeface="楷体" panose="02010609060101010101" pitchFamily="49" charset="-122"/>
                <a:ea typeface="楷体" panose="02010609060101010101" pitchFamily="49" charset="-122"/>
              </a:rPr>
              <a:t>方程与等式的关系：</a:t>
            </a:r>
          </a:p>
        </p:txBody>
      </p:sp>
      <p:sp>
        <p:nvSpPr>
          <p:cNvPr id="31" name="Text Box 16"/>
          <p:cNvSpPr txBox="1">
            <a:spLocks noChangeArrowheads="1"/>
          </p:cNvSpPr>
          <p:nvPr/>
        </p:nvSpPr>
        <p:spPr bwMode="auto">
          <a:xfrm>
            <a:off x="2143108" y="4059224"/>
            <a:ext cx="1422184" cy="461665"/>
          </a:xfrm>
          <a:prstGeom prst="rect">
            <a:avLst/>
          </a:prstGeom>
          <a:noFill/>
          <a:ln w="9525" cap="rnd" algn="ctr">
            <a:noFill/>
            <a:prstDash val="sysDot"/>
            <a:miter lim="800000"/>
          </a:ln>
        </p:spPr>
        <p:txBody>
          <a:bodyPr wrap="none">
            <a:spAutoFit/>
          </a:bodyPr>
          <a:lstStyle/>
          <a:p>
            <a:pPr algn="ctr" eaLnBrk="1" hangingPunct="1"/>
            <a:r>
              <a:rPr lang="zh-CN" altLang="en-US" sz="2400" b="1" dirty="0">
                <a:solidFill>
                  <a:srgbClr val="0070C0"/>
                </a:solidFill>
                <a:latin typeface="楷体" panose="02010609060101010101" pitchFamily="49" charset="-122"/>
                <a:ea typeface="楷体" panose="02010609060101010101" pitchFamily="49" charset="-122"/>
              </a:rPr>
              <a:t>解方程：</a:t>
            </a:r>
          </a:p>
        </p:txBody>
      </p:sp>
      <p:sp>
        <p:nvSpPr>
          <p:cNvPr id="32" name="Text Box 17"/>
          <p:cNvSpPr txBox="1">
            <a:spLocks noChangeArrowheads="1"/>
          </p:cNvSpPr>
          <p:nvPr/>
        </p:nvSpPr>
        <p:spPr bwMode="auto">
          <a:xfrm>
            <a:off x="3894997" y="987574"/>
            <a:ext cx="4206601" cy="461665"/>
          </a:xfrm>
          <a:prstGeom prst="rect">
            <a:avLst/>
          </a:prstGeom>
          <a:noFill/>
          <a:ln w="9525" cap="rnd" algn="ctr">
            <a:noFill/>
            <a:prstDash val="sysDot"/>
            <a:miter lim="800000"/>
          </a:ln>
        </p:spPr>
        <p:txBody>
          <a:bodyPr wrap="none">
            <a:spAutoFit/>
          </a:bodyPr>
          <a:lstStyle/>
          <a:p>
            <a:pPr eaLnBrk="1" hangingPunct="1"/>
            <a:r>
              <a:rPr lang="zh-CN" altLang="en-US" sz="2400" b="1" dirty="0">
                <a:solidFill>
                  <a:srgbClr val="0070C0"/>
                </a:solidFill>
                <a:latin typeface="楷体" panose="02010609060101010101" pitchFamily="49" charset="-122"/>
                <a:ea typeface="楷体" panose="02010609060101010101" pitchFamily="49" charset="-122"/>
              </a:rPr>
              <a:t>含有</a:t>
            </a:r>
            <a:r>
              <a:rPr lang="zh-CN" altLang="en-US" sz="2400" b="1" dirty="0">
                <a:solidFill>
                  <a:srgbClr val="FF0000"/>
                </a:solidFill>
                <a:latin typeface="楷体" panose="02010609060101010101" pitchFamily="49" charset="-122"/>
                <a:ea typeface="楷体" panose="02010609060101010101" pitchFamily="49" charset="-122"/>
              </a:rPr>
              <a:t>未知数</a:t>
            </a:r>
            <a:r>
              <a:rPr lang="zh-CN" altLang="en-US" sz="2400" b="1" dirty="0">
                <a:solidFill>
                  <a:srgbClr val="0070C0"/>
                </a:solidFill>
                <a:latin typeface="楷体" panose="02010609060101010101" pitchFamily="49" charset="-122"/>
                <a:ea typeface="楷体" panose="02010609060101010101" pitchFamily="49" charset="-122"/>
              </a:rPr>
              <a:t>的</a:t>
            </a:r>
            <a:r>
              <a:rPr lang="zh-CN" altLang="en-US" sz="2400" b="1" dirty="0">
                <a:solidFill>
                  <a:srgbClr val="FF0000"/>
                </a:solidFill>
                <a:latin typeface="楷体" panose="02010609060101010101" pitchFamily="49" charset="-122"/>
                <a:ea typeface="楷体" panose="02010609060101010101" pitchFamily="49" charset="-122"/>
              </a:rPr>
              <a:t>等式</a:t>
            </a:r>
            <a:r>
              <a:rPr lang="zh-CN" altLang="en-US" sz="2400" b="1" dirty="0">
                <a:solidFill>
                  <a:srgbClr val="0070C0"/>
                </a:solidFill>
                <a:latin typeface="楷体" panose="02010609060101010101" pitchFamily="49" charset="-122"/>
                <a:ea typeface="楷体" panose="02010609060101010101" pitchFamily="49" charset="-122"/>
              </a:rPr>
              <a:t>叫作方程。</a:t>
            </a:r>
          </a:p>
        </p:txBody>
      </p:sp>
      <p:sp>
        <p:nvSpPr>
          <p:cNvPr id="33" name="Oval 19"/>
          <p:cNvSpPr>
            <a:spLocks noChangeArrowheads="1"/>
          </p:cNvSpPr>
          <p:nvPr/>
        </p:nvSpPr>
        <p:spPr bwMode="auto">
          <a:xfrm>
            <a:off x="5786446" y="2662402"/>
            <a:ext cx="1079500" cy="620712"/>
          </a:xfrm>
          <a:prstGeom prst="ellipse">
            <a:avLst/>
          </a:prstGeom>
          <a:solidFill>
            <a:srgbClr val="FFFF00"/>
          </a:solidFill>
          <a:ln w="9525" algn="ctr">
            <a:solidFill>
              <a:schemeClr val="tx1"/>
            </a:solidFill>
            <a:round/>
          </a:ln>
        </p:spPr>
        <p:txBody>
          <a:bodyPr wrap="none" anchor="ctr"/>
          <a:lstStyle/>
          <a:p>
            <a:pPr algn="ctr" eaLnBrk="1" hangingPunct="1"/>
            <a:endParaRPr lang="zh-CN" altLang="en-US" sz="2000">
              <a:latin typeface="楷体" panose="02010609060101010101" pitchFamily="49" charset="-122"/>
              <a:ea typeface="楷体" panose="02010609060101010101" pitchFamily="49" charset="-122"/>
            </a:endParaRPr>
          </a:p>
        </p:txBody>
      </p:sp>
      <p:sp>
        <p:nvSpPr>
          <p:cNvPr id="34" name="Text Box 21"/>
          <p:cNvSpPr txBox="1">
            <a:spLocks noChangeArrowheads="1"/>
          </p:cNvSpPr>
          <p:nvPr/>
        </p:nvSpPr>
        <p:spPr bwMode="auto">
          <a:xfrm>
            <a:off x="5982221" y="2733840"/>
            <a:ext cx="697627" cy="400110"/>
          </a:xfrm>
          <a:prstGeom prst="rect">
            <a:avLst/>
          </a:prstGeom>
          <a:noFill/>
          <a:ln w="9525" cap="rnd" algn="ctr">
            <a:noFill/>
            <a:prstDash val="sysDot"/>
            <a:miter lim="800000"/>
          </a:ln>
        </p:spPr>
        <p:txBody>
          <a:bodyPr wrap="none">
            <a:spAutoFit/>
          </a:bodyPr>
          <a:lstStyle/>
          <a:p>
            <a:pPr algn="ctr" eaLnBrk="1" hangingPunct="1"/>
            <a:r>
              <a:rPr lang="zh-CN" altLang="en-US" sz="2000" b="1" dirty="0">
                <a:latin typeface="楷体" panose="02010609060101010101" pitchFamily="49" charset="-122"/>
                <a:ea typeface="楷体" panose="02010609060101010101" pitchFamily="49" charset="-122"/>
              </a:rPr>
              <a:t>方程</a:t>
            </a:r>
          </a:p>
        </p:txBody>
      </p:sp>
      <p:sp>
        <p:nvSpPr>
          <p:cNvPr id="35" name="Text Box 22"/>
          <p:cNvSpPr txBox="1">
            <a:spLocks noChangeArrowheads="1"/>
          </p:cNvSpPr>
          <p:nvPr/>
        </p:nvSpPr>
        <p:spPr bwMode="auto">
          <a:xfrm>
            <a:off x="5955219" y="2249639"/>
            <a:ext cx="697627" cy="400110"/>
          </a:xfrm>
          <a:prstGeom prst="rect">
            <a:avLst/>
          </a:prstGeom>
          <a:noFill/>
          <a:ln w="9525" cap="rnd" algn="ctr">
            <a:noFill/>
            <a:prstDash val="sysDot"/>
            <a:miter lim="800000"/>
          </a:ln>
        </p:spPr>
        <p:txBody>
          <a:bodyPr wrap="none">
            <a:spAutoFit/>
          </a:bodyPr>
          <a:lstStyle/>
          <a:p>
            <a:pPr algn="ctr" eaLnBrk="1" hangingPunct="1"/>
            <a:r>
              <a:rPr lang="zh-CN" altLang="en-US" sz="2000" b="1" dirty="0">
                <a:latin typeface="楷体" panose="02010609060101010101" pitchFamily="49" charset="-122"/>
                <a:ea typeface="楷体" panose="02010609060101010101" pitchFamily="49" charset="-122"/>
              </a:rPr>
              <a:t>等式</a:t>
            </a:r>
          </a:p>
        </p:txBody>
      </p:sp>
      <p:sp>
        <p:nvSpPr>
          <p:cNvPr id="36" name="Text Box 24"/>
          <p:cNvSpPr txBox="1">
            <a:spLocks noChangeArrowheads="1"/>
          </p:cNvSpPr>
          <p:nvPr/>
        </p:nvSpPr>
        <p:spPr bwMode="auto">
          <a:xfrm>
            <a:off x="3286253" y="4059224"/>
            <a:ext cx="4206601" cy="461665"/>
          </a:xfrm>
          <a:prstGeom prst="rect">
            <a:avLst/>
          </a:prstGeom>
          <a:noFill/>
          <a:ln w="9525" cap="rnd" algn="ctr">
            <a:noFill/>
            <a:prstDash val="sysDot"/>
            <a:miter lim="800000"/>
          </a:ln>
        </p:spPr>
        <p:txBody>
          <a:bodyPr wrap="none">
            <a:spAutoFit/>
          </a:bodyPr>
          <a:lstStyle/>
          <a:p>
            <a:pPr algn="ctr" eaLnBrk="1" hangingPunct="1"/>
            <a:r>
              <a:rPr lang="zh-CN" altLang="en-US" sz="2400" b="1" dirty="0">
                <a:solidFill>
                  <a:srgbClr val="0070C0"/>
                </a:solidFill>
                <a:latin typeface="楷体" panose="02010609060101010101" pitchFamily="49" charset="-122"/>
                <a:ea typeface="楷体" panose="02010609060101010101" pitchFamily="49" charset="-122"/>
              </a:rPr>
              <a:t>求方程</a:t>
            </a:r>
            <a:r>
              <a:rPr lang="zh-CN" altLang="en-US" sz="2400" b="1" dirty="0">
                <a:solidFill>
                  <a:srgbClr val="FF0000"/>
                </a:solidFill>
                <a:latin typeface="楷体" panose="02010609060101010101" pitchFamily="49" charset="-122"/>
                <a:ea typeface="楷体" panose="02010609060101010101" pitchFamily="49" charset="-122"/>
              </a:rPr>
              <a:t>解的过程</a:t>
            </a:r>
            <a:r>
              <a:rPr lang="zh-CN" altLang="en-US" sz="2400" b="1" dirty="0">
                <a:solidFill>
                  <a:srgbClr val="0070C0"/>
                </a:solidFill>
                <a:latin typeface="楷体" panose="02010609060101010101" pitchFamily="49" charset="-122"/>
                <a:ea typeface="楷体" panose="02010609060101010101" pitchFamily="49" charset="-122"/>
              </a:rPr>
              <a:t>叫作解方程。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P spid="29" grpId="0"/>
      <p:bldP spid="30" grpId="0"/>
      <p:bldP spid="31" grpId="0"/>
      <p:bldP spid="32" grpId="0"/>
      <p:bldP spid="33" grpId="0" animBg="1"/>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1763688" y="1031839"/>
            <a:ext cx="5214974" cy="559769"/>
          </a:xfrm>
          <a:prstGeom prst="rect">
            <a:avLst/>
          </a:prstGeom>
          <a:noFill/>
          <a:ln w="9525">
            <a:noFill/>
            <a:miter lim="800000"/>
          </a:ln>
        </p:spPr>
        <p:txBody>
          <a:bodyPr wrap="square">
            <a:spAutoFit/>
          </a:bodyPr>
          <a:lstStyle/>
          <a:p>
            <a:pPr>
              <a:lnSpc>
                <a:spcPct val="150000"/>
              </a:lnSpc>
            </a:pPr>
            <a:r>
              <a:rPr lang="zh-CN" altLang="en-US" sz="2400" b="1" dirty="0">
                <a:latin typeface="楷体" panose="02010609060101010101" pitchFamily="49" charset="-122"/>
                <a:ea typeface="楷体" panose="02010609060101010101" pitchFamily="49" charset="-122"/>
              </a:rPr>
              <a:t>方程与等式的联系和区别</a:t>
            </a:r>
          </a:p>
        </p:txBody>
      </p:sp>
      <p:sp>
        <p:nvSpPr>
          <p:cNvPr id="12" name="TextBox 12"/>
          <p:cNvSpPr txBox="1">
            <a:spLocks noChangeArrowheads="1"/>
          </p:cNvSpPr>
          <p:nvPr/>
        </p:nvSpPr>
        <p:spPr bwMode="auto">
          <a:xfrm>
            <a:off x="3448336" y="373236"/>
            <a:ext cx="1980914"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en-US" altLang="zh-CN" sz="3200" b="1" dirty="0">
                <a:solidFill>
                  <a:prstClr val="black"/>
                </a:solidFill>
                <a:latin typeface="宋体" panose="02010600030101010101" pitchFamily="2" charset="-122"/>
              </a:rPr>
              <a:t>2. </a:t>
            </a:r>
            <a:r>
              <a:rPr lang="zh-CN" altLang="en-US" sz="3200" b="1" dirty="0">
                <a:solidFill>
                  <a:prstClr val="black"/>
                </a:solidFill>
                <a:latin typeface="宋体" panose="02010600030101010101" pitchFamily="2" charset="-122"/>
              </a:rPr>
              <a:t>方程</a:t>
            </a:r>
          </a:p>
        </p:txBody>
      </p:sp>
      <p:pic>
        <p:nvPicPr>
          <p:cNvPr id="13" name="Picture 5"/>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97810">
                        <a14:foregroundMark x1="20438" y1="23684" x2="27737" y2="65789"/>
                      </a14:backgroundRemoval>
                    </a14:imgEffect>
                  </a14:imgLayer>
                </a14:imgProps>
              </a:ext>
              <a:ext uri="{28A0092B-C50C-407E-A947-70E740481C1C}">
                <a14:useLocalDpi xmlns:a14="http://schemas.microsoft.com/office/drawing/2010/main" val="0"/>
              </a:ext>
            </a:extLst>
          </a:blip>
          <a:srcRect/>
          <a:stretch>
            <a:fillRect/>
          </a:stretch>
        </p:blipFill>
        <p:spPr bwMode="auto">
          <a:xfrm>
            <a:off x="1137929" y="1193831"/>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组合 2"/>
          <p:cNvGrpSpPr/>
          <p:nvPr/>
        </p:nvGrpSpPr>
        <p:grpSpPr>
          <a:xfrm>
            <a:off x="500134" y="1895935"/>
            <a:ext cx="8498519" cy="588376"/>
            <a:chOff x="1421429" y="1809813"/>
            <a:chExt cx="7022813" cy="588376"/>
          </a:xfrm>
        </p:grpSpPr>
        <p:sp>
          <p:nvSpPr>
            <p:cNvPr id="10" name="矩形 9"/>
            <p:cNvSpPr/>
            <p:nvPr/>
          </p:nvSpPr>
          <p:spPr>
            <a:xfrm>
              <a:off x="2229136" y="1946142"/>
              <a:ext cx="6215106" cy="452047"/>
            </a:xfrm>
            <a:prstGeom prst="rect">
              <a:avLst/>
            </a:prstGeom>
          </p:spPr>
          <p:txBody>
            <a:bodyPr wrap="square">
              <a:spAutoFit/>
            </a:bodyPr>
            <a:lstStyle/>
            <a:p>
              <a:pPr>
                <a:lnSpc>
                  <a:spcPts val="3200"/>
                </a:lnSpc>
              </a:pPr>
              <a:r>
                <a:rPr lang="zh-CN" altLang="en-US" sz="2400" b="1" dirty="0">
                  <a:latin typeface="楷体" panose="02010609060101010101" pitchFamily="49" charset="-122"/>
                  <a:ea typeface="楷体" panose="02010609060101010101" pitchFamily="49" charset="-122"/>
                </a:rPr>
                <a:t>所有的</a:t>
              </a:r>
              <a:r>
                <a:rPr lang="zh-CN" altLang="en-US" sz="2400" b="1" dirty="0">
                  <a:solidFill>
                    <a:srgbClr val="FF0066"/>
                  </a:solidFill>
                  <a:latin typeface="楷体" panose="02010609060101010101" pitchFamily="49" charset="-122"/>
                  <a:ea typeface="楷体" panose="02010609060101010101" pitchFamily="49" charset="-122"/>
                </a:rPr>
                <a:t>方程</a:t>
              </a:r>
              <a:r>
                <a:rPr lang="zh-CN" altLang="en-US" sz="2400" b="1" dirty="0">
                  <a:latin typeface="楷体" panose="02010609060101010101" pitchFamily="49" charset="-122"/>
                  <a:ea typeface="楷体" panose="02010609060101010101" pitchFamily="49" charset="-122"/>
                </a:rPr>
                <a:t>都是</a:t>
              </a:r>
              <a:r>
                <a:rPr lang="zh-CN" altLang="en-US" sz="2400" b="1" dirty="0">
                  <a:solidFill>
                    <a:srgbClr val="FF0066"/>
                  </a:solidFill>
                  <a:latin typeface="楷体" panose="02010609060101010101" pitchFamily="49" charset="-122"/>
                  <a:ea typeface="楷体" panose="02010609060101010101" pitchFamily="49" charset="-122"/>
                </a:rPr>
                <a:t>等式</a:t>
              </a:r>
              <a:r>
                <a:rPr lang="zh-CN" altLang="en-US" sz="2400" b="1" dirty="0">
                  <a:latin typeface="楷体" panose="02010609060101010101" pitchFamily="49" charset="-122"/>
                  <a:ea typeface="楷体" panose="02010609060101010101" pitchFamily="49" charset="-122"/>
                </a:rPr>
                <a:t>，</a:t>
              </a:r>
              <a:r>
                <a:rPr lang="zh-CN" altLang="en-US" sz="2400" b="1" dirty="0">
                  <a:solidFill>
                    <a:srgbClr val="FF0066"/>
                  </a:solidFill>
                  <a:latin typeface="楷体" panose="02010609060101010101" pitchFamily="49" charset="-122"/>
                  <a:ea typeface="楷体" panose="02010609060101010101" pitchFamily="49" charset="-122"/>
                </a:rPr>
                <a:t>等式</a:t>
              </a:r>
              <a:r>
                <a:rPr lang="zh-CN" altLang="en-US" sz="2400" b="1" dirty="0">
                  <a:latin typeface="楷体" panose="02010609060101010101" pitchFamily="49" charset="-122"/>
                  <a:ea typeface="楷体" panose="02010609060101010101" pitchFamily="49" charset="-122"/>
                </a:rPr>
                <a:t>包括</a:t>
              </a:r>
              <a:r>
                <a:rPr lang="zh-CN" altLang="en-US" sz="2400" b="1" dirty="0">
                  <a:solidFill>
                    <a:srgbClr val="FF0066"/>
                  </a:solidFill>
                  <a:latin typeface="楷体" panose="02010609060101010101" pitchFamily="49" charset="-122"/>
                  <a:ea typeface="楷体" panose="02010609060101010101" pitchFamily="49" charset="-122"/>
                </a:rPr>
                <a:t>方程</a:t>
              </a:r>
              <a:r>
                <a:rPr lang="zh-CN" altLang="en-US" sz="2400" b="1" dirty="0">
                  <a:latin typeface="楷体" panose="02010609060101010101" pitchFamily="49" charset="-122"/>
                  <a:ea typeface="楷体" panose="02010609060101010101" pitchFamily="49" charset="-122"/>
                </a:rPr>
                <a:t>。</a:t>
              </a:r>
              <a:endParaRPr lang="zh-CN" altLang="en-US" sz="2400" dirty="0">
                <a:solidFill>
                  <a:srgbClr val="FF0000"/>
                </a:solidFill>
                <a:latin typeface="楷体" panose="02010609060101010101" pitchFamily="49" charset="-122"/>
                <a:ea typeface="楷体" panose="02010609060101010101" pitchFamily="49" charset="-122"/>
              </a:endParaRPr>
            </a:p>
          </p:txBody>
        </p:sp>
        <p:grpSp>
          <p:nvGrpSpPr>
            <p:cNvPr id="2" name="组合 1"/>
            <p:cNvGrpSpPr/>
            <p:nvPr/>
          </p:nvGrpSpPr>
          <p:grpSpPr>
            <a:xfrm>
              <a:off x="1421429" y="1809813"/>
              <a:ext cx="4780359" cy="552450"/>
              <a:chOff x="2233613" y="1407319"/>
              <a:chExt cx="4780359" cy="552450"/>
            </a:xfrm>
          </p:grpSpPr>
          <p:sp>
            <p:nvSpPr>
              <p:cNvPr id="14" name="MH_Other_3"/>
              <p:cNvSpPr>
                <a:spLocks noChangeArrowheads="1"/>
              </p:cNvSpPr>
              <p:nvPr>
                <p:custDataLst>
                  <p:tags r:id="rId5"/>
                </p:custDataLst>
              </p:nvPr>
            </p:nvSpPr>
            <p:spPr bwMode="auto">
              <a:xfrm rot="10403702" flipV="1">
                <a:off x="2233613" y="1828800"/>
                <a:ext cx="994172" cy="130969"/>
              </a:xfrm>
              <a:prstGeom prst="ellipse">
                <a:avLst/>
              </a:prstGeom>
              <a:gradFill rotWithShape="1">
                <a:gsLst>
                  <a:gs pos="0">
                    <a:srgbClr val="797979"/>
                  </a:gs>
                  <a:gs pos="100000">
                    <a:srgbClr val="EEECE1">
                      <a:alpha val="0"/>
                    </a:srgb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100" kern="0">
                  <a:solidFill>
                    <a:sysClr val="windowText" lastClr="000000"/>
                  </a:solidFill>
                  <a:ea typeface="+mn-ea"/>
                </a:endParaRPr>
              </a:p>
            </p:txBody>
          </p:sp>
          <p:sp>
            <p:nvSpPr>
              <p:cNvPr id="15" name="MH_Other_4"/>
              <p:cNvSpPr/>
              <p:nvPr>
                <p:custDataLst>
                  <p:tags r:id="rId6"/>
                </p:custDataLst>
              </p:nvPr>
            </p:nvSpPr>
            <p:spPr>
              <a:xfrm flipH="1">
                <a:off x="2389585" y="1468042"/>
                <a:ext cx="155972" cy="363140"/>
              </a:xfrm>
              <a:custGeom>
                <a:avLst/>
                <a:gdLst>
                  <a:gd name="connsiteX0" fmla="*/ 0 w 284480"/>
                  <a:gd name="connsiteY0" fmla="*/ 0 h 619760"/>
                  <a:gd name="connsiteX1" fmla="*/ 284480 w 284480"/>
                  <a:gd name="connsiteY1" fmla="*/ 619760 h 619760"/>
                  <a:gd name="connsiteX2" fmla="*/ 81280 w 284480"/>
                  <a:gd name="connsiteY2" fmla="*/ 619760 h 619760"/>
                  <a:gd name="connsiteX3" fmla="*/ 0 w 284480"/>
                  <a:gd name="connsiteY3" fmla="*/ 0 h 619760"/>
                </a:gdLst>
                <a:ahLst/>
                <a:cxnLst>
                  <a:cxn ang="0">
                    <a:pos x="connsiteX0" y="connsiteY0"/>
                  </a:cxn>
                  <a:cxn ang="0">
                    <a:pos x="connsiteX1" y="connsiteY1"/>
                  </a:cxn>
                  <a:cxn ang="0">
                    <a:pos x="connsiteX2" y="connsiteY2"/>
                  </a:cxn>
                  <a:cxn ang="0">
                    <a:pos x="connsiteX3" y="connsiteY3"/>
                  </a:cxn>
                </a:cxnLst>
                <a:rect l="l" t="t" r="r" b="b"/>
                <a:pathLst>
                  <a:path w="284480" h="619760">
                    <a:moveTo>
                      <a:pt x="0" y="0"/>
                    </a:moveTo>
                    <a:lnTo>
                      <a:pt x="284480" y="619760"/>
                    </a:lnTo>
                    <a:lnTo>
                      <a:pt x="81280" y="619760"/>
                    </a:lnTo>
                    <a:lnTo>
                      <a:pt x="0" y="0"/>
                    </a:lnTo>
                    <a:close/>
                  </a:path>
                </a:pathLst>
              </a:custGeom>
              <a:solidFill>
                <a:srgbClr val="CC540A"/>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100"/>
              </a:p>
            </p:txBody>
          </p:sp>
          <p:sp>
            <p:nvSpPr>
              <p:cNvPr id="16" name="MH_Other_5"/>
              <p:cNvSpPr/>
              <p:nvPr>
                <p:custDataLst>
                  <p:tags r:id="rId7"/>
                </p:custDataLst>
              </p:nvPr>
            </p:nvSpPr>
            <p:spPr>
              <a:xfrm flipH="1">
                <a:off x="2464594" y="1468041"/>
                <a:ext cx="531019" cy="445294"/>
              </a:xfrm>
              <a:custGeom>
                <a:avLst/>
                <a:gdLst>
                  <a:gd name="connsiteX0" fmla="*/ 172720 w 965200"/>
                  <a:gd name="connsiteY0" fmla="*/ 20320 h 843280"/>
                  <a:gd name="connsiteX1" fmla="*/ 822960 w 965200"/>
                  <a:gd name="connsiteY1" fmla="*/ 0 h 843280"/>
                  <a:gd name="connsiteX2" fmla="*/ 965200 w 965200"/>
                  <a:gd name="connsiteY2" fmla="*/ 843280 h 843280"/>
                  <a:gd name="connsiteX3" fmla="*/ 0 w 965200"/>
                  <a:gd name="connsiteY3" fmla="*/ 731520 h 843280"/>
                  <a:gd name="connsiteX4" fmla="*/ 172720 w 965200"/>
                  <a:gd name="connsiteY4" fmla="*/ 20320 h 843280"/>
                  <a:gd name="connsiteX0-1" fmla="*/ 187008 w 965200"/>
                  <a:gd name="connsiteY0-2" fmla="*/ 6032 h 843280"/>
                  <a:gd name="connsiteX1-3" fmla="*/ 822960 w 965200"/>
                  <a:gd name="connsiteY1-4" fmla="*/ 0 h 843280"/>
                  <a:gd name="connsiteX2-5" fmla="*/ 965200 w 965200"/>
                  <a:gd name="connsiteY2-6" fmla="*/ 843280 h 843280"/>
                  <a:gd name="connsiteX3-7" fmla="*/ 0 w 965200"/>
                  <a:gd name="connsiteY3-8" fmla="*/ 731520 h 843280"/>
                  <a:gd name="connsiteX4-9" fmla="*/ 187008 w 965200"/>
                  <a:gd name="connsiteY4-10" fmla="*/ 6032 h 8432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5200" h="843280">
                    <a:moveTo>
                      <a:pt x="187008" y="6032"/>
                    </a:moveTo>
                    <a:lnTo>
                      <a:pt x="822960" y="0"/>
                    </a:lnTo>
                    <a:lnTo>
                      <a:pt x="965200" y="843280"/>
                    </a:lnTo>
                    <a:lnTo>
                      <a:pt x="0" y="731520"/>
                    </a:lnTo>
                    <a:lnTo>
                      <a:pt x="187008" y="6032"/>
                    </a:lnTo>
                    <a:close/>
                  </a:path>
                </a:pathLst>
              </a:custGeom>
              <a:solidFill>
                <a:srgbClr val="F79457"/>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dirty="0">
                  <a:solidFill>
                    <a:srgbClr val="FFFFFF"/>
                  </a:solidFill>
                  <a:latin typeface="楷体" panose="02010609060101010101" pitchFamily="49" charset="-122"/>
                  <a:ea typeface="楷体" panose="02010609060101010101" pitchFamily="49" charset="-122"/>
                </a:endParaRPr>
              </a:p>
            </p:txBody>
          </p:sp>
          <p:sp>
            <p:nvSpPr>
              <p:cNvPr id="17" name="MH_SubTitle_1"/>
              <p:cNvSpPr>
                <a:spLocks noChangeArrowheads="1"/>
              </p:cNvSpPr>
              <p:nvPr>
                <p:custDataLst>
                  <p:tags r:id="rId8"/>
                </p:custDataLst>
              </p:nvPr>
            </p:nvSpPr>
            <p:spPr bwMode="auto">
              <a:xfrm>
                <a:off x="3059906" y="1407319"/>
                <a:ext cx="3954066"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eaLnBrk="1" hangingPunct="1">
                  <a:lnSpc>
                    <a:spcPct val="120000"/>
                  </a:lnSpc>
                  <a:defRPr/>
                </a:pPr>
                <a:r>
                  <a:rPr lang="zh-CN" altLang="en-US" sz="2400" b="1">
                    <a:solidFill>
                      <a:srgbClr val="F79457"/>
                    </a:solidFill>
                    <a:latin typeface="楷体" panose="02010609060101010101" pitchFamily="49" charset="-122"/>
                    <a:ea typeface="楷体" panose="02010609060101010101" pitchFamily="49" charset="-122"/>
                  </a:rPr>
                  <a:t>联系</a:t>
                </a:r>
                <a:endParaRPr lang="en-US" altLang="zh-CN" sz="2400" b="1" dirty="0">
                  <a:solidFill>
                    <a:srgbClr val="F79457"/>
                  </a:solidFill>
                  <a:latin typeface="楷体" panose="02010609060101010101" pitchFamily="49" charset="-122"/>
                  <a:ea typeface="楷体" panose="02010609060101010101" pitchFamily="49" charset="-122"/>
                </a:endParaRPr>
              </a:p>
            </p:txBody>
          </p:sp>
        </p:grpSp>
      </p:grpSp>
      <p:grpSp>
        <p:nvGrpSpPr>
          <p:cNvPr id="4" name="组合 3"/>
          <p:cNvGrpSpPr/>
          <p:nvPr/>
        </p:nvGrpSpPr>
        <p:grpSpPr>
          <a:xfrm>
            <a:off x="395536" y="3199125"/>
            <a:ext cx="8568952" cy="1460857"/>
            <a:chOff x="1316831" y="3113003"/>
            <a:chExt cx="7081016" cy="1460857"/>
          </a:xfrm>
        </p:grpSpPr>
        <p:sp>
          <p:nvSpPr>
            <p:cNvPr id="11" name="矩形 10"/>
            <p:cNvSpPr/>
            <p:nvPr/>
          </p:nvSpPr>
          <p:spPr>
            <a:xfrm>
              <a:off x="2182741" y="3301076"/>
              <a:ext cx="6215106" cy="1272784"/>
            </a:xfrm>
            <a:prstGeom prst="rect">
              <a:avLst/>
            </a:prstGeom>
          </p:spPr>
          <p:txBody>
            <a:bodyPr wrap="square">
              <a:spAutoFit/>
            </a:bodyPr>
            <a:lstStyle/>
            <a:p>
              <a:pPr>
                <a:lnSpc>
                  <a:spcPts val="3200"/>
                </a:lnSpc>
              </a:pPr>
              <a:r>
                <a:rPr lang="zh-CN" altLang="en-US" sz="2400" b="1">
                  <a:latin typeface="楷体" panose="02010609060101010101" pitchFamily="49" charset="-122"/>
                  <a:ea typeface="楷体" panose="02010609060101010101" pitchFamily="49" charset="-122"/>
                </a:rPr>
                <a:t>所有</a:t>
              </a:r>
              <a:r>
                <a:rPr lang="zh-CN" altLang="en-US" sz="2400" b="1" dirty="0">
                  <a:latin typeface="楷体" panose="02010609060101010101" pitchFamily="49" charset="-122"/>
                  <a:ea typeface="楷体" panose="02010609060101010101" pitchFamily="49" charset="-122"/>
                </a:rPr>
                <a:t>的</a:t>
              </a:r>
              <a:r>
                <a:rPr lang="zh-CN" altLang="en-US" sz="2400" b="1" dirty="0">
                  <a:solidFill>
                    <a:srgbClr val="0000FF"/>
                  </a:solidFill>
                  <a:latin typeface="楷体" panose="02010609060101010101" pitchFamily="49" charset="-122"/>
                  <a:ea typeface="楷体" panose="02010609060101010101" pitchFamily="49" charset="-122"/>
                </a:rPr>
                <a:t>等式</a:t>
              </a:r>
              <a:r>
                <a:rPr lang="zh-CN" altLang="en-US" sz="2400" b="1" dirty="0">
                  <a:latin typeface="楷体" panose="02010609060101010101" pitchFamily="49" charset="-122"/>
                  <a:ea typeface="楷体" panose="02010609060101010101" pitchFamily="49" charset="-122"/>
                </a:rPr>
                <a:t>不一定是</a:t>
              </a:r>
              <a:r>
                <a:rPr lang="zh-CN" altLang="en-US" sz="2400" b="1" dirty="0">
                  <a:solidFill>
                    <a:srgbClr val="0000FF"/>
                  </a:solidFill>
                  <a:latin typeface="楷体" panose="02010609060101010101" pitchFamily="49" charset="-122"/>
                  <a:ea typeface="楷体" panose="02010609060101010101" pitchFamily="49" charset="-122"/>
                </a:rPr>
                <a:t>方程</a:t>
              </a:r>
              <a:r>
                <a:rPr lang="zh-CN" altLang="en-US" sz="2400" b="1" dirty="0">
                  <a:latin typeface="楷体" panose="02010609060101010101" pitchFamily="49" charset="-122"/>
                  <a:ea typeface="楷体" panose="02010609060101010101" pitchFamily="49" charset="-122"/>
                </a:rPr>
                <a:t>，等式范围更大；等式不一定含有未知数，</a:t>
              </a:r>
              <a:r>
                <a:rPr lang="zh-CN" altLang="en-US" sz="2400" b="1" dirty="0">
                  <a:solidFill>
                    <a:srgbClr val="0000FF"/>
                  </a:solidFill>
                  <a:latin typeface="楷体" panose="02010609060101010101" pitchFamily="49" charset="-122"/>
                  <a:ea typeface="楷体" panose="02010609060101010101" pitchFamily="49" charset="-122"/>
                </a:rPr>
                <a:t>方程必须含有未知数</a:t>
              </a:r>
              <a:r>
                <a:rPr lang="zh-CN" altLang="en-US" sz="2400" b="1" dirty="0">
                  <a:latin typeface="楷体" panose="02010609060101010101" pitchFamily="49" charset="-122"/>
                  <a:ea typeface="楷体" panose="02010609060101010101" pitchFamily="49" charset="-122"/>
                </a:rPr>
                <a:t>。</a:t>
              </a:r>
              <a:endParaRPr lang="zh-CN" altLang="en-US" sz="2400" dirty="0">
                <a:solidFill>
                  <a:srgbClr val="FF0000"/>
                </a:solidFill>
                <a:latin typeface="楷体" panose="02010609060101010101" pitchFamily="49" charset="-122"/>
                <a:ea typeface="楷体" panose="02010609060101010101" pitchFamily="49" charset="-122"/>
              </a:endParaRPr>
            </a:p>
          </p:txBody>
        </p:sp>
        <p:grpSp>
          <p:nvGrpSpPr>
            <p:cNvPr id="18" name="组合 17"/>
            <p:cNvGrpSpPr/>
            <p:nvPr/>
          </p:nvGrpSpPr>
          <p:grpSpPr>
            <a:xfrm>
              <a:off x="1316831" y="3113003"/>
              <a:ext cx="4779169" cy="554831"/>
              <a:chOff x="2234803" y="2837260"/>
              <a:chExt cx="4779169" cy="554831"/>
            </a:xfrm>
          </p:grpSpPr>
          <p:sp>
            <p:nvSpPr>
              <p:cNvPr id="19" name="MH_Other_1"/>
              <p:cNvSpPr>
                <a:spLocks noChangeArrowheads="1"/>
              </p:cNvSpPr>
              <p:nvPr>
                <p:custDataLst>
                  <p:tags r:id="rId1"/>
                </p:custDataLst>
              </p:nvPr>
            </p:nvSpPr>
            <p:spPr bwMode="auto">
              <a:xfrm rot="10403702" flipV="1">
                <a:off x="2234803" y="3262312"/>
                <a:ext cx="994172" cy="129779"/>
              </a:xfrm>
              <a:prstGeom prst="ellipse">
                <a:avLst/>
              </a:prstGeom>
              <a:gradFill rotWithShape="1">
                <a:gsLst>
                  <a:gs pos="0">
                    <a:srgbClr val="797979"/>
                  </a:gs>
                  <a:gs pos="100000">
                    <a:srgbClr val="EEECE1">
                      <a:alpha val="0"/>
                    </a:srgb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100" kern="0">
                  <a:solidFill>
                    <a:sysClr val="windowText" lastClr="000000"/>
                  </a:solidFill>
                  <a:ea typeface="+mn-ea"/>
                </a:endParaRPr>
              </a:p>
            </p:txBody>
          </p:sp>
          <p:sp>
            <p:nvSpPr>
              <p:cNvPr id="20" name="MH_Other_8"/>
              <p:cNvSpPr/>
              <p:nvPr>
                <p:custDataLst>
                  <p:tags r:id="rId2"/>
                </p:custDataLst>
              </p:nvPr>
            </p:nvSpPr>
            <p:spPr>
              <a:xfrm flipH="1">
                <a:off x="2389585" y="2896792"/>
                <a:ext cx="155972" cy="364331"/>
              </a:xfrm>
              <a:custGeom>
                <a:avLst/>
                <a:gdLst>
                  <a:gd name="connsiteX0" fmla="*/ 0 w 284480"/>
                  <a:gd name="connsiteY0" fmla="*/ 0 h 619760"/>
                  <a:gd name="connsiteX1" fmla="*/ 284480 w 284480"/>
                  <a:gd name="connsiteY1" fmla="*/ 619760 h 619760"/>
                  <a:gd name="connsiteX2" fmla="*/ 81280 w 284480"/>
                  <a:gd name="connsiteY2" fmla="*/ 619760 h 619760"/>
                  <a:gd name="connsiteX3" fmla="*/ 0 w 284480"/>
                  <a:gd name="connsiteY3" fmla="*/ 0 h 619760"/>
                </a:gdLst>
                <a:ahLst/>
                <a:cxnLst>
                  <a:cxn ang="0">
                    <a:pos x="connsiteX0" y="connsiteY0"/>
                  </a:cxn>
                  <a:cxn ang="0">
                    <a:pos x="connsiteX1" y="connsiteY1"/>
                  </a:cxn>
                  <a:cxn ang="0">
                    <a:pos x="connsiteX2" y="connsiteY2"/>
                  </a:cxn>
                  <a:cxn ang="0">
                    <a:pos x="connsiteX3" y="connsiteY3"/>
                  </a:cxn>
                </a:cxnLst>
                <a:rect l="l" t="t" r="r" b="b"/>
                <a:pathLst>
                  <a:path w="284480" h="619760">
                    <a:moveTo>
                      <a:pt x="0" y="0"/>
                    </a:moveTo>
                    <a:lnTo>
                      <a:pt x="284480" y="619760"/>
                    </a:lnTo>
                    <a:lnTo>
                      <a:pt x="81280" y="619760"/>
                    </a:lnTo>
                    <a:lnTo>
                      <a:pt x="0" y="0"/>
                    </a:lnTo>
                    <a:close/>
                  </a:path>
                </a:pathLst>
              </a:custGeom>
              <a:solidFill>
                <a:srgbClr val="39939D"/>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100"/>
              </a:p>
            </p:txBody>
          </p:sp>
          <p:sp>
            <p:nvSpPr>
              <p:cNvPr id="21" name="MH_Other_9"/>
              <p:cNvSpPr/>
              <p:nvPr>
                <p:custDataLst>
                  <p:tags r:id="rId3"/>
                </p:custDataLst>
              </p:nvPr>
            </p:nvSpPr>
            <p:spPr>
              <a:xfrm flipH="1">
                <a:off x="2464594" y="2896791"/>
                <a:ext cx="531019" cy="446484"/>
              </a:xfrm>
              <a:custGeom>
                <a:avLst/>
                <a:gdLst>
                  <a:gd name="connsiteX0" fmla="*/ 172720 w 965200"/>
                  <a:gd name="connsiteY0" fmla="*/ 20320 h 843280"/>
                  <a:gd name="connsiteX1" fmla="*/ 822960 w 965200"/>
                  <a:gd name="connsiteY1" fmla="*/ 0 h 843280"/>
                  <a:gd name="connsiteX2" fmla="*/ 965200 w 965200"/>
                  <a:gd name="connsiteY2" fmla="*/ 843280 h 843280"/>
                  <a:gd name="connsiteX3" fmla="*/ 0 w 965200"/>
                  <a:gd name="connsiteY3" fmla="*/ 731520 h 843280"/>
                  <a:gd name="connsiteX4" fmla="*/ 172720 w 965200"/>
                  <a:gd name="connsiteY4" fmla="*/ 20320 h 843280"/>
                  <a:gd name="connsiteX0-1" fmla="*/ 187008 w 965200"/>
                  <a:gd name="connsiteY0-2" fmla="*/ 6032 h 843280"/>
                  <a:gd name="connsiteX1-3" fmla="*/ 822960 w 965200"/>
                  <a:gd name="connsiteY1-4" fmla="*/ 0 h 843280"/>
                  <a:gd name="connsiteX2-5" fmla="*/ 965200 w 965200"/>
                  <a:gd name="connsiteY2-6" fmla="*/ 843280 h 843280"/>
                  <a:gd name="connsiteX3-7" fmla="*/ 0 w 965200"/>
                  <a:gd name="connsiteY3-8" fmla="*/ 731520 h 843280"/>
                  <a:gd name="connsiteX4-9" fmla="*/ 187008 w 965200"/>
                  <a:gd name="connsiteY4-10" fmla="*/ 6032 h 8432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5200" h="843280">
                    <a:moveTo>
                      <a:pt x="187008" y="6032"/>
                    </a:moveTo>
                    <a:lnTo>
                      <a:pt x="822960" y="0"/>
                    </a:lnTo>
                    <a:lnTo>
                      <a:pt x="965200" y="843280"/>
                    </a:lnTo>
                    <a:lnTo>
                      <a:pt x="0" y="731520"/>
                    </a:lnTo>
                    <a:lnTo>
                      <a:pt x="187008" y="6032"/>
                    </a:lnTo>
                    <a:close/>
                  </a:path>
                </a:pathLst>
              </a:custGeom>
              <a:solidFill>
                <a:srgbClr val="69C0C9"/>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dirty="0">
                  <a:solidFill>
                    <a:srgbClr val="FFFFFF"/>
                  </a:solidFill>
                </a:endParaRPr>
              </a:p>
            </p:txBody>
          </p:sp>
          <p:sp>
            <p:nvSpPr>
              <p:cNvPr id="22" name="MH_SubTitle_3"/>
              <p:cNvSpPr>
                <a:spLocks noChangeArrowheads="1"/>
              </p:cNvSpPr>
              <p:nvPr>
                <p:custDataLst>
                  <p:tags r:id="rId4"/>
                </p:custDataLst>
              </p:nvPr>
            </p:nvSpPr>
            <p:spPr bwMode="auto">
              <a:xfrm>
                <a:off x="3059906" y="2837260"/>
                <a:ext cx="3954066"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eaLnBrk="1" hangingPunct="1">
                  <a:lnSpc>
                    <a:spcPct val="120000"/>
                  </a:lnSpc>
                  <a:defRPr/>
                </a:pPr>
                <a:r>
                  <a:rPr lang="zh-CN" altLang="en-US" sz="2400" b="1">
                    <a:solidFill>
                      <a:srgbClr val="69C0C9"/>
                    </a:solidFill>
                    <a:latin typeface="楷体" panose="02010609060101010101" pitchFamily="49" charset="-122"/>
                    <a:ea typeface="楷体" panose="02010609060101010101" pitchFamily="49" charset="-122"/>
                  </a:rPr>
                  <a:t>区别</a:t>
                </a:r>
                <a:endParaRPr lang="en-US" altLang="zh-CN" sz="2400" b="1">
                  <a:solidFill>
                    <a:srgbClr val="69C0C9"/>
                  </a:solidFill>
                  <a:latin typeface="楷体" panose="02010609060101010101" pitchFamily="49" charset="-122"/>
                  <a:ea typeface="楷体" panose="02010609060101010101" pitchFamily="49"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002.0645669291339,&quot;width&quot;:2982.8535433070865}"/>
</p:tagLst>
</file>

<file path=ppt/tags/tag10.xml><?xml version="1.0" encoding="utf-8"?>
<p:tagLst xmlns:a="http://schemas.openxmlformats.org/drawingml/2006/main" xmlns:r="http://schemas.openxmlformats.org/officeDocument/2006/relationships" xmlns:p="http://schemas.openxmlformats.org/presentationml/2006/main">
  <p:tag name="MH" val="20180730073556"/>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80730073556"/>
  <p:tag name="MH_LIBRARY" val="GRAPHIC"/>
  <p:tag name="MH_TYPE" val="SubTitle"/>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80730073556"/>
  <p:tag name="MH_LIBRARY" val="GRAPHIC"/>
  <p:tag name="MH_TYPE" val="Other"/>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80730073556"/>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80730073556"/>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80730073556"/>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80730075030"/>
  <p:tag name="MH_LIBRARY" val="GRAPHIC"/>
  <p:tag name="MH_TYPE" val="Other"/>
  <p:tag name="MH_ORDER" val="7"/>
</p:tagLst>
</file>

<file path=ppt/tags/tag17.xml><?xml version="1.0" encoding="utf-8"?>
<p:tagLst xmlns:a="http://schemas.openxmlformats.org/drawingml/2006/main" xmlns:r="http://schemas.openxmlformats.org/officeDocument/2006/relationships" xmlns:p="http://schemas.openxmlformats.org/presentationml/2006/main">
  <p:tag name="MH" val="20180730074636"/>
  <p:tag name="MH_LIBRARY" val="GRAPHIC"/>
  <p:tag name="MH_TYPE" val="Other"/>
  <p:tag name="MH_ORDER" val="13"/>
</p:tagLst>
</file>

<file path=ppt/tags/tag18.xml><?xml version="1.0" encoding="utf-8"?>
<p:tagLst xmlns:a="http://schemas.openxmlformats.org/drawingml/2006/main" xmlns:r="http://schemas.openxmlformats.org/officeDocument/2006/relationships" xmlns:p="http://schemas.openxmlformats.org/presentationml/2006/main">
  <p:tag name="MH" val="20180730074636"/>
  <p:tag name="MH_LIBRARY" val="GRAPHIC"/>
  <p:tag name="MH_TYPE" val="Other"/>
  <p:tag name="MH_ORDER" val="14"/>
</p:tagLst>
</file>

<file path=ppt/tags/tag19.xml><?xml version="1.0" encoding="utf-8"?>
<p:tagLst xmlns:a="http://schemas.openxmlformats.org/drawingml/2006/main" xmlns:r="http://schemas.openxmlformats.org/officeDocument/2006/relationships" xmlns:p="http://schemas.openxmlformats.org/presentationml/2006/main">
  <p:tag name="MH" val="20180730074636"/>
  <p:tag name="MH_LIBRARY" val="GRAPHIC"/>
  <p:tag name="MH_TYPE" val="Other"/>
  <p:tag name="MH_ORDER" val="10"/>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002.0645669291339,&quot;width&quot;:2982.8535433070865}"/>
</p:tagLst>
</file>

<file path=ppt/tags/tag20.xml><?xml version="1.0" encoding="utf-8"?>
<p:tagLst xmlns:a="http://schemas.openxmlformats.org/drawingml/2006/main" xmlns:r="http://schemas.openxmlformats.org/officeDocument/2006/relationships" xmlns:p="http://schemas.openxmlformats.org/presentationml/2006/main">
  <p:tag name="MH" val="20180730074636"/>
  <p:tag name="MH_LIBRARY" val="GRAPHIC"/>
  <p:tag name="MH_TYPE" val="Other"/>
  <p:tag name="MH_ORDER" val="11"/>
</p:tagLst>
</file>

<file path=ppt/tags/tag21.xml><?xml version="1.0" encoding="utf-8"?>
<p:tagLst xmlns:a="http://schemas.openxmlformats.org/drawingml/2006/main" xmlns:r="http://schemas.openxmlformats.org/officeDocument/2006/relationships" xmlns:p="http://schemas.openxmlformats.org/presentationml/2006/main">
  <p:tag name="MH" val="20180730074636"/>
  <p:tag name="MH_LIBRARY" val="GRAPHIC"/>
  <p:tag name="MH_TYPE" val="Other"/>
  <p:tag name="MH_ORDER" val="7"/>
</p:tagLst>
</file>

<file path=ppt/tags/tag22.xml><?xml version="1.0" encoding="utf-8"?>
<p:tagLst xmlns:a="http://schemas.openxmlformats.org/drawingml/2006/main" xmlns:r="http://schemas.openxmlformats.org/officeDocument/2006/relationships" xmlns:p="http://schemas.openxmlformats.org/presentationml/2006/main">
  <p:tag name="MH" val="20180730074636"/>
  <p:tag name="MH_LIBRARY" val="GRAPHIC"/>
  <p:tag name="MH_TYPE" val="Other"/>
  <p:tag name="MH_ORDER" val="8"/>
</p:tagLst>
</file>

<file path=ppt/tags/tag23.xml><?xml version="1.0" encoding="utf-8"?>
<p:tagLst xmlns:a="http://schemas.openxmlformats.org/drawingml/2006/main" xmlns:r="http://schemas.openxmlformats.org/officeDocument/2006/relationships" xmlns:p="http://schemas.openxmlformats.org/presentationml/2006/main">
  <p:tag name="MH" val="20180730074636"/>
  <p:tag name="MH_LIBRARY" val="GRAPHIC"/>
  <p:tag name="MH_TYPE" val="Other"/>
  <p:tag name="MH_ORDER" val="4"/>
</p:tagLst>
</file>

<file path=ppt/tags/tag24.xml><?xml version="1.0" encoding="utf-8"?>
<p:tagLst xmlns:a="http://schemas.openxmlformats.org/drawingml/2006/main" xmlns:r="http://schemas.openxmlformats.org/officeDocument/2006/relationships" xmlns:p="http://schemas.openxmlformats.org/presentationml/2006/main">
  <p:tag name="MH" val="20180730074636"/>
  <p:tag name="MH_LIBRARY" val="GRAPHIC"/>
  <p:tag name="MH_TYPE" val="Other"/>
  <p:tag name="MH_ORDER" val="5"/>
</p:tagLst>
</file>

<file path=ppt/tags/tag25.xml><?xml version="1.0" encoding="utf-8"?>
<p:tagLst xmlns:a="http://schemas.openxmlformats.org/drawingml/2006/main" xmlns:r="http://schemas.openxmlformats.org/officeDocument/2006/relationships" xmlns:p="http://schemas.openxmlformats.org/presentationml/2006/main">
  <p:tag name="MH" val="20180730074636"/>
  <p:tag name="MH_LIBRARY" val="GRAPHIC"/>
  <p:tag name="MH_TYPE" val="Other"/>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80730074636"/>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80730080011"/>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80730080011"/>
  <p:tag name="MH_LIBRARY" val="GRAPHIC"/>
  <p:tag name="MH_TYPE" val="Sub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80730080011"/>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002.0645669291339,&quot;width&quot;:2982.8535433070865}"/>
</p:tagLst>
</file>

<file path=ppt/tags/tag30.xml><?xml version="1.0" encoding="utf-8"?>
<p:tagLst xmlns:a="http://schemas.openxmlformats.org/drawingml/2006/main" xmlns:r="http://schemas.openxmlformats.org/officeDocument/2006/relationships" xmlns:p="http://schemas.openxmlformats.org/presentationml/2006/main">
  <p:tag name="MH" val="20180730080011"/>
  <p:tag name="MH_LIBRARY" val="GRAPHIC"/>
  <p:tag name="MH_TYPE" val="SubTitle"/>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80730080011"/>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80730081139"/>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391.2456692913383,&quot;width&quot;:1811.51968503937}"/>
</p:tagLst>
</file>

<file path=ppt/tags/tag5.xml><?xml version="1.0" encoding="utf-8"?>
<p:tagLst xmlns:a="http://schemas.openxmlformats.org/drawingml/2006/main" xmlns:r="http://schemas.openxmlformats.org/officeDocument/2006/relationships" xmlns:p="http://schemas.openxmlformats.org/presentationml/2006/main">
  <p:tag name="MH" val="20180730073241"/>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80730073241"/>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80730073241"/>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80730073556"/>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80730073556"/>
  <p:tag name="MH_LIBRARY" val="GRAPHIC"/>
  <p:tag name="MH_TYPE" val="Other"/>
  <p:tag name="MH_ORDER" val="8"/>
</p:tagLst>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967</Words>
  <Application>Microsoft Office PowerPoint</Application>
  <PresentationFormat>全屏显示(16:9)</PresentationFormat>
  <Paragraphs>159</Paragraphs>
  <Slides>19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Arial Unicode MS</vt:lpstr>
      <vt:lpstr>等线</vt:lpstr>
      <vt:lpstr>黑体</vt:lpstr>
      <vt:lpstr>楷体</vt:lpstr>
      <vt:lpstr>宋体</vt:lpstr>
      <vt:lpstr>微软雅黑</vt:lpstr>
      <vt:lpstr>Arial</vt:lpstr>
      <vt:lpstr>Calibri</vt:lpstr>
      <vt:lpstr>Cambria Math</vt:lpstr>
      <vt:lpstr>Times New Roman</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xjj</dc:creator>
  <cp:lastModifiedBy>Microsoft</cp:lastModifiedBy>
  <cp:revision>48</cp:revision>
  <dcterms:created xsi:type="dcterms:W3CDTF">2018-09-11T05:46:00Z</dcterms:created>
  <dcterms:modified xsi:type="dcterms:W3CDTF">2023-02-02T08:48:29Z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2052-11.1.0.10069</vt:lpwstr>
  </property>
</Properties>
</file>