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30" r:id="rId3"/>
    <p:sldId id="331" r:id="rId4"/>
    <p:sldId id="332" r:id="rId5"/>
    <p:sldId id="333" r:id="rId6"/>
    <p:sldId id="334" r:id="rId7"/>
    <p:sldId id="28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4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学练优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以内的笔算加、减法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381AD3-7D98-5A8E-43AE-1BCCBA38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6045" y="2253972"/>
            <a:ext cx="3079908" cy="9017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157F7F-7A57-796F-7267-1DDD8125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585" y="3092692"/>
            <a:ext cx="7213971" cy="7556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04B221-28DD-BF19-F6AC-3D94672206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1881"/>
            <a:ext cx="12192000" cy="30142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E74C77-37F9-EDB9-F932-9B76D658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62" y="2743200"/>
            <a:ext cx="364327" cy="4077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32587B-1266-207E-4033-15037C78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60" y="3225102"/>
            <a:ext cx="364327" cy="4077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021317-4913-7FF0-FD2C-B20FF1BA2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55" y="4354293"/>
            <a:ext cx="638645" cy="4077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AC2BA4-EA4A-D214-F7D5-8607ED0CA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703" y="3303396"/>
            <a:ext cx="364327" cy="3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CFE9-BEC8-C84A-78B7-34A488A8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61CEA2-207A-05DC-25FD-D84435698F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26458"/>
            <a:ext cx="12192000" cy="32050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4573C5-F32F-DD4E-1662-128C673E5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43" y="2801809"/>
            <a:ext cx="639159" cy="407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125371-3A06-76CA-955F-A345898EE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20" y="3303395"/>
            <a:ext cx="1373955" cy="14956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EAE7C2-4ADA-A715-75D8-429DD9CF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41" y="2801809"/>
            <a:ext cx="639159" cy="4077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DB3AC8-DB00-CC38-71CF-39B7DA02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94" y="3372234"/>
            <a:ext cx="1676606" cy="14956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A22C63-A853-03AD-9973-0A8F42D8E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774" y="2792604"/>
            <a:ext cx="364327" cy="4077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D63CE9-33E8-CC83-B514-C3DF18693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382" y="3303396"/>
            <a:ext cx="1621168" cy="14956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3CA75B8-6194-67C7-B0AA-15A69346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278" y="2792604"/>
            <a:ext cx="423446" cy="4077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F48A14-11A5-B248-B0C3-C52E70C0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9" y="3303394"/>
            <a:ext cx="1492396" cy="13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094A-AD97-E798-4136-67ED9985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99F9F55-FF38-D177-0D4A-978119BB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047" y="2019227"/>
            <a:ext cx="10801905" cy="28195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AB6434-AA49-DC02-EC87-28E37FF9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61" y="3150996"/>
            <a:ext cx="477656" cy="5066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69CBDA-D885-A243-D445-439654AA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56" y="3150996"/>
            <a:ext cx="477656" cy="5066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C8FE57-B197-B680-1EC6-8FFE10DFD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085" y="4121960"/>
            <a:ext cx="415264" cy="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CD8D6-0E2D-AC3D-C25C-5E4116D0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3424C3-8C1D-0718-E801-798C7840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8" y="1758864"/>
            <a:ext cx="12129123" cy="33402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98060E-6CC1-D5D7-DF68-20EC4E9D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5" y="3547136"/>
            <a:ext cx="3665986" cy="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AC08E-2986-8B4E-344A-D10BBB11F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49F638-D5AD-E384-966B-B8B239E3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67" y="2079555"/>
            <a:ext cx="10986065" cy="26988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AFB256-E29D-EE4A-16EF-4331DEC8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97" y="3332344"/>
            <a:ext cx="364327" cy="407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B4EE91-CBC5-226C-171D-33FC8BE25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16" y="3998199"/>
            <a:ext cx="364327" cy="4077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CC46C7-4B1D-8860-856F-9A9F1A0FD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94" y="3225828"/>
            <a:ext cx="364327" cy="4077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FD7BED-2712-A27D-3732-CC97EDAE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559" y="3998199"/>
            <a:ext cx="364327" cy="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24</Words>
  <Application>Microsoft Office PowerPoint</Application>
  <PresentationFormat>宽屏</PresentationFormat>
  <Paragraphs>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215</cp:revision>
  <dcterms:created xsi:type="dcterms:W3CDTF">2022-05-04T08:11:00Z</dcterms:created>
  <dcterms:modified xsi:type="dcterms:W3CDTF">2025-01-21T16:10:22Z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