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emf" ContentType="image/x-emf"/>
  <Default Extension="gif" ContentType="image/gif"/>
  <Default Extension="wdp" ContentType="image/vnd.ms-photo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69" r:id="rId2"/>
  </p:sldMasterIdLst>
  <p:notesMasterIdLst>
    <p:notesMasterId r:id="rId3"/>
  </p:notesMasterIdLst>
  <p:handoutMasterIdLst>
    <p:handoutMasterId r:id="rId4"/>
  </p:handoutMasterIdLst>
  <p:sldIdLst>
    <p:sldId id="1433" r:id="rId5"/>
    <p:sldId id="1789" r:id="rId6"/>
    <p:sldId id="1790" r:id="rId7"/>
    <p:sldId id="1763" r:id="rId8"/>
    <p:sldId id="1787" r:id="rId9"/>
    <p:sldId id="1791" r:id="rId10"/>
    <p:sldId id="1795" r:id="rId11"/>
    <p:sldId id="1796" r:id="rId12"/>
    <p:sldId id="1797" r:id="rId13"/>
    <p:sldId id="1799" r:id="rId14"/>
    <p:sldId id="1792" r:id="rId15"/>
    <p:sldId id="1800" r:id="rId16"/>
    <p:sldId id="1801" r:id="rId17"/>
    <p:sldId id="1802" r:id="rId18"/>
    <p:sldId id="1803" r:id="rId19"/>
    <p:sldId id="1804" r:id="rId20"/>
    <p:sldId id="1806" r:id="rId21"/>
    <p:sldId id="1805" r:id="rId22"/>
    <p:sldId id="1500" r:id="rId23"/>
    <p:sldId id="1788" r:id="rId24"/>
    <p:sldId id="1807" r:id="rId25"/>
    <p:sldId id="1808" r:id="rId26"/>
    <p:sldId id="1809" r:id="rId27"/>
    <p:sldId id="1810" r:id="rId28"/>
    <p:sldId id="1331" r:id="rId29"/>
    <p:sldId id="1811" r:id="rId30"/>
    <p:sldId id="1814" r:id="rId31"/>
    <p:sldId id="1819" r:id="rId32"/>
    <p:sldId id="1824" r:id="rId33"/>
    <p:sldId id="1825" r:id="rId34"/>
    <p:sldId id="1770" r:id="rId35"/>
    <p:sldId id="1812" r:id="rId36"/>
    <p:sldId id="1813" r:id="rId37"/>
    <p:sldId id="1816" r:id="rId38"/>
    <p:sldId id="1818" r:id="rId39"/>
    <p:sldId id="1817" r:id="rId40"/>
    <p:sldId id="1815" r:id="rId41"/>
    <p:sldId id="1671" r:id="rId42"/>
    <p:sldId id="1503" r:id="rId43"/>
    <p:sldId id="1822" r:id="rId44"/>
    <p:sldId id="1821" r:id="rId45"/>
    <p:sldId id="1826" r:id="rId46"/>
    <p:sldId id="1827" r:id="rId47"/>
    <p:sldId id="1828" r:id="rId48"/>
    <p:sldId id="1747" r:id="rId49"/>
    <p:sldId id="1749" r:id="rId50"/>
    <p:sldId id="1767" r:id="rId51"/>
    <p:sldId id="1645" r:id="rId52"/>
    <p:sldId id="1781" r:id="rId5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仿宋" panose="02010609060101010101" pitchFamily="49" charset="-122"/>
      <p:regular r:id="rId59"/>
    </p:embeddedFont>
    <p:embeddedFont>
      <p:font typeface="汉语拼音" panose="02010600030101010101" charset="0"/>
      <p:regular r:id="rId60"/>
    </p:embeddedFont>
    <p:embeddedFont>
      <p:font typeface="黑体" panose="02010609060101010101" pitchFamily="49" charset="-122"/>
      <p:regular r:id="rId61"/>
    </p:embeddedFont>
    <p:embeddedFont>
      <p:font typeface="楷体" panose="02010609060101010101" pitchFamily="49" charset="-122"/>
      <p:regular r:id="rId62"/>
    </p:embeddedFont>
  </p:embeddedFontLst>
  <p:custDataLst>
    <p:tags r:id="rId5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1">
          <p15:clr>
            <a:srgbClr val="A4A3A4"/>
          </p15:clr>
        </p15:guide>
        <p15:guide id="2" pos="5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25">
          <p15:clr>
            <a:srgbClr val="A4A3A4"/>
          </p15:clr>
        </p15:guide>
        <p15:guide id="2" pos="2089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6" autoAdjust="0"/>
    <p:restoredTop sz="94705" autoAdjust="0"/>
  </p:normalViewPr>
  <p:slideViewPr>
    <p:cSldViewPr>
      <p:cViewPr>
        <p:scale>
          <a:sx n="110" d="100"/>
          <a:sy n="110" d="100"/>
        </p:scale>
        <p:origin x="-666" y="-156"/>
      </p:cViewPr>
      <p:guideLst>
        <p:guide orient="horz" pos="3051"/>
        <p:guide pos="5726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325"/>
        <p:guide pos="2089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slide" Target="slides/slide48.xml" /><Relationship Id="rId53" Type="http://schemas.openxmlformats.org/officeDocument/2006/relationships/slide" Target="slides/slide49.xml" /><Relationship Id="rId54" Type="http://schemas.openxmlformats.org/officeDocument/2006/relationships/tags" Target="tags/tag7.xml" /><Relationship Id="rId55" Type="http://schemas.openxmlformats.org/officeDocument/2006/relationships/font" Target="fonts/font1.fntdata" /><Relationship Id="rId56" Type="http://schemas.openxmlformats.org/officeDocument/2006/relationships/font" Target="fonts/font2.fntdata" /><Relationship Id="rId57" Type="http://schemas.openxmlformats.org/officeDocument/2006/relationships/font" Target="fonts/font3.fntdata" /><Relationship Id="rId58" Type="http://schemas.openxmlformats.org/officeDocument/2006/relationships/font" Target="fonts/font4.fntdata" /><Relationship Id="rId59" Type="http://schemas.openxmlformats.org/officeDocument/2006/relationships/font" Target="fonts/font5.fntdata" /><Relationship Id="rId6" Type="http://schemas.openxmlformats.org/officeDocument/2006/relationships/slide" Target="slides/slide2.xml" /><Relationship Id="rId60" Type="http://schemas.openxmlformats.org/officeDocument/2006/relationships/font" Target="fonts/font6.fntdata" /><Relationship Id="rId61" Type="http://schemas.openxmlformats.org/officeDocument/2006/relationships/font" Target="fonts/font7.fntdata" /><Relationship Id="rId62" Type="http://schemas.openxmlformats.org/officeDocument/2006/relationships/font" Target="fonts/font8.fntdata" /><Relationship Id="rId63" Type="http://schemas.openxmlformats.org/officeDocument/2006/relationships/presProps" Target="presProps.xml" /><Relationship Id="rId64" Type="http://schemas.openxmlformats.org/officeDocument/2006/relationships/viewProps" Target="viewProps.xml" /><Relationship Id="rId65" Type="http://schemas.openxmlformats.org/officeDocument/2006/relationships/theme" Target="theme/theme1.xml" /><Relationship Id="rId66" Type="http://schemas.openxmlformats.org/officeDocument/2006/relationships/tableStyles" Target="tableStyles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519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70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514645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585287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18544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26948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png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image" Target="../media/image2.jpeg" /><Relationship Id="rId5" Type="http://schemas.openxmlformats.org/officeDocument/2006/relationships/image" Target="../media/image1.png" /><Relationship Id="rId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0512" cy="51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65" r:id="rId6"/>
    <p:sldLayoutId id="2147483666" r:id="rId7"/>
    <p:sldLayoutId id="2147483667" r:id="rId8"/>
    <p:sldLayoutId id="2147483668" r:id="rId9"/>
  </p:sldLayoutIdLst>
  <p:transition/>
  <p:timing/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9255BA-A546-3E0D-4B98-7106E1812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0512" cy="51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3144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jpeg" /><Relationship Id="rId3" Type="http://schemas.openxmlformats.org/officeDocument/2006/relationships/image" Target="../media/image13.png" /><Relationship Id="rId4" Type="http://schemas.openxmlformats.org/officeDocument/2006/relationships/image" Target="../media/image16.png" /><Relationship Id="rId5" Type="http://schemas.openxmlformats.org/officeDocument/2006/relationships/audio" Target="../media/media1.mp3" /><Relationship Id="rId6" Type="http://schemas.microsoft.com/office/2007/relationships/media" Target="../media/media1.mp3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emf" /><Relationship Id="rId3" Type="http://schemas.openxmlformats.org/officeDocument/2006/relationships/image" Target="../media/image2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emf" /><Relationship Id="rId3" Type="http://schemas.openxmlformats.org/officeDocument/2006/relationships/image" Target="../media/image2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emf" /><Relationship Id="rId3" Type="http://schemas.openxmlformats.org/officeDocument/2006/relationships/image" Target="../media/image2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slide" Target="slide3.xml" TargetMode="Internal" /><Relationship Id="rId4" Type="http://schemas.openxmlformats.org/officeDocument/2006/relationships/slide" Target="slide18.xml" TargetMode="Internal" /><Relationship Id="rId5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emf" /><Relationship Id="rId3" Type="http://schemas.openxmlformats.org/officeDocument/2006/relationships/hyperlink" Target="&#36164;&#26009;&#38142;&#25509;/&#35270;&#39057;/&#35838;&#25991;&#26391;&#35835;-10&#21476;&#35799;&#19977;&#39318;&#20043;&#30707;&#28784;&#21535;.mp4" TargetMode="External" /><Relationship Id="rId4" Type="http://schemas.openxmlformats.org/officeDocument/2006/relationships/image" Target="../media/image11.png" /><Relationship Id="rId5" Type="http://schemas.openxmlformats.org/officeDocument/2006/relationships/image" Target="../media/image12.gif" /><Relationship Id="rId6" Type="http://schemas.openxmlformats.org/officeDocument/2006/relationships/image" Target="../media/image25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Relationship Id="rId3" Type="http://schemas.openxmlformats.org/officeDocument/2006/relationships/image" Target="../media/image1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Relationship Id="rId3" Type="http://schemas.openxmlformats.org/officeDocument/2006/relationships/image" Target="../media/image1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Relationship Id="rId3" Type="http://schemas.openxmlformats.org/officeDocument/2006/relationships/image" Target="../media/image1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Relationship Id="rId3" Type="http://schemas.openxmlformats.org/officeDocument/2006/relationships/image" Target="../media/image1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png" /><Relationship Id="rId3" Type="http://schemas.openxmlformats.org/officeDocument/2006/relationships/image" Target="../media/image15.jpeg" /><Relationship Id="rId4" Type="http://schemas.openxmlformats.org/officeDocument/2006/relationships/image" Target="../media/image26.png" /><Relationship Id="rId5" Type="http://schemas.openxmlformats.org/officeDocument/2006/relationships/audio" Target="../media/media2.mp3" /><Relationship Id="rId6" Type="http://schemas.microsoft.com/office/2007/relationships/media" Target="../media/media2.mp3" TargetMode="Interna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microsoft.com/office/2007/relationships/hdphoto" Target="../media/image29.wdp" /><Relationship Id="rId5" Type="http://schemas.openxmlformats.org/officeDocument/2006/relationships/image" Target="../media/image1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0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emf" /><Relationship Id="rId3" Type="http://schemas.openxmlformats.org/officeDocument/2006/relationships/hyperlink" Target="&#36164;&#26009;&#38142;&#25509;/&#35270;&#39057;/&#35838;&#25991;&#26391;&#35835;-10&#21476;&#35799;&#19977;&#39318;&#20043;&#31481;&#30707;.mp4" TargetMode="External" /><Relationship Id="rId4" Type="http://schemas.openxmlformats.org/officeDocument/2006/relationships/image" Target="../media/image11.png" /><Relationship Id="rId5" Type="http://schemas.openxmlformats.org/officeDocument/2006/relationships/image" Target="../media/image32.png" /><Relationship Id="rId6" Type="http://schemas.openxmlformats.org/officeDocument/2006/relationships/image" Target="../media/image12.gi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2.png" /><Relationship Id="rId3" Type="http://schemas.openxmlformats.org/officeDocument/2006/relationships/image" Target="../media/image14.jpeg" /><Relationship Id="rId4" Type="http://schemas.openxmlformats.org/officeDocument/2006/relationships/image" Target="../media/image33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2.png" /><Relationship Id="rId3" Type="http://schemas.openxmlformats.org/officeDocument/2006/relationships/image" Target="../media/image14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2.png" /><Relationship Id="rId3" Type="http://schemas.openxmlformats.org/officeDocument/2006/relationships/image" Target="../media/image14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Relationship Id="rId3" Type="http://schemas.openxmlformats.org/officeDocument/2006/relationships/image" Target="../media/image32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png" /><Relationship Id="rId3" Type="http://schemas.openxmlformats.org/officeDocument/2006/relationships/image" Target="../media/image15.jpeg" /><Relationship Id="rId4" Type="http://schemas.openxmlformats.org/officeDocument/2006/relationships/image" Target="../media/image34.png" /><Relationship Id="rId5" Type="http://schemas.openxmlformats.org/officeDocument/2006/relationships/audio" Target="../media/media3.mp3" /><Relationship Id="rId6" Type="http://schemas.microsoft.com/office/2007/relationships/media" Target="../media/media3.mp3" TargetMode="Interna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emf" /><Relationship Id="rId3" Type="http://schemas.openxmlformats.org/officeDocument/2006/relationships/image" Target="../media/image18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emf" /><Relationship Id="rId3" Type="http://schemas.openxmlformats.org/officeDocument/2006/relationships/image" Target="../media/image20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png" /><Relationship Id="rId3" Type="http://schemas.openxmlformats.org/officeDocument/2006/relationships/image" Target="../media/image36.png" /><Relationship Id="rId4" Type="http://schemas.openxmlformats.org/officeDocument/2006/relationships/hyperlink" Target="&#36164;&#26009;&#38142;&#25509;/&#35270;&#39057;/&#38180;.mp4" TargetMode="External" /><Relationship Id="rId5" Type="http://schemas.openxmlformats.org/officeDocument/2006/relationships/hyperlink" Target="&#36164;&#26009;&#38142;&#25509;/&#35270;&#39057;/&#32476;.mp4" TargetMode="External" /><Relationship Id="rId6" Type="http://schemas.openxmlformats.org/officeDocument/2006/relationships/hyperlink" Target="&#36164;&#26009;&#38142;&#25509;/&#35270;&#39057;/&#20991;.mp4" TargetMode="External" /><Relationship Id="rId7" Type="http://schemas.openxmlformats.org/officeDocument/2006/relationships/hyperlink" Target="&#36164;&#26009;&#38142;&#25509;/&#35270;&#39057;/&#28954;.mp4" TargetMode="Ex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image" Target="../media/image3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emf" /><Relationship Id="rId3" Type="http://schemas.openxmlformats.org/officeDocument/2006/relationships/image" Target="../media/image22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emf" /><Relationship Id="rId3" Type="http://schemas.openxmlformats.org/officeDocument/2006/relationships/image" Target="../media/image2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emf" /><Relationship Id="rId3" Type="http://schemas.openxmlformats.org/officeDocument/2006/relationships/hyperlink" Target="&#36164;&#26009;&#38142;&#25509;/&#35270;&#39057;/&#35838;&#25991;&#26391;&#35835;-10&#21476;&#35799;&#19977;&#39318;&#20043;&#39532;&#35799;.mp4" TargetMode="External" /><Relationship Id="rId4" Type="http://schemas.openxmlformats.org/officeDocument/2006/relationships/image" Target="../media/image11.png" /><Relationship Id="rId5" Type="http://schemas.openxmlformats.org/officeDocument/2006/relationships/image" Target="../media/image12.gif" /><Relationship Id="rId6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737485770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947" r="1956" b="4335"/>
          <a:stretch>
            <a:fillRect/>
          </a:stretch>
        </p:blipFill>
        <p:spPr bwMode="auto">
          <a:xfrm>
            <a:off x="1794050" y="1530539"/>
            <a:ext cx="5535042" cy="30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35498" y="-92546"/>
            <a:ext cx="3024334" cy="1152128"/>
            <a:chOff x="590149" y="1521371"/>
            <a:chExt cx="2419466" cy="937544"/>
          </a:xfrm>
        </p:grpSpPr>
        <p:sp>
          <p:nvSpPr>
            <p:cNvPr id="25" name="文本框 7"/>
            <p:cNvSpPr txBox="1"/>
            <p:nvPr/>
          </p:nvSpPr>
          <p:spPr>
            <a:xfrm>
              <a:off x="1195014" y="1784612"/>
              <a:ext cx="1814601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想象画面</a:t>
              </a:r>
            </a:p>
          </p:txBody>
        </p:sp>
        <p:pic>
          <p:nvPicPr>
            <p:cNvPr id="26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7" name="圆角矩形 26"/>
          <p:cNvSpPr/>
          <p:nvPr/>
        </p:nvSpPr>
        <p:spPr>
          <a:xfrm>
            <a:off x="2715170" y="2715766"/>
            <a:ext cx="962870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20580" y="3204738"/>
            <a:ext cx="957460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横卷形 15"/>
          <p:cNvSpPr/>
          <p:nvPr/>
        </p:nvSpPr>
        <p:spPr>
          <a:xfrm>
            <a:off x="3872707" y="1687073"/>
            <a:ext cx="4842817" cy="82809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带有金络脑的马驰骋在边塞疆场。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072508" y="4119366"/>
            <a:ext cx="648072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725411" y="3660161"/>
            <a:ext cx="957460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611560" y="73264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通过这些词语，你看到了怎样的画面？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051720" y="3651870"/>
            <a:ext cx="648072" cy="36350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对话气泡: 圆角矩形 14"/>
          <p:cNvSpPr/>
          <p:nvPr/>
        </p:nvSpPr>
        <p:spPr>
          <a:xfrm>
            <a:off x="188421" y="2891298"/>
            <a:ext cx="1566358" cy="1623560"/>
          </a:xfrm>
          <a:prstGeom prst="wedgeRoundRectCallout">
            <a:avLst>
              <a:gd name="adj1" fmla="val 68524"/>
              <a:gd name="adj2" fmla="val -4415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渴望建功立业的马儿自知遥遥无期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3760292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什么时候。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4561571" y="3904485"/>
            <a:ext cx="3682837" cy="793262"/>
          </a:xfrm>
          <a:prstGeom prst="roundRect">
            <a:avLst/>
          </a:prstGeom>
          <a:solidFill>
            <a:srgbClr val="FEFCD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尽显无奈，又寄托了太多的期盼</a:t>
            </a:r>
          </a:p>
        </p:txBody>
      </p:sp>
    </p:spTree>
    <p:extLst>
      <p:ext uri="{BB962C8B-B14F-4D97-AF65-F5344CB8AC3E}">
        <p14:creationId val="270505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4"/>
          <p:cNvSpPr txBox="1"/>
          <p:nvPr/>
        </p:nvSpPr>
        <p:spPr>
          <a:xfrm>
            <a:off x="774007" y="439934"/>
            <a:ext cx="7560840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诗人仅仅是要写一匹渴望建功立业的战马吗？</a:t>
            </a: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3654327" y="1419622"/>
            <a:ext cx="1800200" cy="576070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 料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13960" y="1974259"/>
            <a:ext cx="7214831" cy="121774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李贺年少成名，一生仕途失意，却有“世上英雄本无主”的英雄气概和“男儿何不带吴钩，收取关山五十州”的愿望与雄心。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759024" y="3383059"/>
            <a:ext cx="7848872" cy="1276923"/>
          </a:xfrm>
          <a:prstGeom prst="wedgeRoundRectCallout">
            <a:avLst>
              <a:gd name="adj1" fmla="val -50193"/>
              <a:gd name="adj2" fmla="val 13307"/>
              <a:gd name="adj3" fmla="val 16667"/>
            </a:avLst>
          </a:prstGeom>
          <a:solidFill>
            <a:srgbClr val="FEFCD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这首诗体现了诗人渴望建功立业而又不被赏识所发出的悲叹。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4980714" y="4021520"/>
            <a:ext cx="2880320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托物言志</a:t>
            </a:r>
          </a:p>
        </p:txBody>
      </p:sp>
    </p:spTree>
    <p:extLst>
      <p:ext uri="{BB962C8B-B14F-4D97-AF65-F5344CB8AC3E}">
        <p14:creationId val="56408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7"/>
          <p:cNvSpPr txBox="1"/>
          <p:nvPr/>
        </p:nvSpPr>
        <p:spPr>
          <a:xfrm>
            <a:off x="899591" y="360217"/>
            <a:ext cx="1944217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读一读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04066" y="215537"/>
            <a:ext cx="648073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5" y="70857"/>
            <a:ext cx="733349" cy="93634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947" r="53971" b="4335"/>
          <a:stretch>
            <a:fillRect/>
          </a:stretch>
        </p:blipFill>
        <p:spPr bwMode="auto">
          <a:xfrm>
            <a:off x="3131840" y="1275619"/>
            <a:ext cx="2424267" cy="30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251520" y="1491636"/>
            <a:ext cx="2952328" cy="2592288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朗读时，前两句语速可以放缓，“沙如雪”“月似钩”适当拉长声音，读出大漠月夜的荒凉、冷寂之感。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5436096" y="1275618"/>
            <a:ext cx="3456384" cy="3240347"/>
          </a:xfrm>
          <a:prstGeom prst="wedgeRoundRectCallout">
            <a:avLst>
              <a:gd name="adj1" fmla="val 52309"/>
              <a:gd name="adj2" fmla="val 32972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后两句语速可相对快一些，读“何当金络脑”的时候语调可适当上扬，“快走”可短促有力，读出节奏感，表现出诗人想要建功立业的急切与向往之情。</a:t>
            </a:r>
            <a:endParaRPr lang="zh-CN" altLang="zh-CN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课文朗读-10古诗三首之马诗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1258" y="397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val="2206123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可选过程 1"/>
          <p:cNvSpPr/>
          <p:nvPr/>
        </p:nvSpPr>
        <p:spPr>
          <a:xfrm>
            <a:off x="2717404" y="1608753"/>
            <a:ext cx="957897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写景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2703865" y="3160482"/>
            <a:ext cx="968707" cy="57569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抒情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410180" y="1955335"/>
            <a:ext cx="648072" cy="1325400"/>
          </a:xfrm>
          <a:prstGeom prst="round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马诗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159732" y="1749102"/>
            <a:ext cx="401031" cy="1737865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左大括号 5"/>
          <p:cNvSpPr/>
          <p:nvPr/>
        </p:nvSpPr>
        <p:spPr>
          <a:xfrm rot="10800000">
            <a:off x="5868144" y="1475818"/>
            <a:ext cx="360040" cy="2626619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流程图: 可选过程 6"/>
          <p:cNvSpPr/>
          <p:nvPr/>
        </p:nvSpPr>
        <p:spPr>
          <a:xfrm>
            <a:off x="4232209" y="3568063"/>
            <a:ext cx="937648" cy="541396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快走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6444208" y="1880633"/>
            <a:ext cx="1152128" cy="1699229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渴望建功立业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22989"/>
            <a:ext cx="2268000" cy="692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31"/>
            <a:ext cx="450000" cy="559756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4175910" y="1419622"/>
            <a:ext cx="1389945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沙如雪 </a:t>
            </a:r>
          </a:p>
        </p:txBody>
      </p:sp>
      <p:sp>
        <p:nvSpPr>
          <p:cNvPr id="14" name="流程图: 可选过程 13"/>
          <p:cNvSpPr/>
          <p:nvPr/>
        </p:nvSpPr>
        <p:spPr>
          <a:xfrm>
            <a:off x="4175910" y="2058600"/>
            <a:ext cx="1401931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月似钩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3875610" y="1475818"/>
            <a:ext cx="176228" cy="89059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  </a:t>
            </a:r>
            <a:endParaRPr lang="zh-CN" altLang="en-US" sz="2400"/>
          </a:p>
        </p:txBody>
      </p:sp>
      <p:sp>
        <p:nvSpPr>
          <p:cNvPr id="17" name="流程图: 可选过程 16"/>
          <p:cNvSpPr/>
          <p:nvPr/>
        </p:nvSpPr>
        <p:spPr>
          <a:xfrm>
            <a:off x="4211960" y="2953502"/>
            <a:ext cx="957897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何当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3941656" y="3004432"/>
            <a:ext cx="176228" cy="96507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  </a:t>
            </a:r>
            <a:endParaRPr lang="zh-CN" altLang="en-US" sz="2400"/>
          </a:p>
        </p:txBody>
      </p:sp>
    </p:spTree>
    <p:extLst>
      <p:ext uri="{BB962C8B-B14F-4D97-AF65-F5344CB8AC3E}">
        <p14:creationId val="3711152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6" y="314678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620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827584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9" name="矩形 8"/>
          <p:cNvSpPr/>
          <p:nvPr/>
        </p:nvSpPr>
        <p:spPr>
          <a:xfrm>
            <a:off x="1125789" y="1872925"/>
            <a:ext cx="7262635" cy="5664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817345" y="1487943"/>
            <a:ext cx="7571079" cy="20919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马诗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这首诗用托物言志的表现手法，诗人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，通过写马表达了自己愿意为国家</a:t>
            </a: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的远大志向和强烈渴望，同时也表达了自己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的感慨与愤懑。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693930" y="201068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以马自喻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22514" y="253197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建功立业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39752" y="298463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怀才不遇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82435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" y="78973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586426" y="47227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973"/>
            <a:ext cx="450000" cy="5597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6785" y="1851669"/>
            <a:ext cx="2448272" cy="3171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马诗</a:t>
            </a:r>
          </a:p>
          <a:p>
            <a:pPr algn="ctr" fontAlgn="auto">
              <a:lnSpc>
                <a:spcPct val="120000"/>
              </a:lnSpc>
            </a:pPr>
            <a:r>
              <a:rPr lang="en-US" altLang="zh-CN" sz="2800" b="1">
                <a:latin typeface="仿宋" pitchFamily="49" charset="-122"/>
                <a:ea typeface="仿宋" pitchFamily="49" charset="-122"/>
                <a:cs typeface="楷体" panose="02010609060101010101" pitchFamily="49" charset="-122"/>
                <a:sym typeface="+mn-ea"/>
              </a:rPr>
              <a:t>[</a:t>
            </a:r>
            <a:r>
              <a:rPr lang="zh-CN" altLang="en-US" sz="2800" b="1">
                <a:latin typeface="仿宋" pitchFamily="49" charset="-122"/>
                <a:ea typeface="仿宋" pitchFamily="49" charset="-122"/>
                <a:cs typeface="楷体" panose="02010609060101010101" pitchFamily="49" charset="-122"/>
                <a:sym typeface="+mn-ea"/>
              </a:rPr>
              <a:t>唐</a:t>
            </a:r>
            <a:r>
              <a:rPr lang="en-US" altLang="zh-CN" sz="2800" b="1">
                <a:latin typeface="仿宋" pitchFamily="49" charset="-122"/>
                <a:ea typeface="仿宋" pitchFamily="49" charset="-122"/>
                <a:cs typeface="楷体" panose="02010609060101010101" pitchFamily="49" charset="-122"/>
                <a:sym typeface="+mn-ea"/>
              </a:rPr>
              <a:t>]</a:t>
            </a:r>
            <a:r>
              <a:rPr lang="zh-CN" altLang="en-US" sz="2800" b="1">
                <a:latin typeface="仿宋" pitchFamily="49" charset="-122"/>
                <a:ea typeface="仿宋" pitchFamily="49" charset="-122"/>
                <a:cs typeface="楷体" panose="02010609060101010101" pitchFamily="49" charset="-122"/>
                <a:sym typeface="+mn-ea"/>
              </a:rPr>
              <a:t>李贺</a:t>
            </a:r>
            <a:endParaRPr lang="en-US" altLang="zh-CN" sz="2800" b="1">
              <a:latin typeface="仿宋" pitchFamily="49" charset="-122"/>
              <a:ea typeface="仿宋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此马非凡马，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房星本是星。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向前敲瘦骨，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犹自带铜声。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774007" y="771550"/>
            <a:ext cx="75608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想一想：这首</a:t>
            </a:r>
            <a:r>
              <a:rPr lang="en-US" altLang="zh-CN" sz="28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马诗</a:t>
            </a:r>
            <a:r>
              <a:rPr lang="en-US" altLang="zh-CN" sz="2800" b="1">
                <a:latin typeface="宋体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和课文中的</a:t>
            </a:r>
            <a:r>
              <a:rPr lang="en-US" altLang="zh-CN" sz="28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马诗</a:t>
            </a:r>
            <a:r>
              <a:rPr lang="en-US" altLang="zh-CN" sz="2800" b="1">
                <a:latin typeface="宋体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有什么相同点和不同点？</a:t>
            </a: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251520" y="2573192"/>
            <a:ext cx="2952328" cy="1440166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相同点：都表达了诗人怀才不遇的愤懑之情。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5796136" y="2571750"/>
            <a:ext cx="3168352" cy="1440166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不同点：课文写的是一匹矫健的战马，本诗写的是一匹瘦马。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651758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94997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38869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208"/>
            <a:ext cx="450000" cy="5597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7504" y="1131589"/>
            <a:ext cx="784312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+mn-ea"/>
              </a:rPr>
              <a:t>    请你仿照下面的诗句，写一写你熟悉的景物吧。</a:t>
            </a:r>
          </a:p>
        </p:txBody>
      </p:sp>
      <p:sp>
        <p:nvSpPr>
          <p:cNvPr id="6" name="矩形 5"/>
          <p:cNvSpPr/>
          <p:nvPr/>
        </p:nvSpPr>
        <p:spPr>
          <a:xfrm>
            <a:off x="1979712" y="2463073"/>
            <a:ext cx="4464496" cy="54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大漠沙如雪，燕山月似钩。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979712" y="3363838"/>
            <a:ext cx="4389040" cy="504056"/>
          </a:xfrm>
          <a:prstGeom prst="wedgeRoundRectCallout">
            <a:avLst>
              <a:gd name="adj1" fmla="val -50193"/>
              <a:gd name="adj2" fmla="val 1330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空中月如镜，山间溪似练。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47720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134761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　　背诵古诗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马诗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，预习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石灰吟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竹石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98236014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257847" y="269235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657182" y="380173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23388" y="380174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TextBox 5"/>
          <p:cNvSpPr txBox="1"/>
          <p:nvPr/>
        </p:nvSpPr>
        <p:spPr>
          <a:xfrm>
            <a:off x="2811208" y="1623647"/>
            <a:ext cx="3240360" cy="110799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latin typeface="宋体" pitchFamily="2" charset="-122"/>
                <a:ea typeface="宋体" panose="02010600030101010101" pitchFamily="2" charset="-122"/>
              </a:rPr>
              <a:t>石灰吟</a:t>
            </a:r>
          </a:p>
        </p:txBody>
      </p:sp>
    </p:spTree>
    <p:extLst>
      <p:ext uri="{BB962C8B-B14F-4D97-AF65-F5344CB8AC3E}">
        <p14:creationId val="170209547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9"/>
          <p:cNvSpPr txBox="1"/>
          <p:nvPr/>
        </p:nvSpPr>
        <p:spPr>
          <a:xfrm>
            <a:off x="3103691" y="1128962"/>
            <a:ext cx="5544616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1398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1457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），字廷益，号节庵，钱塘（今浙江杭州）人。明朝大臣、军事家。著有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于忠肃集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十三卷，系其被害约二十年后汇集而成。</a:t>
            </a:r>
          </a:p>
        </p:txBody>
      </p:sp>
      <p:pic>
        <p:nvPicPr>
          <p:cNvPr id="1026" name="Picture 2" descr="https://p5.ssl.qhimgs1.com/sdr/400__/t011b39388d8cfe20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591" y="1031771"/>
            <a:ext cx="2445100" cy="2945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1569590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latin typeface="宋体" pitchFamily="2" charset="-122"/>
                <a:ea typeface="宋体" panose="02010600030101010101" pitchFamily="2" charset="-122"/>
              </a:rPr>
              <a:t>古诗三首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9156"/>
            <a:ext cx="1228618" cy="12286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2195736" y="1599648"/>
            <a:ext cx="960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10</a:t>
            </a:r>
            <a:endParaRPr kumimoji="1" lang="zh-CN" altLang="en-US" sz="66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15">
            <a:hlinkClick r:id="rId3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138167" y="3507854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3618792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10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3618793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38167" y="4269917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12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4380855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4380856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</p:spTree>
    <p:extLst>
      <p:ext uri="{BB962C8B-B14F-4D97-AF65-F5344CB8AC3E}">
        <p14:creationId val="194384023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899592" y="732641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朗读古诗，读准字音，读通诗句。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13" y="214983"/>
            <a:ext cx="2269879" cy="693151"/>
          </a:xfrm>
          <a:prstGeom prst="rect">
            <a:avLst/>
          </a:prstGeom>
        </p:spPr>
      </p:pic>
      <p:sp>
        <p:nvSpPr>
          <p:cNvPr id="7" name="文本框 14">
            <a:hlinkClick r:id="rId3" action="ppaction://hlinkfile"/>
          </p:cNvPr>
          <p:cNvSpPr txBox="1"/>
          <p:nvPr/>
        </p:nvSpPr>
        <p:spPr>
          <a:xfrm>
            <a:off x="64890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453"/>
            <a:ext cx="443315" cy="551442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3167844" y="339502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268592" y="2918"/>
            <a:ext cx="1059582" cy="10595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505374"/>
            <a:ext cx="5573842" cy="30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接连接符 11"/>
          <p:cNvCxnSpPr/>
          <p:nvPr/>
        </p:nvCxnSpPr>
        <p:spPr>
          <a:xfrm flipH="1">
            <a:off x="3514090" y="2715187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514090" y="4083918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468842" y="3579862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71454" y="3190286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>
            <a:off x="2385693" y="3968496"/>
            <a:ext cx="123310" cy="9832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2717031" y="3971093"/>
            <a:ext cx="123310" cy="9832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3002171" y="3971093"/>
            <a:ext cx="123310" cy="9832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3286888" y="3974870"/>
            <a:ext cx="123310" cy="9832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对话气泡: 圆角矩形 14"/>
          <p:cNvSpPr/>
          <p:nvPr/>
        </p:nvSpPr>
        <p:spPr>
          <a:xfrm>
            <a:off x="245338" y="3390276"/>
            <a:ext cx="1661583" cy="872136"/>
          </a:xfrm>
          <a:prstGeom prst="wedgeRoundRectCallout">
            <a:avLst>
              <a:gd name="adj1" fmla="val 67486"/>
              <a:gd name="adj2" fmla="val 24880"/>
              <a:gd name="adj3" fmla="val 16667"/>
            </a:avLst>
          </a:prstGeom>
          <a:solidFill>
            <a:schemeClr val="lt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不要读成粉身碎骨</a:t>
            </a:r>
          </a:p>
        </p:txBody>
      </p:sp>
    </p:spTree>
    <p:extLst>
      <p:ext uri="{BB962C8B-B14F-4D97-AF65-F5344CB8AC3E}">
        <p14:creationId val="22850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505374"/>
            <a:ext cx="5573842" cy="30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2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解诗题</a:t>
              </a:r>
            </a:p>
          </p:txBody>
        </p:sp>
        <p:pic>
          <p:nvPicPr>
            <p:cNvPr id="23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4" name="圆角矩形 23"/>
          <p:cNvSpPr/>
          <p:nvPr/>
        </p:nvSpPr>
        <p:spPr>
          <a:xfrm>
            <a:off x="2954133" y="1545467"/>
            <a:ext cx="1008112" cy="432048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对话气泡: 圆角矩形 14"/>
          <p:cNvSpPr/>
          <p:nvPr/>
        </p:nvSpPr>
        <p:spPr>
          <a:xfrm>
            <a:off x="3854460" y="675039"/>
            <a:ext cx="2088232" cy="769086"/>
          </a:xfrm>
          <a:prstGeom prst="wedgeRoundRectCallout">
            <a:avLst>
              <a:gd name="adj1" fmla="val -49352"/>
              <a:gd name="adj2" fmla="val 36166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赞颂石灰</a:t>
            </a:r>
          </a:p>
        </p:txBody>
      </p:sp>
      <p:sp>
        <p:nvSpPr>
          <p:cNvPr id="26" name="等腰三角形 25"/>
          <p:cNvSpPr/>
          <p:nvPr/>
        </p:nvSpPr>
        <p:spPr>
          <a:xfrm>
            <a:off x="3707904" y="1902819"/>
            <a:ext cx="123310" cy="9832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对话气泡: 圆角矩形 14"/>
          <p:cNvSpPr/>
          <p:nvPr/>
        </p:nvSpPr>
        <p:spPr>
          <a:xfrm>
            <a:off x="4355976" y="1758482"/>
            <a:ext cx="1891881" cy="736160"/>
          </a:xfrm>
          <a:prstGeom prst="wedgeRoundRectCallout">
            <a:avLst>
              <a:gd name="adj1" fmla="val -64902"/>
              <a:gd name="adj2" fmla="val -31367"/>
              <a:gd name="adj3" fmla="val 16667"/>
            </a:avLst>
          </a:prstGeom>
          <a:solidFill>
            <a:schemeClr val="lt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古代诗歌的一种形式</a:t>
            </a:r>
          </a:p>
        </p:txBody>
      </p:sp>
    </p:spTree>
    <p:extLst>
      <p:ext uri="{BB962C8B-B14F-4D97-AF65-F5344CB8AC3E}">
        <p14:creationId val="3521958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505374"/>
            <a:ext cx="5573842" cy="30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2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明诗意</a:t>
              </a:r>
            </a:p>
          </p:txBody>
        </p:sp>
        <p:pic>
          <p:nvPicPr>
            <p:cNvPr id="23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10" name="矩形 9"/>
          <p:cNvSpPr/>
          <p:nvPr/>
        </p:nvSpPr>
        <p:spPr>
          <a:xfrm>
            <a:off x="2051720" y="3579862"/>
            <a:ext cx="2914544" cy="8409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2396034" y="3011789"/>
            <a:ext cx="123310" cy="98323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3014155" y="3012702"/>
            <a:ext cx="123310" cy="98323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话气泡: 圆角矩形 14"/>
          <p:cNvSpPr/>
          <p:nvPr/>
        </p:nvSpPr>
        <p:spPr>
          <a:xfrm>
            <a:off x="179512" y="2579881"/>
            <a:ext cx="1602177" cy="747168"/>
          </a:xfrm>
          <a:prstGeom prst="wedgeRoundRectCallout">
            <a:avLst>
              <a:gd name="adj1" fmla="val 68524"/>
              <a:gd name="adj2" fmla="val -4415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虚词，形容很多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868144" y="3962727"/>
            <a:ext cx="93610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横卷形 17"/>
          <p:cNvSpPr/>
          <p:nvPr/>
        </p:nvSpPr>
        <p:spPr>
          <a:xfrm>
            <a:off x="4499993" y="580305"/>
            <a:ext cx="4257178" cy="216024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大意：石灰石只有经过千万次捶打才能从深山里开采出来。它把熊熊烈火的焚烧当作很平常的一件事。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830529" y="3111025"/>
            <a:ext cx="669464" cy="396829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34220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505374"/>
            <a:ext cx="5573842" cy="30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2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明诗意</a:t>
              </a:r>
            </a:p>
          </p:txBody>
        </p:sp>
        <p:pic>
          <p:nvPicPr>
            <p:cNvPr id="23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10" name="矩形 9"/>
          <p:cNvSpPr/>
          <p:nvPr/>
        </p:nvSpPr>
        <p:spPr>
          <a:xfrm>
            <a:off x="2267744" y="2681375"/>
            <a:ext cx="2914544" cy="8409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5868144" y="4155926"/>
            <a:ext cx="1080120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横卷形 17"/>
          <p:cNvSpPr/>
          <p:nvPr/>
        </p:nvSpPr>
        <p:spPr>
          <a:xfrm>
            <a:off x="4499993" y="580305"/>
            <a:ext cx="4257178" cy="1991445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大意：即使石灰石粉身碎骨也毫不惧怕，因为它甘愿把一身清白留在人世间。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868144" y="4408470"/>
            <a:ext cx="1512168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515071" y="3571135"/>
            <a:ext cx="393731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915816" y="4011910"/>
            <a:ext cx="648072" cy="39656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430721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505374"/>
            <a:ext cx="5573842" cy="30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35498" y="-92546"/>
            <a:ext cx="3024334" cy="1152128"/>
            <a:chOff x="590149" y="1521371"/>
            <a:chExt cx="2419466" cy="937544"/>
          </a:xfrm>
        </p:grpSpPr>
        <p:sp>
          <p:nvSpPr>
            <p:cNvPr id="13" name="文本框 7"/>
            <p:cNvSpPr txBox="1"/>
            <p:nvPr/>
          </p:nvSpPr>
          <p:spPr>
            <a:xfrm>
              <a:off x="1195014" y="1784612"/>
              <a:ext cx="1814601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想象画面</a:t>
              </a:r>
            </a:p>
          </p:txBody>
        </p:sp>
        <p:pic>
          <p:nvPicPr>
            <p:cNvPr id="17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6" name="圆角矩形 25"/>
          <p:cNvSpPr/>
          <p:nvPr/>
        </p:nvSpPr>
        <p:spPr>
          <a:xfrm>
            <a:off x="2258842" y="2643758"/>
            <a:ext cx="1296144" cy="38978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267744" y="3147814"/>
            <a:ext cx="1296144" cy="36004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542496" y="3579862"/>
            <a:ext cx="957495" cy="374196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542496" y="4012537"/>
            <a:ext cx="957495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横卷形 29"/>
          <p:cNvSpPr/>
          <p:nvPr/>
        </p:nvSpPr>
        <p:spPr>
          <a:xfrm>
            <a:off x="4021243" y="1273832"/>
            <a:ext cx="4842817" cy="153783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石灰石在烈火中从容不迫，只要把一身清白留在人间，即使粉身碎骨也不害怕。</a:t>
            </a:r>
          </a:p>
        </p:txBody>
      </p:sp>
      <p:sp>
        <p:nvSpPr>
          <p:cNvPr id="32" name="文本框 4"/>
          <p:cNvSpPr txBox="1"/>
          <p:nvPr/>
        </p:nvSpPr>
        <p:spPr>
          <a:xfrm>
            <a:off x="0" y="73264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展开想象，你看了怎样煅烧石灰石的画面？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5292080" y="3120744"/>
            <a:ext cx="3172913" cy="1621763"/>
          </a:xfrm>
          <a:prstGeom prst="roundRect">
            <a:avLst/>
          </a:prstGeom>
          <a:solidFill>
            <a:srgbClr val="FEFCD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诗人吟咏石灰，也是吟咏自己心目中的理想人格状态，吟咏自己磊落的襟怀。</a:t>
            </a:r>
          </a:p>
        </p:txBody>
      </p:sp>
    </p:spTree>
    <p:extLst>
      <p:ext uri="{BB962C8B-B14F-4D97-AF65-F5344CB8AC3E}">
        <p14:creationId val="3152279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3654327" y="483518"/>
            <a:ext cx="1800200" cy="576070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 料</a:t>
            </a:r>
            <a:endParaRPr lang="zh-CN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13960" y="1038155"/>
            <a:ext cx="7214831" cy="11015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于谦少年时期即刻苦读书，志向高远。他在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岁时写下了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石灰吟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  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04419" y="2283718"/>
            <a:ext cx="7214831" cy="9575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于谦为官清廉，深受百姓爱戴。成语“两袖清风”就与于谦有关。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8244" y="3435846"/>
            <a:ext cx="7214831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于谦行事章奏，悉合机宜，号令明审，且爱国忘身，自奉俭约，中外威服。景泰八年正月，于谦遭诬陷以谋逆罪被杀，籍没时家无余资。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719572" y="555526"/>
            <a:ext cx="763284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通过这首诗，我们可以感受到诗人怎样的品质？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719572" y="1995686"/>
            <a:ext cx="7848872" cy="1872208"/>
          </a:xfrm>
          <a:prstGeom prst="wedgeRoundRectCallout">
            <a:avLst>
              <a:gd name="adj1" fmla="val -50193"/>
              <a:gd name="adj2" fmla="val 13307"/>
              <a:gd name="adj3" fmla="val 16667"/>
            </a:avLst>
          </a:prstGeom>
          <a:solidFill>
            <a:srgbClr val="FEFCD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在这首诗中，诗人以石灰自喻，体现了不向恶势力妥协、屈服的精神。我们可以感受到诗人为人正直，坚贞不屈的品质。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4048895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7"/>
          <p:cNvSpPr txBox="1"/>
          <p:nvPr/>
        </p:nvSpPr>
        <p:spPr>
          <a:xfrm>
            <a:off x="899591" y="360217"/>
            <a:ext cx="1944217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读一读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8"/>
          <a:stretch>
            <a:fillRect/>
          </a:stretch>
        </p:blipFill>
        <p:spPr bwMode="auto">
          <a:xfrm>
            <a:off x="3011434" y="1354886"/>
            <a:ext cx="2856710" cy="30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504066" y="215537"/>
            <a:ext cx="648073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9" y="70857"/>
            <a:ext cx="733349" cy="936346"/>
          </a:xfrm>
          <a:prstGeom prst="rect">
            <a:avLst/>
          </a:prstGeom>
        </p:spPr>
      </p:pic>
      <p:sp>
        <p:nvSpPr>
          <p:cNvPr id="6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251520" y="1206184"/>
            <a:ext cx="2664296" cy="3345582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“千锤万凿”“烈火焚烧”可以读得稍有力度一些，“若等闲”可以读得平稳、舒缓，读出其中的从容之意。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5940152" y="1338023"/>
            <a:ext cx="3024336" cy="3065042"/>
          </a:xfrm>
          <a:prstGeom prst="wedgeRoundRectCallout">
            <a:avLst>
              <a:gd name="adj1" fmla="val 52309"/>
              <a:gd name="adj2" fmla="val 32972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第三句语调可昂扬一些，最后的“要留清白在人间”可以读得坚定、有力，传递出诗人坚强不屈的意志。</a:t>
            </a:r>
            <a:endParaRPr lang="zh-CN" altLang="zh-CN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课文朗读-10古诗三首之石灰吟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1434" y="378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val="2165338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7"/>
          <p:cNvSpPr txBox="1"/>
          <p:nvPr/>
        </p:nvSpPr>
        <p:spPr>
          <a:xfrm>
            <a:off x="899591" y="358125"/>
            <a:ext cx="1944217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背一背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995686"/>
            <a:ext cx="3024336" cy="209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163" y="1995686"/>
            <a:ext cx="3001880" cy="20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04066" y="215537"/>
            <a:ext cx="648073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9" y="70857"/>
            <a:ext cx="733349" cy="936346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828102" y="1131590"/>
            <a:ext cx="7632848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试着借助图片背一背这首古诗吧。</a:t>
            </a:r>
          </a:p>
        </p:txBody>
      </p:sp>
    </p:spTree>
    <p:extLst>
      <p:ext uri="{BB962C8B-B14F-4D97-AF65-F5344CB8AC3E}">
        <p14:creationId val="362825849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899592" y="1787620"/>
            <a:ext cx="648072" cy="1792242"/>
          </a:xfrm>
          <a:prstGeom prst="round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石灰吟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1799692" y="1817186"/>
            <a:ext cx="401031" cy="1737865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流程图: 可选过程 8"/>
          <p:cNvSpPr/>
          <p:nvPr/>
        </p:nvSpPr>
        <p:spPr>
          <a:xfrm>
            <a:off x="6228184" y="1923678"/>
            <a:ext cx="1728192" cy="648072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持身清白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22989"/>
            <a:ext cx="2268000" cy="692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31"/>
            <a:ext cx="450000" cy="559756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2229687" y="1779662"/>
            <a:ext cx="1641928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千锤万凿</a:t>
            </a:r>
          </a:p>
        </p:txBody>
      </p:sp>
      <p:sp>
        <p:nvSpPr>
          <p:cNvPr id="14" name="流程图: 可选过程 13"/>
          <p:cNvSpPr/>
          <p:nvPr/>
        </p:nvSpPr>
        <p:spPr>
          <a:xfrm>
            <a:off x="2229687" y="3157041"/>
            <a:ext cx="1653914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烈火焚烧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4211960" y="1762154"/>
            <a:ext cx="1181801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浑不怕</a:t>
            </a:r>
          </a:p>
        </p:txBody>
      </p:sp>
      <p:sp>
        <p:nvSpPr>
          <p:cNvPr id="19" name="流程图: 可选过程 18"/>
          <p:cNvSpPr/>
          <p:nvPr/>
        </p:nvSpPr>
        <p:spPr>
          <a:xfrm>
            <a:off x="4211960" y="3157041"/>
            <a:ext cx="1181801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留清白</a:t>
            </a:r>
          </a:p>
        </p:txBody>
      </p:sp>
      <p:sp>
        <p:nvSpPr>
          <p:cNvPr id="20" name="左大括号 19"/>
          <p:cNvSpPr/>
          <p:nvPr/>
        </p:nvSpPr>
        <p:spPr>
          <a:xfrm rot="10800000">
            <a:off x="5527717" y="1779662"/>
            <a:ext cx="401031" cy="182894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流程图: 可选过程 20"/>
          <p:cNvSpPr/>
          <p:nvPr/>
        </p:nvSpPr>
        <p:spPr>
          <a:xfrm>
            <a:off x="6228184" y="2756383"/>
            <a:ext cx="1728192" cy="648072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坚贞不屈</a:t>
            </a:r>
          </a:p>
        </p:txBody>
      </p:sp>
    </p:spTree>
    <p:extLst>
      <p:ext uri="{BB962C8B-B14F-4D97-AF65-F5344CB8AC3E}">
        <p14:creationId val="1270122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49" y="1476132"/>
            <a:ext cx="2674903" cy="178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93372"/>
            <a:ext cx="2944368" cy="184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9" y="1456461"/>
            <a:ext cx="2378222" cy="185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257847" y="269235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3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657182" y="380173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23388" y="380174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文本框 7"/>
          <p:cNvSpPr txBox="1"/>
          <p:nvPr/>
        </p:nvSpPr>
        <p:spPr>
          <a:xfrm>
            <a:off x="467544" y="663114"/>
            <a:ext cx="2469269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看图猜诗名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848831" y="2699630"/>
            <a:ext cx="1394629" cy="648073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咏鹅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99235" y="2701799"/>
            <a:ext cx="1529704" cy="648073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咏柳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482903" y="2717668"/>
            <a:ext cx="1440160" cy="648073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梅花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71711" y="3300061"/>
            <a:ext cx="8600578" cy="749228"/>
          </a:xfrm>
          <a:prstGeom prst="wedgeRoundRectCallout">
            <a:avLst>
              <a:gd name="adj1" fmla="val -50193"/>
              <a:gd name="adj2" fmla="val 13307"/>
              <a:gd name="adj3" fmla="val 16667"/>
            </a:avLst>
          </a:prstGeom>
          <a:solidFill>
            <a:srgbClr val="FEFCD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想一想：这些诗有什么共同点？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71711" y="4049289"/>
            <a:ext cx="8600578" cy="1019944"/>
          </a:xfrm>
          <a:prstGeom prst="wedgeRoundRectCallout">
            <a:avLst>
              <a:gd name="adj1" fmla="val -50193"/>
              <a:gd name="adj2" fmla="val 1330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像这种描写大自然中事物的诗被称为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咏物诗。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本节课我们继续学习三首咏物诗。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767611615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6" y="314678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620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827584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2530411"/>
            <a:ext cx="1896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视若等闲</a:t>
            </a:r>
          </a:p>
        </p:txBody>
      </p:sp>
      <p:sp>
        <p:nvSpPr>
          <p:cNvPr id="7" name="矩形 6"/>
          <p:cNvSpPr/>
          <p:nvPr/>
        </p:nvSpPr>
        <p:spPr>
          <a:xfrm>
            <a:off x="971600" y="3200658"/>
            <a:ext cx="2732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坚贞不屈</a:t>
            </a:r>
          </a:p>
        </p:txBody>
      </p:sp>
      <p:sp>
        <p:nvSpPr>
          <p:cNvPr id="8" name="矩形 7"/>
          <p:cNvSpPr/>
          <p:nvPr/>
        </p:nvSpPr>
        <p:spPr>
          <a:xfrm>
            <a:off x="5940152" y="2499742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持身清白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726875" y="1203598"/>
            <a:ext cx="765817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石灰吟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借石灰石开采、煅烧、粉碎的艰辛过程，喻指无论面对怎样严峻的考验都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，由此来证明自己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的心性。         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183601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80512" cy="5138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1208" y="1623647"/>
            <a:ext cx="3240360" cy="110799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latin typeface="宋体" pitchFamily="2" charset="-122"/>
                <a:ea typeface="宋体" panose="02010600030101010101" pitchFamily="2" charset="-122"/>
              </a:rPr>
              <a:t>竹 石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043670" y="1031355"/>
            <a:ext cx="5675056" cy="32685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郑燮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1693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1765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），号板桥，江苏兴化人。清代书画家，文学家，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“扬州八怪”之一。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他一生只画兰、竹、石，其诗书画，世称“三绝”，是清代比较有代表性的文人画家。著有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板桥全集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pic>
        <p:nvPicPr>
          <p:cNvPr id="4098" name="Picture 2" descr="https://gimg2.baidu.com/image_search/src=http%3A%2F%2Fmmbiz.qlogo.cn%2Fmmbiz_jpg%2FdNdibEafpfAV6ydbeUbLebR9z1ViaJO2AV66nWx3JF9dlLuQUQYM7VUia6vp2mFF66P7JbDK5JqaXATCNX9vvNekg%2F0%3Fwx_fmt%3Djpeg&amp;refer=http%3A%2F%2Fmmbiz.qlogo.cn&amp;app=2002&amp;size=f9999,10000&amp;q=a80&amp;n=0&amp;g=0n&amp;fmt=jpeg?sec=1638345135&amp;t=67d3ff48efb26af137baa239ab2160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13942"/>
            <a:ext cx="2173816" cy="31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11964143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971600" y="69954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朗读古诗，读准字音，读通诗句。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13" y="214983"/>
            <a:ext cx="2269879" cy="693151"/>
          </a:xfrm>
          <a:prstGeom prst="rect">
            <a:avLst/>
          </a:prstGeom>
        </p:spPr>
      </p:pic>
      <p:sp>
        <p:nvSpPr>
          <p:cNvPr id="4" name="文本框 14">
            <a:hlinkClick r:id="rId3" action="ppaction://hlinkfile"/>
          </p:cNvPr>
          <p:cNvSpPr txBox="1"/>
          <p:nvPr/>
        </p:nvSpPr>
        <p:spPr>
          <a:xfrm>
            <a:off x="64890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453"/>
            <a:ext cx="443315" cy="551442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3167844" y="339502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91630"/>
            <a:ext cx="5730150" cy="31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4045335" y="3540953"/>
            <a:ext cx="432048" cy="21907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419872" y="2790825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771800" y="4158977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771800" y="3726929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771800" y="3222873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268592" y="2918"/>
            <a:ext cx="1059582" cy="105958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2771800" y="2787774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743908" y="2790825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419872" y="3222873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419872" y="3726929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031940" y="3222873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743908" y="3726929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419872" y="4155926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031940" y="4158977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11908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91630"/>
            <a:ext cx="5730150" cy="31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3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解诗题</a:t>
              </a:r>
            </a:p>
          </p:txBody>
        </p:sp>
        <p:pic>
          <p:nvPicPr>
            <p:cNvPr id="2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5" name="圆角矩形 24"/>
          <p:cNvSpPr/>
          <p:nvPr/>
        </p:nvSpPr>
        <p:spPr>
          <a:xfrm>
            <a:off x="2887755" y="1565895"/>
            <a:ext cx="1008112" cy="432048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对话气泡: 圆角矩形 14"/>
          <p:cNvSpPr/>
          <p:nvPr/>
        </p:nvSpPr>
        <p:spPr>
          <a:xfrm>
            <a:off x="2887755" y="195486"/>
            <a:ext cx="4368151" cy="1260685"/>
          </a:xfrm>
          <a:prstGeom prst="wedgeRoundRectCallout">
            <a:avLst>
              <a:gd name="adj1" fmla="val -49352"/>
              <a:gd name="adj2" fmla="val 36166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扎根在石缝中的竹子。诗人为自己的画作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竹石图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所题的诗。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3220" y="1563638"/>
            <a:ext cx="1737831" cy="343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927255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91630"/>
            <a:ext cx="5730150" cy="31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3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明诗意</a:t>
              </a:r>
            </a:p>
          </p:txBody>
        </p:sp>
        <p:pic>
          <p:nvPicPr>
            <p:cNvPr id="2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5" name="圆角矩形 24"/>
          <p:cNvSpPr/>
          <p:nvPr/>
        </p:nvSpPr>
        <p:spPr>
          <a:xfrm>
            <a:off x="2183472" y="2767411"/>
            <a:ext cx="660335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对话气泡: 圆角矩形 14"/>
          <p:cNvSpPr/>
          <p:nvPr/>
        </p:nvSpPr>
        <p:spPr>
          <a:xfrm>
            <a:off x="305527" y="2315513"/>
            <a:ext cx="1602177" cy="747168"/>
          </a:xfrm>
          <a:prstGeom prst="wedgeRoundRectCallout">
            <a:avLst>
              <a:gd name="adj1" fmla="val 68524"/>
              <a:gd name="adj2" fmla="val -4415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形容根扎得结实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83473" y="3213365"/>
            <a:ext cx="660335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对话气泡: 圆角矩形 14"/>
          <p:cNvSpPr/>
          <p:nvPr/>
        </p:nvSpPr>
        <p:spPr>
          <a:xfrm>
            <a:off x="867763" y="3182106"/>
            <a:ext cx="1016496" cy="571323"/>
          </a:xfrm>
          <a:prstGeom prst="wedgeRoundRectCallout">
            <a:avLst>
              <a:gd name="adj1" fmla="val 68524"/>
              <a:gd name="adj2" fmla="val -27064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扎根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479617" y="3219822"/>
            <a:ext cx="660335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对话气泡: 圆角矩形 14"/>
          <p:cNvSpPr/>
          <p:nvPr/>
        </p:nvSpPr>
        <p:spPr>
          <a:xfrm>
            <a:off x="4830354" y="3062681"/>
            <a:ext cx="1887453" cy="571323"/>
          </a:xfrm>
          <a:prstGeom prst="wedgeRoundRectCallout">
            <a:avLst>
              <a:gd name="adj1" fmla="val -73460"/>
              <a:gd name="adj2" fmla="val -16494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岩石的裂缝</a:t>
            </a:r>
          </a:p>
        </p:txBody>
      </p:sp>
      <p:sp>
        <p:nvSpPr>
          <p:cNvPr id="14" name="矩形 13"/>
          <p:cNvSpPr/>
          <p:nvPr/>
        </p:nvSpPr>
        <p:spPr>
          <a:xfrm>
            <a:off x="1941552" y="3634004"/>
            <a:ext cx="2914544" cy="99972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横卷形 14"/>
          <p:cNvSpPr/>
          <p:nvPr/>
        </p:nvSpPr>
        <p:spPr>
          <a:xfrm>
            <a:off x="4499993" y="580305"/>
            <a:ext cx="4104455" cy="216024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大意：竹子抓住青山一点儿也不放松，它的根牢牢地扎在岩石缝中。</a:t>
            </a:r>
          </a:p>
        </p:txBody>
      </p:sp>
      <p:sp>
        <p:nvSpPr>
          <p:cNvPr id="16" name="等腰三角形 15"/>
          <p:cNvSpPr/>
          <p:nvPr/>
        </p:nvSpPr>
        <p:spPr>
          <a:xfrm>
            <a:off x="2339752" y="3068940"/>
            <a:ext cx="123310" cy="9832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1362596" y="1660425"/>
            <a:ext cx="1641751" cy="65890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拟人</a:t>
            </a:r>
          </a:p>
        </p:txBody>
      </p:sp>
    </p:spTree>
    <p:extLst>
      <p:ext uri="{BB962C8B-B14F-4D97-AF65-F5344CB8AC3E}">
        <p14:creationId val="215310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91630"/>
            <a:ext cx="5730150" cy="31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3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明诗意</a:t>
              </a:r>
            </a:p>
          </p:txBody>
        </p:sp>
        <p:pic>
          <p:nvPicPr>
            <p:cNvPr id="2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5" name="圆角矩形 24"/>
          <p:cNvSpPr/>
          <p:nvPr/>
        </p:nvSpPr>
        <p:spPr>
          <a:xfrm>
            <a:off x="3782306" y="3651870"/>
            <a:ext cx="660335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16859" y="2572054"/>
            <a:ext cx="2914544" cy="99972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话气泡: 圆角矩形 14"/>
          <p:cNvSpPr/>
          <p:nvPr/>
        </p:nvSpPr>
        <p:spPr>
          <a:xfrm>
            <a:off x="4772779" y="3340959"/>
            <a:ext cx="1602177" cy="490931"/>
          </a:xfrm>
          <a:prstGeom prst="wedgeRoundRectCallout">
            <a:avLst>
              <a:gd name="adj1" fmla="val -63927"/>
              <a:gd name="adj2" fmla="val 37757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坚强有力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83473" y="4155926"/>
            <a:ext cx="330167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40061" y="4158095"/>
            <a:ext cx="330167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横卷形 14"/>
          <p:cNvSpPr/>
          <p:nvPr/>
        </p:nvSpPr>
        <p:spPr>
          <a:xfrm>
            <a:off x="4499993" y="724321"/>
            <a:ext cx="4104455" cy="1991445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大意：经历千万次的磨炼仍然坚韧挺拔，任凭东西南北风的呼啸也不动摇。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34896" y="4299942"/>
            <a:ext cx="71732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821567" y="4511690"/>
            <a:ext cx="578820" cy="2169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174691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35498" y="-92546"/>
            <a:ext cx="3024334" cy="1152128"/>
            <a:chOff x="590149" y="1521371"/>
            <a:chExt cx="2419466" cy="937544"/>
          </a:xfrm>
        </p:grpSpPr>
        <p:sp>
          <p:nvSpPr>
            <p:cNvPr id="6" name="文本框 7"/>
            <p:cNvSpPr txBox="1"/>
            <p:nvPr/>
          </p:nvSpPr>
          <p:spPr>
            <a:xfrm>
              <a:off x="1195014" y="1784612"/>
              <a:ext cx="1814601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想象画面</a:t>
              </a:r>
            </a:p>
          </p:txBody>
        </p:sp>
        <p:pic>
          <p:nvPicPr>
            <p:cNvPr id="7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8" name="文本框 4"/>
          <p:cNvSpPr txBox="1"/>
          <p:nvPr/>
        </p:nvSpPr>
        <p:spPr>
          <a:xfrm>
            <a:off x="251520" y="732641"/>
            <a:ext cx="8568952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想象竹子面对恶劣环境的画面，并说说你的感受。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91630"/>
            <a:ext cx="5730150" cy="31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3429677" y="3219822"/>
            <a:ext cx="660335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214065" y="3651870"/>
            <a:ext cx="1215336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21733" y="4155926"/>
            <a:ext cx="1534243" cy="360040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292081" y="2890527"/>
            <a:ext cx="3024336" cy="1522685"/>
          </a:xfrm>
          <a:prstGeom prst="roundRect">
            <a:avLst/>
          </a:prstGeom>
          <a:solidFill>
            <a:srgbClr val="FEFCD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岩石中生长的竹子具有不屈不挠的精神。</a:t>
            </a:r>
          </a:p>
        </p:txBody>
      </p:sp>
    </p:spTree>
    <p:extLst>
      <p:ext uri="{BB962C8B-B14F-4D97-AF65-F5344CB8AC3E}">
        <p14:creationId val="400737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3654327" y="483518"/>
            <a:ext cx="1800200" cy="576070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 料</a:t>
            </a:r>
            <a:endParaRPr lang="zh-CN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85975" y="1059588"/>
            <a:ext cx="8136904" cy="35283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郑燮出身寒士子家庭，幼年丧母。乾隆七年出任山东范县知县，一年后调任潍县，十三年，乾隆皇帝弘历东巡至泰山，封他为书画史，十八年因饥荒为民请愿得罪大吏而被罢官。郑燮为政有干才，痛恨官场腐败作风，同情底层百姓。他许多奉公为民的措施，触犯了豪绅富户和腐朽官吏的利益，被诬罢职。他性格旷达，不拘小节，喜高谈阔论，臧否人物，当时即被人称为“狂”和“怪”。罢官后居扬州，以卖画为生。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4"/>
          <p:cNvSpPr txBox="1"/>
          <p:nvPr/>
        </p:nvSpPr>
        <p:spPr>
          <a:xfrm>
            <a:off x="719572" y="555526"/>
            <a:ext cx="763284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通过学习这首诗以及对诗人经历的了解，你有哪些体会？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730104" y="1829721"/>
            <a:ext cx="7848872" cy="2808312"/>
          </a:xfrm>
          <a:prstGeom prst="wedgeRoundRectCallout">
            <a:avLst>
              <a:gd name="adj1" fmla="val -50193"/>
              <a:gd name="adj2" fmla="val 13307"/>
              <a:gd name="adj3" fmla="val 16667"/>
            </a:avLst>
          </a:prstGeom>
          <a:solidFill>
            <a:srgbClr val="FEFCD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诗人与竹子同样经受着“东西南北风”的“千磨万击”，但仍然具有“咬定青山”的坚定意志。诗中的竹其实是诗人高尚人格的写照，诗人借竹子坚韧的傲气，表达自己的刚正不阿、铁骨铮铮。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3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208" y="1635646"/>
            <a:ext cx="3240360" cy="110799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latin typeface="宋体" pitchFamily="2" charset="-122"/>
                <a:ea typeface="宋体" panose="02010600030101010101" pitchFamily="2" charset="-122"/>
              </a:rPr>
              <a:t>马 诗</a:t>
            </a: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7"/>
          <p:cNvSpPr txBox="1"/>
          <p:nvPr/>
        </p:nvSpPr>
        <p:spPr>
          <a:xfrm>
            <a:off x="899591" y="360217"/>
            <a:ext cx="1944217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读一读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1"/>
          <a:stretch>
            <a:fillRect/>
          </a:stretch>
        </p:blipFill>
        <p:spPr bwMode="auto">
          <a:xfrm>
            <a:off x="2555776" y="1293549"/>
            <a:ext cx="3035232" cy="31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504066" y="215537"/>
            <a:ext cx="648073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9" y="107392"/>
            <a:ext cx="733349" cy="936346"/>
          </a:xfrm>
          <a:prstGeom prst="rect">
            <a:avLst/>
          </a:prstGeom>
        </p:spPr>
      </p:pic>
      <p:sp>
        <p:nvSpPr>
          <p:cNvPr id="6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298880" y="1526584"/>
            <a:ext cx="2400911" cy="2687919"/>
          </a:xfrm>
          <a:prstGeom prst="wedgeRoundRectCallout">
            <a:avLst>
              <a:gd name="adj1" fmla="val -51160"/>
              <a:gd name="adj2" fmla="val 26105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“咬定”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“不放松”可以适当读出力度，表现出竹子的品性。</a:t>
            </a:r>
            <a:endParaRPr lang="zh-CN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id="{C1F843B2-DCB7-4181-A3AD-535EFD7EB32D}"/>
              </a:ext>
            </a:extLst>
          </p:cNvPr>
          <p:cNvSpPr/>
          <p:nvPr/>
        </p:nvSpPr>
        <p:spPr>
          <a:xfrm>
            <a:off x="5508104" y="683710"/>
            <a:ext cx="3456384" cy="4264303"/>
          </a:xfrm>
          <a:prstGeom prst="wedgeRoundRectCallout">
            <a:avLst>
              <a:gd name="adj1" fmla="val 52309"/>
              <a:gd name="adj2" fmla="val 32972"/>
              <a:gd name="adj3" fmla="val 16667"/>
            </a:avLst>
          </a:prstGeom>
          <a:solidFill>
            <a:srgbClr val="FFFFCC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“千磨万击”可以读得慢一些、重一些，“还坚劲”语调略微上扬，表现出环境的恶劣和竹子的坚韧。最后一句可以读得舒缓、从容一些，把顽强自信的态度表现出来。</a:t>
            </a:r>
            <a:endParaRPr lang="zh-CN" altLang="zh-CN" sz="1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课文朗读-10古诗三首之竹石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7824" y="449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val="2849004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6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737911" y="411510"/>
            <a:ext cx="7506497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宋体"/>
                <a:cs typeface="黑体" panose="02010609060101010101" pitchFamily="49" charset="-122"/>
              </a:rPr>
              <a:t>    三首古诗分别表达了诗人怎样的志向？表达的方法有什么共同特点？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val="515623349"/>
              </p:ext>
            </p:extLst>
          </p:nvPr>
        </p:nvGraphicFramePr>
        <p:xfrm>
          <a:off x="611560" y="1685705"/>
          <a:ext cx="7920880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098">
                <a:tc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/>
                        <a:t>吟咏对象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/>
                        <a:t>表达志向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/>
                        <a:t>共同特点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1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400" b="1"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400" b="1">
                          <a:latin typeface="+mn-ea"/>
                          <a:ea typeface="+mn-ea"/>
                        </a:rPr>
                        <a:t>马诗</a:t>
                      </a:r>
                      <a:r>
                        <a:rPr lang="en-US" altLang="zh-CN" sz="2400" b="1">
                          <a:latin typeface="+mn-ea"/>
                          <a:ea typeface="+mn-ea"/>
                        </a:rPr>
                        <a:t>》</a:t>
                      </a:r>
                      <a:endParaRPr lang="zh-CN" altLang="en-US" sz="2400" b="1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19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400" b="1"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400" b="1">
                          <a:latin typeface="+mn-ea"/>
                          <a:ea typeface="+mn-ea"/>
                        </a:rPr>
                        <a:t>石灰吟</a:t>
                      </a:r>
                      <a:r>
                        <a:rPr lang="en-US" altLang="zh-CN" sz="2400" b="1">
                          <a:latin typeface="+mn-ea"/>
                          <a:ea typeface="+mn-ea"/>
                        </a:rPr>
                        <a:t>》</a:t>
                      </a:r>
                      <a:endParaRPr lang="zh-CN" altLang="en-US" sz="2400" b="1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75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400" b="1"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400" b="1">
                          <a:latin typeface="+mn-ea"/>
                          <a:ea typeface="+mn-ea"/>
                        </a:rPr>
                        <a:t>竹石</a:t>
                      </a:r>
                      <a:r>
                        <a:rPr lang="en-US" altLang="zh-CN" sz="2400" b="1">
                          <a:latin typeface="+mn-ea"/>
                          <a:ea typeface="+mn-ea"/>
                        </a:rPr>
                        <a:t>》</a:t>
                      </a:r>
                      <a:endParaRPr lang="zh-CN" altLang="en-US" sz="2400" b="1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771800" y="2323905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</a:p>
        </p:txBody>
      </p:sp>
      <p:sp>
        <p:nvSpPr>
          <p:cNvPr id="10" name="矩形 9"/>
          <p:cNvSpPr/>
          <p:nvPr/>
        </p:nvSpPr>
        <p:spPr>
          <a:xfrm>
            <a:off x="2627784" y="326988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石灰</a:t>
            </a:r>
          </a:p>
        </p:txBody>
      </p:sp>
      <p:sp>
        <p:nvSpPr>
          <p:cNvPr id="11" name="矩形 10"/>
          <p:cNvSpPr/>
          <p:nvPr/>
        </p:nvSpPr>
        <p:spPr>
          <a:xfrm>
            <a:off x="2664951" y="420598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竹子</a:t>
            </a:r>
          </a:p>
        </p:txBody>
      </p:sp>
      <p:sp>
        <p:nvSpPr>
          <p:cNvPr id="12" name="矩形 11"/>
          <p:cNvSpPr/>
          <p:nvPr/>
        </p:nvSpPr>
        <p:spPr>
          <a:xfrm>
            <a:off x="3932332" y="2189761"/>
            <a:ext cx="28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远大的抱负，不遇于时的感慨</a:t>
            </a:r>
          </a:p>
        </p:txBody>
      </p:sp>
      <p:sp>
        <p:nvSpPr>
          <p:cNvPr id="13" name="矩形 12"/>
          <p:cNvSpPr/>
          <p:nvPr/>
        </p:nvSpPr>
        <p:spPr>
          <a:xfrm>
            <a:off x="3909449" y="3085214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不畏艰难、坚贞不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屈的高尚品质</a:t>
            </a:r>
          </a:p>
        </p:txBody>
      </p:sp>
      <p:sp>
        <p:nvSpPr>
          <p:cNvPr id="14" name="矩形 13"/>
          <p:cNvSpPr/>
          <p:nvPr/>
        </p:nvSpPr>
        <p:spPr>
          <a:xfrm>
            <a:off x="3969021" y="4023060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刚正不阿、铁骨铮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165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铮</a:t>
            </a:r>
          </a:p>
        </p:txBody>
      </p:sp>
      <p:sp>
        <p:nvSpPr>
          <p:cNvPr id="16" name="矩形 15"/>
          <p:cNvSpPr/>
          <p:nvPr/>
        </p:nvSpPr>
        <p:spPr>
          <a:xfrm>
            <a:off x="6754321" y="2307642"/>
            <a:ext cx="20409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都是咏物诗，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165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借助事物，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165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表达人生志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165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</a:t>
            </a:r>
          </a:p>
        </p:txBody>
      </p:sp>
      <p:sp>
        <p:nvSpPr>
          <p:cNvPr id="17" name="云形 16"/>
          <p:cNvSpPr/>
          <p:nvPr/>
        </p:nvSpPr>
        <p:spPr>
          <a:xfrm>
            <a:off x="6628723" y="3916211"/>
            <a:ext cx="2196752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prstClr val="black"/>
                </a:solidFill>
              </a:rPr>
              <a:t>托物言志</a:t>
            </a:r>
          </a:p>
        </p:txBody>
      </p:sp>
    </p:spTree>
    <p:extLst>
      <p:ext uri="{BB962C8B-B14F-4D97-AF65-F5344CB8AC3E}">
        <p14:creationId val="17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187624" y="1820280"/>
            <a:ext cx="648072" cy="1792242"/>
          </a:xfrm>
          <a:prstGeom prst="round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竹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石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2015716" y="1569773"/>
            <a:ext cx="401031" cy="226673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流程图: 可选过程 3"/>
          <p:cNvSpPr/>
          <p:nvPr/>
        </p:nvSpPr>
        <p:spPr>
          <a:xfrm>
            <a:off x="6372200" y="1964296"/>
            <a:ext cx="1728192" cy="648072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刚正不阿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22989"/>
            <a:ext cx="2268000" cy="6925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31"/>
            <a:ext cx="450000" cy="559756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2555776" y="1532248"/>
            <a:ext cx="2501166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咬定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青山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2555776" y="2191289"/>
            <a:ext cx="2501166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立根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破岩</a:t>
            </a:r>
          </a:p>
        </p:txBody>
      </p:sp>
      <p:sp>
        <p:nvSpPr>
          <p:cNvPr id="12" name="左大括号 11"/>
          <p:cNvSpPr/>
          <p:nvPr/>
        </p:nvSpPr>
        <p:spPr>
          <a:xfrm rot="10800000">
            <a:off x="5724128" y="1569772"/>
            <a:ext cx="401031" cy="226673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流程图: 可选过程 12"/>
          <p:cNvSpPr/>
          <p:nvPr/>
        </p:nvSpPr>
        <p:spPr>
          <a:xfrm>
            <a:off x="6395622" y="2742502"/>
            <a:ext cx="1728192" cy="648072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铁骨铮铮</a:t>
            </a:r>
          </a:p>
        </p:txBody>
      </p:sp>
      <p:sp>
        <p:nvSpPr>
          <p:cNvPr id="14" name="流程图: 可选过程 13"/>
          <p:cNvSpPr/>
          <p:nvPr/>
        </p:nvSpPr>
        <p:spPr>
          <a:xfrm>
            <a:off x="2555776" y="2792535"/>
            <a:ext cx="3005222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千磨万击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坚劲</a:t>
            </a:r>
          </a:p>
        </p:txBody>
      </p:sp>
      <p:sp>
        <p:nvSpPr>
          <p:cNvPr id="15" name="流程图: 可选过程 14"/>
          <p:cNvSpPr/>
          <p:nvPr/>
        </p:nvSpPr>
        <p:spPr>
          <a:xfrm>
            <a:off x="2555776" y="3373065"/>
            <a:ext cx="3005222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任尔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东西南北风</a:t>
            </a:r>
          </a:p>
        </p:txBody>
      </p:sp>
    </p:spTree>
    <p:extLst>
      <p:ext uri="{BB962C8B-B14F-4D97-AF65-F5344CB8AC3E}">
        <p14:creationId val="505304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6" y="314678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620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827584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5" name="矩形 4"/>
          <p:cNvSpPr/>
          <p:nvPr/>
        </p:nvSpPr>
        <p:spPr>
          <a:xfrm>
            <a:off x="6351532" y="1594833"/>
            <a:ext cx="1896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高尚人格</a:t>
            </a:r>
          </a:p>
        </p:txBody>
      </p:sp>
      <p:sp>
        <p:nvSpPr>
          <p:cNvPr id="6" name="矩形 5"/>
          <p:cNvSpPr/>
          <p:nvPr/>
        </p:nvSpPr>
        <p:spPr>
          <a:xfrm>
            <a:off x="1860271" y="2859782"/>
            <a:ext cx="2732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铁骨铮铮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730248" y="1491630"/>
            <a:ext cx="7658176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竹石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中的竹子其实是诗人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的写照，诗人借竹子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的傲气表达自己的刚正不阿、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         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7185" y="224568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坚韧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1415386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3" y="294997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648909" y="263251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7" y="294997"/>
            <a:ext cx="450000" cy="5597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85290" y="1287997"/>
            <a:ext cx="2232248" cy="31716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青松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 b="1">
                <a:latin typeface="仿宋" pitchFamily="49" charset="-122"/>
                <a:ea typeface="仿宋" pitchFamily="49" charset="-122"/>
                <a:cs typeface="楷体" panose="02010609060101010101" pitchFamily="49" charset="-122"/>
                <a:sym typeface="+mn-ea"/>
              </a:rPr>
              <a:t>陈毅</a:t>
            </a: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大雪压青松，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青松挺且直。 </a:t>
            </a:r>
            <a:b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要知松高洁，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待到雪化时。 </a:t>
            </a:r>
          </a:p>
        </p:txBody>
      </p:sp>
      <p:sp>
        <p:nvSpPr>
          <p:cNvPr id="6" name="矩形 5"/>
          <p:cNvSpPr/>
          <p:nvPr/>
        </p:nvSpPr>
        <p:spPr>
          <a:xfrm>
            <a:off x="1043608" y="1347614"/>
            <a:ext cx="2880320" cy="312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/>
              <a:t>赏牡丹</a:t>
            </a:r>
          </a:p>
          <a:p>
            <a:pPr algn="ctr">
              <a:lnSpc>
                <a:spcPct val="120000"/>
              </a:lnSpc>
            </a:pPr>
            <a:r>
              <a:rPr lang="en-US" altLang="zh-CN" sz="2400" b="1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b="1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400" b="1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b="1">
                <a:latin typeface="仿宋" pitchFamily="49" charset="-122"/>
                <a:ea typeface="仿宋" pitchFamily="49" charset="-122"/>
              </a:rPr>
              <a:t>刘禹锡</a:t>
            </a:r>
            <a:endParaRPr lang="en-US" altLang="zh-CN" sz="2400" b="1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庭前芍药妖无格，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池上芙蕖净少情。</a:t>
            </a:r>
            <a:b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唯有牡丹真国色，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花开时节动京城。</a:t>
            </a:r>
          </a:p>
        </p:txBody>
      </p:sp>
    </p:spTree>
    <p:extLst>
      <p:ext uri="{BB962C8B-B14F-4D97-AF65-F5344CB8AC3E}">
        <p14:creationId val="2012001916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788098" y="1234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solidFill>
                  <a:prstClr val="black"/>
                </a:solidFill>
                <a:latin typeface="宋体" pitchFamily="2" charset="-122"/>
              </a:rPr>
              <a:t>学写字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478"/>
            <a:ext cx="864096" cy="819783"/>
          </a:xfrm>
          <a:prstGeom prst="rect">
            <a:avLst/>
          </a:prstGeom>
        </p:spPr>
      </p:pic>
      <p:pic>
        <p:nvPicPr>
          <p:cNvPr id="50" name="拼音开关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743438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矩形 50"/>
          <p:cNvSpPr/>
          <p:nvPr/>
        </p:nvSpPr>
        <p:spPr>
          <a:xfrm>
            <a:off x="3012764" y="618242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点击生字，观看生字视频</a:t>
            </a:r>
          </a:p>
        </p:txBody>
      </p:sp>
      <p:grpSp>
        <p:nvGrpSpPr>
          <p:cNvPr id="52" name="组合 7"/>
          <p:cNvGrpSpPr/>
          <p:nvPr/>
        </p:nvGrpSpPr>
        <p:grpSpPr>
          <a:xfrm>
            <a:off x="3042149" y="2395459"/>
            <a:ext cx="1413032" cy="1400427"/>
            <a:chOff x="2437" y="2032"/>
            <a:chExt cx="1244" cy="1264"/>
          </a:xfrm>
        </p:grpSpPr>
        <p:sp>
          <p:nvSpPr>
            <p:cNvPr id="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5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56" name="文本框 19"/>
          <p:cNvSpPr txBox="1"/>
          <p:nvPr/>
        </p:nvSpPr>
        <p:spPr>
          <a:xfrm>
            <a:off x="3131840" y="1593849"/>
            <a:ext cx="13879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err="1">
                <a:solidFill>
                  <a:srgbClr val="FF0000"/>
                </a:solidFill>
                <a:latin typeface="汉语拼音" pitchFamily="34" charset="0"/>
                <a:ea typeface="微软雅黑" panose="020b0503020204020204" charset="-122"/>
                <a:cs typeface="汉语拼音" pitchFamily="34" charset="0"/>
                <a:sym typeface="+mn-ea"/>
              </a:rPr>
              <a:t>chuí</a:t>
            </a:r>
            <a:endParaRPr lang="en-US" altLang="en-US" sz="4000">
              <a:solidFill>
                <a:srgbClr val="FF0000"/>
              </a:solidFill>
              <a:latin typeface="汉语拼音" pitchFamily="34" charset="0"/>
              <a:ea typeface="微软雅黑" panose="020b0503020204020204" charset="-122"/>
              <a:cs typeface="汉语拼音" pitchFamily="34" charset="0"/>
              <a:sym typeface="+mn-ea"/>
            </a:endParaRPr>
          </a:p>
        </p:txBody>
      </p:sp>
      <p:sp>
        <p:nvSpPr>
          <p:cNvPr id="57" name="文本框 64">
            <a:hlinkClick r:id="rId4" action="ppaction://hlinkfile"/>
          </p:cNvPr>
          <p:cNvSpPr txBox="1"/>
          <p:nvPr/>
        </p:nvSpPr>
        <p:spPr>
          <a:xfrm>
            <a:off x="3088409" y="2317470"/>
            <a:ext cx="1267567" cy="142346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8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锤</a:t>
            </a:r>
          </a:p>
        </p:txBody>
      </p:sp>
      <p:grpSp>
        <p:nvGrpSpPr>
          <p:cNvPr id="58" name="组合 7"/>
          <p:cNvGrpSpPr/>
          <p:nvPr/>
        </p:nvGrpSpPr>
        <p:grpSpPr>
          <a:xfrm>
            <a:off x="983552" y="2395459"/>
            <a:ext cx="1413032" cy="1400427"/>
            <a:chOff x="2437" y="2032"/>
            <a:chExt cx="1244" cy="1264"/>
          </a:xfrm>
        </p:grpSpPr>
        <p:sp>
          <p:nvSpPr>
            <p:cNvPr id="5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1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2" name="文本框 19"/>
          <p:cNvSpPr txBox="1"/>
          <p:nvPr/>
        </p:nvSpPr>
        <p:spPr>
          <a:xfrm>
            <a:off x="1208685" y="1639319"/>
            <a:ext cx="185114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err="1">
                <a:solidFill>
                  <a:srgbClr val="FF0000"/>
                </a:solidFill>
                <a:latin typeface="汉语拼音" pitchFamily="34" charset="0"/>
                <a:ea typeface="微软雅黑" panose="020b0503020204020204" charset="-122"/>
                <a:cs typeface="汉语拼音" pitchFamily="34" charset="0"/>
                <a:sym typeface="+mn-ea"/>
              </a:rPr>
              <a:t>luò</a:t>
            </a:r>
            <a:endParaRPr lang="en-US" altLang="en-US" sz="4000">
              <a:solidFill>
                <a:srgbClr val="FF0000"/>
              </a:solidFill>
              <a:latin typeface="汉语拼音" pitchFamily="34" charset="0"/>
              <a:ea typeface="微软雅黑" panose="020b0503020204020204" charset="-122"/>
              <a:cs typeface="汉语拼音" pitchFamily="34" charset="0"/>
              <a:sym typeface="+mn-ea"/>
            </a:endParaRPr>
          </a:p>
        </p:txBody>
      </p:sp>
      <p:sp>
        <p:nvSpPr>
          <p:cNvPr id="63" name="文本框 64">
            <a:hlinkClick r:id="rId5" action="ppaction://hlinkfile"/>
          </p:cNvPr>
          <p:cNvSpPr txBox="1"/>
          <p:nvPr/>
        </p:nvSpPr>
        <p:spPr>
          <a:xfrm>
            <a:off x="1072185" y="2319687"/>
            <a:ext cx="1267567" cy="142346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8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络</a:t>
            </a:r>
          </a:p>
        </p:txBody>
      </p:sp>
      <p:grpSp>
        <p:nvGrpSpPr>
          <p:cNvPr id="64" name="组合 7"/>
          <p:cNvGrpSpPr/>
          <p:nvPr/>
        </p:nvGrpSpPr>
        <p:grpSpPr>
          <a:xfrm>
            <a:off x="5048936" y="2395459"/>
            <a:ext cx="1413032" cy="1400427"/>
            <a:chOff x="2437" y="2032"/>
            <a:chExt cx="1244" cy="1264"/>
          </a:xfrm>
        </p:grpSpPr>
        <p:sp>
          <p:nvSpPr>
            <p:cNvPr id="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7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8" name="文本框 19"/>
          <p:cNvSpPr txBox="1"/>
          <p:nvPr/>
        </p:nvSpPr>
        <p:spPr>
          <a:xfrm>
            <a:off x="5220072" y="1629790"/>
            <a:ext cx="140649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4000" err="1">
                <a:solidFill>
                  <a:srgbClr val="FF0000"/>
                </a:solidFill>
                <a:latin typeface="汉语拼音" pitchFamily="34" charset="0"/>
                <a:ea typeface="微软雅黑" panose="020b0503020204020204" charset="-122"/>
                <a:cs typeface="汉语拼音" pitchFamily="34" charset="0"/>
                <a:sym typeface="+mn-ea"/>
              </a:rPr>
              <a:t>záo</a:t>
            </a:r>
            <a:endParaRPr lang="en-US" altLang="en-US" sz="4000">
              <a:solidFill>
                <a:srgbClr val="FF0000"/>
              </a:solidFill>
              <a:latin typeface="汉语拼音" pitchFamily="34" charset="0"/>
              <a:ea typeface="微软雅黑" panose="020b0503020204020204" charset="-122"/>
              <a:cs typeface="汉语拼音" pitchFamily="34" charset="0"/>
              <a:sym typeface="+mn-ea"/>
            </a:endParaRPr>
          </a:p>
        </p:txBody>
      </p:sp>
      <p:sp>
        <p:nvSpPr>
          <p:cNvPr id="69" name="文本框 64">
            <a:hlinkClick r:id="rId6" action="ppaction://hlinkfile"/>
          </p:cNvPr>
          <p:cNvSpPr txBox="1"/>
          <p:nvPr/>
        </p:nvSpPr>
        <p:spPr>
          <a:xfrm>
            <a:off x="5104633" y="2337676"/>
            <a:ext cx="1267567" cy="142346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8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凿</a:t>
            </a:r>
          </a:p>
        </p:txBody>
      </p:sp>
      <p:grpSp>
        <p:nvGrpSpPr>
          <p:cNvPr id="70" name="组合 7"/>
          <p:cNvGrpSpPr/>
          <p:nvPr/>
        </p:nvGrpSpPr>
        <p:grpSpPr>
          <a:xfrm>
            <a:off x="7047400" y="2395459"/>
            <a:ext cx="1413032" cy="1400427"/>
            <a:chOff x="2437" y="2032"/>
            <a:chExt cx="1244" cy="1264"/>
          </a:xfrm>
        </p:grpSpPr>
        <p:sp>
          <p:nvSpPr>
            <p:cNvPr id="7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3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4" name="文本框 19"/>
          <p:cNvSpPr txBox="1"/>
          <p:nvPr/>
        </p:nvSpPr>
        <p:spPr>
          <a:xfrm>
            <a:off x="7225068" y="1617003"/>
            <a:ext cx="140649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4000" err="1">
                <a:solidFill>
                  <a:srgbClr val="FF0000"/>
                </a:solidFill>
                <a:latin typeface="汉语拼音" pitchFamily="34" charset="0"/>
                <a:ea typeface="微软雅黑" panose="020b0503020204020204" charset="-122"/>
                <a:cs typeface="汉语拼音" pitchFamily="34" charset="0"/>
                <a:sym typeface="+mn-ea"/>
              </a:rPr>
              <a:t>fén</a:t>
            </a:r>
            <a:endParaRPr lang="en-US" altLang="en-US" sz="4000">
              <a:solidFill>
                <a:srgbClr val="FF0000"/>
              </a:solidFill>
              <a:latin typeface="汉语拼音" pitchFamily="34" charset="0"/>
              <a:ea typeface="微软雅黑" panose="020b0503020204020204" charset="-122"/>
              <a:cs typeface="汉语拼音" pitchFamily="34" charset="0"/>
              <a:sym typeface="+mn-ea"/>
            </a:endParaRPr>
          </a:p>
        </p:txBody>
      </p:sp>
      <p:sp>
        <p:nvSpPr>
          <p:cNvPr id="75" name="文本框 64">
            <a:hlinkClick r:id="rId7" action="ppaction://hlinkfile"/>
          </p:cNvPr>
          <p:cNvSpPr txBox="1"/>
          <p:nvPr/>
        </p:nvSpPr>
        <p:spPr>
          <a:xfrm>
            <a:off x="7120700" y="2351368"/>
            <a:ext cx="1267567" cy="142346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8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62" grpId="0"/>
      <p:bldP spid="62" grpId="1"/>
      <p:bldP spid="68" grpId="0"/>
      <p:bldP spid="68" grpId="1"/>
      <p:bldP spid="74" grpId="0"/>
      <p:bldP spid="7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221" y="411510"/>
            <a:ext cx="39750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重难点字书写指导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2555776" y="484535"/>
            <a:ext cx="456833" cy="456366"/>
            <a:chOff x="631825" y="5181600"/>
            <a:chExt cx="1554163" cy="1552575"/>
          </a:xfrm>
        </p:grpSpPr>
        <p:sp>
          <p:nvSpPr>
            <p:cNvPr id="45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5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9" name="文本框 8"/>
          <p:cNvSpPr txBox="1">
            <a:spLocks noChangeArrowheads="1"/>
          </p:cNvSpPr>
          <p:nvPr/>
        </p:nvSpPr>
        <p:spPr bwMode="auto">
          <a:xfrm>
            <a:off x="611560" y="980023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chuí 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117441" y="1973273"/>
            <a:ext cx="2318547" cy="2326669"/>
            <a:chOff x="5534807" y="1672548"/>
            <a:chExt cx="2318547" cy="2326669"/>
          </a:xfrm>
        </p:grpSpPr>
        <p:sp>
          <p:nvSpPr>
            <p:cNvPr id="81" name="矩形 8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连接符 81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1329053" y="2315042"/>
            <a:ext cx="1895323" cy="1643131"/>
            <a:chOff x="2754313" y="1527175"/>
            <a:chExt cx="1550988" cy="1344613"/>
          </a:xfrm>
          <a:solidFill>
            <a:schemeClr val="tx1"/>
          </a:solidFill>
        </p:grpSpPr>
        <p:sp>
          <p:nvSpPr>
            <p:cNvPr id="87" name="Freeform 19"/>
            <p:cNvSpPr/>
            <p:nvPr/>
          </p:nvSpPr>
          <p:spPr bwMode="auto">
            <a:xfrm>
              <a:off x="2754313" y="1527175"/>
              <a:ext cx="479425" cy="800100"/>
            </a:xfrm>
            <a:custGeom>
              <a:gdLst>
                <a:gd name="T0" fmla="*/ 171 w 302"/>
                <a:gd name="T1" fmla="*/ 335 h 504"/>
                <a:gd name="T2" fmla="*/ 146 w 302"/>
                <a:gd name="T3" fmla="*/ 373 h 504"/>
                <a:gd name="T4" fmla="*/ 118 w 302"/>
                <a:gd name="T5" fmla="*/ 408 h 504"/>
                <a:gd name="T6" fmla="*/ 88 w 302"/>
                <a:gd name="T7" fmla="*/ 439 h 504"/>
                <a:gd name="T8" fmla="*/ 65 w 302"/>
                <a:gd name="T9" fmla="*/ 461 h 504"/>
                <a:gd name="T10" fmla="*/ 50 w 302"/>
                <a:gd name="T11" fmla="*/ 473 h 504"/>
                <a:gd name="T12" fmla="*/ 37 w 302"/>
                <a:gd name="T13" fmla="*/ 484 h 504"/>
                <a:gd name="T14" fmla="*/ 26 w 302"/>
                <a:gd name="T15" fmla="*/ 491 h 504"/>
                <a:gd name="T16" fmla="*/ 18 w 302"/>
                <a:gd name="T17" fmla="*/ 497 h 504"/>
                <a:gd name="T18" fmla="*/ 10 w 302"/>
                <a:gd name="T19" fmla="*/ 501 h 504"/>
                <a:gd name="T20" fmla="*/ 6 w 302"/>
                <a:gd name="T21" fmla="*/ 504 h 504"/>
                <a:gd name="T22" fmla="*/ 1 w 302"/>
                <a:gd name="T23" fmla="*/ 504 h 504"/>
                <a:gd name="T24" fmla="*/ 0 w 302"/>
                <a:gd name="T25" fmla="*/ 503 h 504"/>
                <a:gd name="T26" fmla="*/ 1 w 302"/>
                <a:gd name="T27" fmla="*/ 498 h 504"/>
                <a:gd name="T28" fmla="*/ 4 w 302"/>
                <a:gd name="T29" fmla="*/ 491 h 504"/>
                <a:gd name="T30" fmla="*/ 9 w 302"/>
                <a:gd name="T31" fmla="*/ 482 h 504"/>
                <a:gd name="T32" fmla="*/ 16 w 302"/>
                <a:gd name="T33" fmla="*/ 470 h 504"/>
                <a:gd name="T34" fmla="*/ 25 w 302"/>
                <a:gd name="T35" fmla="*/ 457 h 504"/>
                <a:gd name="T36" fmla="*/ 37 w 302"/>
                <a:gd name="T37" fmla="*/ 441 h 504"/>
                <a:gd name="T38" fmla="*/ 50 w 302"/>
                <a:gd name="T39" fmla="*/ 423 h 504"/>
                <a:gd name="T40" fmla="*/ 71 w 302"/>
                <a:gd name="T41" fmla="*/ 394 h 504"/>
                <a:gd name="T42" fmla="*/ 97 w 302"/>
                <a:gd name="T43" fmla="*/ 354 h 504"/>
                <a:gd name="T44" fmla="*/ 122 w 302"/>
                <a:gd name="T45" fmla="*/ 311 h 504"/>
                <a:gd name="T46" fmla="*/ 144 w 302"/>
                <a:gd name="T47" fmla="*/ 269 h 504"/>
                <a:gd name="T48" fmla="*/ 165 w 302"/>
                <a:gd name="T49" fmla="*/ 223 h 504"/>
                <a:gd name="T50" fmla="*/ 181 w 302"/>
                <a:gd name="T51" fmla="*/ 182 h 504"/>
                <a:gd name="T52" fmla="*/ 196 w 302"/>
                <a:gd name="T53" fmla="*/ 145 h 504"/>
                <a:gd name="T54" fmla="*/ 206 w 302"/>
                <a:gd name="T55" fmla="*/ 114 h 504"/>
                <a:gd name="T56" fmla="*/ 215 w 302"/>
                <a:gd name="T57" fmla="*/ 86 h 504"/>
                <a:gd name="T58" fmla="*/ 219 w 302"/>
                <a:gd name="T59" fmla="*/ 63 h 504"/>
                <a:gd name="T60" fmla="*/ 221 w 302"/>
                <a:gd name="T61" fmla="*/ 45 h 504"/>
                <a:gd name="T62" fmla="*/ 219 w 302"/>
                <a:gd name="T63" fmla="*/ 31 h 504"/>
                <a:gd name="T64" fmla="*/ 218 w 302"/>
                <a:gd name="T65" fmla="*/ 22 h 504"/>
                <a:gd name="T66" fmla="*/ 216 w 302"/>
                <a:gd name="T67" fmla="*/ 14 h 504"/>
                <a:gd name="T68" fmla="*/ 218 w 302"/>
                <a:gd name="T69" fmla="*/ 7 h 504"/>
                <a:gd name="T70" fmla="*/ 222 w 302"/>
                <a:gd name="T71" fmla="*/ 3 h 504"/>
                <a:gd name="T72" fmla="*/ 229 w 302"/>
                <a:gd name="T73" fmla="*/ 0 h 504"/>
                <a:gd name="T74" fmla="*/ 238 w 302"/>
                <a:gd name="T75" fmla="*/ 1 h 504"/>
                <a:gd name="T76" fmla="*/ 250 w 302"/>
                <a:gd name="T77" fmla="*/ 6 h 504"/>
                <a:gd name="T78" fmla="*/ 263 w 302"/>
                <a:gd name="T79" fmla="*/ 13 h 504"/>
                <a:gd name="T80" fmla="*/ 276 w 302"/>
                <a:gd name="T81" fmla="*/ 23 h 504"/>
                <a:gd name="T82" fmla="*/ 288 w 302"/>
                <a:gd name="T83" fmla="*/ 35 h 504"/>
                <a:gd name="T84" fmla="*/ 297 w 302"/>
                <a:gd name="T85" fmla="*/ 45 h 504"/>
                <a:gd name="T86" fmla="*/ 302 w 302"/>
                <a:gd name="T87" fmla="*/ 54 h 504"/>
                <a:gd name="T88" fmla="*/ 302 w 302"/>
                <a:gd name="T89" fmla="*/ 61 h 504"/>
                <a:gd name="T90" fmla="*/ 300 w 302"/>
                <a:gd name="T91" fmla="*/ 67 h 504"/>
                <a:gd name="T92" fmla="*/ 299 w 302"/>
                <a:gd name="T93" fmla="*/ 75 h 504"/>
                <a:gd name="T94" fmla="*/ 294 w 302"/>
                <a:gd name="T95" fmla="*/ 85 h 504"/>
                <a:gd name="T96" fmla="*/ 291 w 302"/>
                <a:gd name="T97" fmla="*/ 97 h 504"/>
                <a:gd name="T98" fmla="*/ 285 w 302"/>
                <a:gd name="T99" fmla="*/ 110 h 504"/>
                <a:gd name="T100" fmla="*/ 279 w 302"/>
                <a:gd name="T101" fmla="*/ 125 h 504"/>
                <a:gd name="T102" fmla="*/ 274 w 302"/>
                <a:gd name="T103" fmla="*/ 142 h 504"/>
                <a:gd name="T104" fmla="*/ 260 w 302"/>
                <a:gd name="T105" fmla="*/ 172 h 504"/>
                <a:gd name="T106" fmla="*/ 241 w 302"/>
                <a:gd name="T107" fmla="*/ 213 h 504"/>
                <a:gd name="T108" fmla="*/ 219 w 302"/>
                <a:gd name="T109" fmla="*/ 253 h 504"/>
                <a:gd name="T110" fmla="*/ 196 w 302"/>
                <a:gd name="T111" fmla="*/ 294 h 504"/>
                <a:gd name="T112" fmla="*/ 182 w 302"/>
                <a:gd name="T113" fmla="*/ 316 h 5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" h="503">
                  <a:moveTo>
                    <a:pt x="182" y="316"/>
                  </a:moveTo>
                  <a:lnTo>
                    <a:pt x="171" y="335"/>
                  </a:lnTo>
                  <a:lnTo>
                    <a:pt x="159" y="354"/>
                  </a:lnTo>
                  <a:lnTo>
                    <a:pt x="146" y="373"/>
                  </a:lnTo>
                  <a:lnTo>
                    <a:pt x="132" y="391"/>
                  </a:lnTo>
                  <a:lnTo>
                    <a:pt x="118" y="408"/>
                  </a:lnTo>
                  <a:lnTo>
                    <a:pt x="103" y="425"/>
                  </a:lnTo>
                  <a:lnTo>
                    <a:pt x="88" y="439"/>
                  </a:lnTo>
                  <a:lnTo>
                    <a:pt x="72" y="454"/>
                  </a:lnTo>
                  <a:lnTo>
                    <a:pt x="65" y="461"/>
                  </a:lnTo>
                  <a:lnTo>
                    <a:pt x="57" y="467"/>
                  </a:lnTo>
                  <a:lnTo>
                    <a:pt x="50" y="473"/>
                  </a:lnTo>
                  <a:lnTo>
                    <a:pt x="44" y="478"/>
                  </a:lnTo>
                  <a:lnTo>
                    <a:pt x="37" y="484"/>
                  </a:lnTo>
                  <a:lnTo>
                    <a:pt x="32" y="488"/>
                  </a:lnTo>
                  <a:lnTo>
                    <a:pt x="26" y="491"/>
                  </a:lnTo>
                  <a:lnTo>
                    <a:pt x="22" y="494"/>
                  </a:lnTo>
                  <a:lnTo>
                    <a:pt x="18" y="497"/>
                  </a:lnTo>
                  <a:lnTo>
                    <a:pt x="13" y="500"/>
                  </a:lnTo>
                  <a:lnTo>
                    <a:pt x="10" y="501"/>
                  </a:lnTo>
                  <a:lnTo>
                    <a:pt x="7" y="503"/>
                  </a:lnTo>
                  <a:lnTo>
                    <a:pt x="6" y="504"/>
                  </a:lnTo>
                  <a:lnTo>
                    <a:pt x="3" y="504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0" y="503"/>
                  </a:lnTo>
                  <a:lnTo>
                    <a:pt x="1" y="501"/>
                  </a:lnTo>
                  <a:lnTo>
                    <a:pt x="1" y="498"/>
                  </a:lnTo>
                  <a:lnTo>
                    <a:pt x="3" y="495"/>
                  </a:lnTo>
                  <a:lnTo>
                    <a:pt x="4" y="491"/>
                  </a:lnTo>
                  <a:lnTo>
                    <a:pt x="7" y="488"/>
                  </a:lnTo>
                  <a:lnTo>
                    <a:pt x="9" y="482"/>
                  </a:lnTo>
                  <a:lnTo>
                    <a:pt x="13" y="478"/>
                  </a:lnTo>
                  <a:lnTo>
                    <a:pt x="16" y="470"/>
                  </a:lnTo>
                  <a:lnTo>
                    <a:pt x="21" y="464"/>
                  </a:lnTo>
                  <a:lnTo>
                    <a:pt x="25" y="457"/>
                  </a:lnTo>
                  <a:lnTo>
                    <a:pt x="31" y="450"/>
                  </a:lnTo>
                  <a:lnTo>
                    <a:pt x="37" y="441"/>
                  </a:lnTo>
                  <a:lnTo>
                    <a:pt x="43" y="432"/>
                  </a:lnTo>
                  <a:lnTo>
                    <a:pt x="50" y="423"/>
                  </a:lnTo>
                  <a:lnTo>
                    <a:pt x="56" y="413"/>
                  </a:lnTo>
                  <a:lnTo>
                    <a:pt x="71" y="394"/>
                  </a:lnTo>
                  <a:lnTo>
                    <a:pt x="84" y="373"/>
                  </a:lnTo>
                  <a:lnTo>
                    <a:pt x="97" y="354"/>
                  </a:lnTo>
                  <a:lnTo>
                    <a:pt x="110" y="333"/>
                  </a:lnTo>
                  <a:lnTo>
                    <a:pt x="122" y="311"/>
                  </a:lnTo>
                  <a:lnTo>
                    <a:pt x="134" y="291"/>
                  </a:lnTo>
                  <a:lnTo>
                    <a:pt x="144" y="269"/>
                  </a:lnTo>
                  <a:lnTo>
                    <a:pt x="156" y="247"/>
                  </a:lnTo>
                  <a:lnTo>
                    <a:pt x="165" y="223"/>
                  </a:lnTo>
                  <a:lnTo>
                    <a:pt x="174" y="203"/>
                  </a:lnTo>
                  <a:lnTo>
                    <a:pt x="181" y="182"/>
                  </a:lnTo>
                  <a:lnTo>
                    <a:pt x="188" y="163"/>
                  </a:lnTo>
                  <a:lnTo>
                    <a:pt x="196" y="145"/>
                  </a:lnTo>
                  <a:lnTo>
                    <a:pt x="201" y="129"/>
                  </a:lnTo>
                  <a:lnTo>
                    <a:pt x="206" y="114"/>
                  </a:lnTo>
                  <a:lnTo>
                    <a:pt x="210" y="100"/>
                  </a:lnTo>
                  <a:lnTo>
                    <a:pt x="215" y="86"/>
                  </a:lnTo>
                  <a:lnTo>
                    <a:pt x="218" y="75"/>
                  </a:lnTo>
                  <a:lnTo>
                    <a:pt x="219" y="63"/>
                  </a:lnTo>
                  <a:lnTo>
                    <a:pt x="221" y="54"/>
                  </a:lnTo>
                  <a:lnTo>
                    <a:pt x="221" y="45"/>
                  </a:lnTo>
                  <a:lnTo>
                    <a:pt x="221" y="38"/>
                  </a:lnTo>
                  <a:lnTo>
                    <a:pt x="219" y="31"/>
                  </a:lnTo>
                  <a:lnTo>
                    <a:pt x="218" y="26"/>
                  </a:lnTo>
                  <a:lnTo>
                    <a:pt x="218" y="22"/>
                  </a:lnTo>
                  <a:lnTo>
                    <a:pt x="216" y="17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8" y="7"/>
                  </a:lnTo>
                  <a:lnTo>
                    <a:pt x="219" y="6"/>
                  </a:lnTo>
                  <a:lnTo>
                    <a:pt x="222" y="3"/>
                  </a:lnTo>
                  <a:lnTo>
                    <a:pt x="226" y="1"/>
                  </a:lnTo>
                  <a:lnTo>
                    <a:pt x="229" y="0"/>
                  </a:lnTo>
                  <a:lnTo>
                    <a:pt x="234" y="1"/>
                  </a:lnTo>
                  <a:lnTo>
                    <a:pt x="238" y="1"/>
                  </a:lnTo>
                  <a:lnTo>
                    <a:pt x="244" y="4"/>
                  </a:lnTo>
                  <a:lnTo>
                    <a:pt x="250" y="6"/>
                  </a:lnTo>
                  <a:lnTo>
                    <a:pt x="256" y="10"/>
                  </a:lnTo>
                  <a:lnTo>
                    <a:pt x="263" y="13"/>
                  </a:lnTo>
                  <a:lnTo>
                    <a:pt x="269" y="17"/>
                  </a:lnTo>
                  <a:lnTo>
                    <a:pt x="276" y="23"/>
                  </a:lnTo>
                  <a:lnTo>
                    <a:pt x="282" y="29"/>
                  </a:lnTo>
                  <a:lnTo>
                    <a:pt x="288" y="35"/>
                  </a:lnTo>
                  <a:lnTo>
                    <a:pt x="293" y="39"/>
                  </a:lnTo>
                  <a:lnTo>
                    <a:pt x="297" y="45"/>
                  </a:lnTo>
                  <a:lnTo>
                    <a:pt x="299" y="50"/>
                  </a:lnTo>
                  <a:lnTo>
                    <a:pt x="302" y="54"/>
                  </a:lnTo>
                  <a:lnTo>
                    <a:pt x="302" y="58"/>
                  </a:lnTo>
                  <a:lnTo>
                    <a:pt x="302" y="61"/>
                  </a:lnTo>
                  <a:lnTo>
                    <a:pt x="302" y="64"/>
                  </a:lnTo>
                  <a:lnTo>
                    <a:pt x="300" y="67"/>
                  </a:lnTo>
                  <a:lnTo>
                    <a:pt x="299" y="70"/>
                  </a:lnTo>
                  <a:lnTo>
                    <a:pt x="299" y="75"/>
                  </a:lnTo>
                  <a:lnTo>
                    <a:pt x="297" y="79"/>
                  </a:lnTo>
                  <a:lnTo>
                    <a:pt x="294" y="85"/>
                  </a:lnTo>
                  <a:lnTo>
                    <a:pt x="293" y="91"/>
                  </a:lnTo>
                  <a:lnTo>
                    <a:pt x="291" y="97"/>
                  </a:lnTo>
                  <a:lnTo>
                    <a:pt x="288" y="103"/>
                  </a:lnTo>
                  <a:lnTo>
                    <a:pt x="285" y="110"/>
                  </a:lnTo>
                  <a:lnTo>
                    <a:pt x="282" y="117"/>
                  </a:lnTo>
                  <a:lnTo>
                    <a:pt x="279" y="125"/>
                  </a:lnTo>
                  <a:lnTo>
                    <a:pt x="276" y="133"/>
                  </a:lnTo>
                  <a:lnTo>
                    <a:pt x="274" y="142"/>
                  </a:lnTo>
                  <a:lnTo>
                    <a:pt x="269" y="153"/>
                  </a:lnTo>
                  <a:lnTo>
                    <a:pt x="260" y="172"/>
                  </a:lnTo>
                  <a:lnTo>
                    <a:pt x="251" y="192"/>
                  </a:lnTo>
                  <a:lnTo>
                    <a:pt x="241" y="213"/>
                  </a:lnTo>
                  <a:lnTo>
                    <a:pt x="231" y="232"/>
                  </a:lnTo>
                  <a:lnTo>
                    <a:pt x="219" y="253"/>
                  </a:lnTo>
                  <a:lnTo>
                    <a:pt x="207" y="273"/>
                  </a:lnTo>
                  <a:lnTo>
                    <a:pt x="196" y="294"/>
                  </a:lnTo>
                  <a:lnTo>
                    <a:pt x="182" y="316"/>
                  </a:lnTo>
                  <a:lnTo>
                    <a:pt x="182" y="316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3081338" y="1795463"/>
              <a:ext cx="319088" cy="100013"/>
            </a:xfrm>
            <a:custGeom>
              <a:gdLst>
                <a:gd name="T0" fmla="*/ 12 w 201"/>
                <a:gd name="T1" fmla="*/ 32 h 63"/>
                <a:gd name="T2" fmla="*/ 20 w 201"/>
                <a:gd name="T3" fmla="*/ 32 h 63"/>
                <a:gd name="T4" fmla="*/ 29 w 201"/>
                <a:gd name="T5" fmla="*/ 32 h 63"/>
                <a:gd name="T6" fmla="*/ 38 w 201"/>
                <a:gd name="T7" fmla="*/ 31 h 63"/>
                <a:gd name="T8" fmla="*/ 47 w 201"/>
                <a:gd name="T9" fmla="*/ 29 h 63"/>
                <a:gd name="T10" fmla="*/ 57 w 201"/>
                <a:gd name="T11" fmla="*/ 26 h 63"/>
                <a:gd name="T12" fmla="*/ 69 w 201"/>
                <a:gd name="T13" fmla="*/ 23 h 63"/>
                <a:gd name="T14" fmla="*/ 79 w 201"/>
                <a:gd name="T15" fmla="*/ 20 h 63"/>
                <a:gd name="T16" fmla="*/ 91 w 201"/>
                <a:gd name="T17" fmla="*/ 16 h 63"/>
                <a:gd name="T18" fmla="*/ 103 w 201"/>
                <a:gd name="T19" fmla="*/ 12 h 63"/>
                <a:gd name="T20" fmla="*/ 113 w 201"/>
                <a:gd name="T21" fmla="*/ 9 h 63"/>
                <a:gd name="T22" fmla="*/ 123 w 201"/>
                <a:gd name="T23" fmla="*/ 6 h 63"/>
                <a:gd name="T24" fmla="*/ 134 w 201"/>
                <a:gd name="T25" fmla="*/ 3 h 63"/>
                <a:gd name="T26" fmla="*/ 143 w 201"/>
                <a:gd name="T27" fmla="*/ 1 h 63"/>
                <a:gd name="T28" fmla="*/ 151 w 201"/>
                <a:gd name="T29" fmla="*/ 1 h 63"/>
                <a:gd name="T30" fmla="*/ 159 w 201"/>
                <a:gd name="T31" fmla="*/ 0 h 63"/>
                <a:gd name="T32" fmla="*/ 166 w 201"/>
                <a:gd name="T33" fmla="*/ 0 h 63"/>
                <a:gd name="T34" fmla="*/ 172 w 201"/>
                <a:gd name="T35" fmla="*/ 0 h 63"/>
                <a:gd name="T36" fmla="*/ 178 w 201"/>
                <a:gd name="T37" fmla="*/ 0 h 63"/>
                <a:gd name="T38" fmla="*/ 182 w 201"/>
                <a:gd name="T39" fmla="*/ 0 h 63"/>
                <a:gd name="T40" fmla="*/ 187 w 201"/>
                <a:gd name="T41" fmla="*/ 0 h 63"/>
                <a:gd name="T42" fmla="*/ 191 w 201"/>
                <a:gd name="T43" fmla="*/ 1 h 63"/>
                <a:gd name="T44" fmla="*/ 194 w 201"/>
                <a:gd name="T45" fmla="*/ 1 h 63"/>
                <a:gd name="T46" fmla="*/ 197 w 201"/>
                <a:gd name="T47" fmla="*/ 3 h 63"/>
                <a:gd name="T48" fmla="*/ 198 w 201"/>
                <a:gd name="T49" fmla="*/ 4 h 63"/>
                <a:gd name="T50" fmla="*/ 200 w 201"/>
                <a:gd name="T51" fmla="*/ 6 h 63"/>
                <a:gd name="T52" fmla="*/ 200 w 201"/>
                <a:gd name="T53" fmla="*/ 7 h 63"/>
                <a:gd name="T54" fmla="*/ 201 w 201"/>
                <a:gd name="T55" fmla="*/ 13 h 63"/>
                <a:gd name="T56" fmla="*/ 201 w 201"/>
                <a:gd name="T57" fmla="*/ 17 h 63"/>
                <a:gd name="T58" fmla="*/ 201 w 201"/>
                <a:gd name="T59" fmla="*/ 25 h 63"/>
                <a:gd name="T60" fmla="*/ 201 w 201"/>
                <a:gd name="T61" fmla="*/ 26 h 63"/>
                <a:gd name="T62" fmla="*/ 201 w 201"/>
                <a:gd name="T63" fmla="*/ 28 h 63"/>
                <a:gd name="T64" fmla="*/ 200 w 201"/>
                <a:gd name="T65" fmla="*/ 29 h 63"/>
                <a:gd name="T66" fmla="*/ 197 w 201"/>
                <a:gd name="T67" fmla="*/ 31 h 63"/>
                <a:gd name="T68" fmla="*/ 196 w 201"/>
                <a:gd name="T69" fmla="*/ 32 h 63"/>
                <a:gd name="T70" fmla="*/ 193 w 201"/>
                <a:gd name="T71" fmla="*/ 34 h 63"/>
                <a:gd name="T72" fmla="*/ 188 w 201"/>
                <a:gd name="T73" fmla="*/ 35 h 63"/>
                <a:gd name="T74" fmla="*/ 184 w 201"/>
                <a:gd name="T75" fmla="*/ 37 h 63"/>
                <a:gd name="T76" fmla="*/ 179 w 201"/>
                <a:gd name="T77" fmla="*/ 38 h 63"/>
                <a:gd name="T78" fmla="*/ 173 w 201"/>
                <a:gd name="T79" fmla="*/ 41 h 63"/>
                <a:gd name="T80" fmla="*/ 168 w 201"/>
                <a:gd name="T81" fmla="*/ 42 h 63"/>
                <a:gd name="T82" fmla="*/ 160 w 201"/>
                <a:gd name="T83" fmla="*/ 44 h 63"/>
                <a:gd name="T84" fmla="*/ 153 w 201"/>
                <a:gd name="T85" fmla="*/ 47 h 63"/>
                <a:gd name="T86" fmla="*/ 146 w 201"/>
                <a:gd name="T87" fmla="*/ 48 h 63"/>
                <a:gd name="T88" fmla="*/ 137 w 201"/>
                <a:gd name="T89" fmla="*/ 50 h 63"/>
                <a:gd name="T90" fmla="*/ 126 w 201"/>
                <a:gd name="T91" fmla="*/ 53 h 63"/>
                <a:gd name="T92" fmla="*/ 109 w 201"/>
                <a:gd name="T93" fmla="*/ 57 h 63"/>
                <a:gd name="T94" fmla="*/ 91 w 201"/>
                <a:gd name="T95" fmla="*/ 60 h 63"/>
                <a:gd name="T96" fmla="*/ 73 w 201"/>
                <a:gd name="T97" fmla="*/ 62 h 63"/>
                <a:gd name="T98" fmla="*/ 57 w 201"/>
                <a:gd name="T99" fmla="*/ 63 h 63"/>
                <a:gd name="T100" fmla="*/ 43 w 201"/>
                <a:gd name="T101" fmla="*/ 63 h 63"/>
                <a:gd name="T102" fmla="*/ 28 w 201"/>
                <a:gd name="T103" fmla="*/ 62 h 63"/>
                <a:gd name="T104" fmla="*/ 15 w 201"/>
                <a:gd name="T105" fmla="*/ 60 h 63"/>
                <a:gd name="T106" fmla="*/ 0 w 201"/>
                <a:gd name="T107" fmla="*/ 57 h 63"/>
                <a:gd name="T108" fmla="*/ 12 w 201"/>
                <a:gd name="T109" fmla="*/ 32 h 63"/>
                <a:gd name="T110" fmla="*/ 12 w 201"/>
                <a:gd name="T111" fmla="*/ 32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62">
                  <a:moveTo>
                    <a:pt x="12" y="32"/>
                  </a:moveTo>
                  <a:lnTo>
                    <a:pt x="20" y="32"/>
                  </a:lnTo>
                  <a:lnTo>
                    <a:pt x="29" y="32"/>
                  </a:lnTo>
                  <a:lnTo>
                    <a:pt x="38" y="31"/>
                  </a:lnTo>
                  <a:lnTo>
                    <a:pt x="47" y="29"/>
                  </a:lnTo>
                  <a:lnTo>
                    <a:pt x="57" y="26"/>
                  </a:lnTo>
                  <a:lnTo>
                    <a:pt x="69" y="23"/>
                  </a:lnTo>
                  <a:lnTo>
                    <a:pt x="79" y="20"/>
                  </a:lnTo>
                  <a:lnTo>
                    <a:pt x="91" y="16"/>
                  </a:lnTo>
                  <a:lnTo>
                    <a:pt x="103" y="12"/>
                  </a:lnTo>
                  <a:lnTo>
                    <a:pt x="113" y="9"/>
                  </a:lnTo>
                  <a:lnTo>
                    <a:pt x="123" y="6"/>
                  </a:lnTo>
                  <a:lnTo>
                    <a:pt x="134" y="3"/>
                  </a:lnTo>
                  <a:lnTo>
                    <a:pt x="143" y="1"/>
                  </a:lnTo>
                  <a:lnTo>
                    <a:pt x="151" y="1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1" y="1"/>
                  </a:lnTo>
                  <a:lnTo>
                    <a:pt x="194" y="1"/>
                  </a:lnTo>
                  <a:lnTo>
                    <a:pt x="197" y="3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0" y="7"/>
                  </a:lnTo>
                  <a:lnTo>
                    <a:pt x="201" y="13"/>
                  </a:lnTo>
                  <a:lnTo>
                    <a:pt x="201" y="17"/>
                  </a:lnTo>
                  <a:lnTo>
                    <a:pt x="201" y="25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0" y="29"/>
                  </a:lnTo>
                  <a:lnTo>
                    <a:pt x="197" y="31"/>
                  </a:lnTo>
                  <a:lnTo>
                    <a:pt x="196" y="32"/>
                  </a:lnTo>
                  <a:lnTo>
                    <a:pt x="193" y="34"/>
                  </a:lnTo>
                  <a:lnTo>
                    <a:pt x="188" y="35"/>
                  </a:lnTo>
                  <a:lnTo>
                    <a:pt x="184" y="37"/>
                  </a:lnTo>
                  <a:lnTo>
                    <a:pt x="179" y="38"/>
                  </a:lnTo>
                  <a:lnTo>
                    <a:pt x="173" y="41"/>
                  </a:lnTo>
                  <a:lnTo>
                    <a:pt x="168" y="42"/>
                  </a:lnTo>
                  <a:lnTo>
                    <a:pt x="160" y="44"/>
                  </a:lnTo>
                  <a:lnTo>
                    <a:pt x="153" y="47"/>
                  </a:lnTo>
                  <a:lnTo>
                    <a:pt x="146" y="48"/>
                  </a:lnTo>
                  <a:lnTo>
                    <a:pt x="137" y="50"/>
                  </a:lnTo>
                  <a:lnTo>
                    <a:pt x="126" y="53"/>
                  </a:lnTo>
                  <a:lnTo>
                    <a:pt x="109" y="57"/>
                  </a:lnTo>
                  <a:lnTo>
                    <a:pt x="91" y="60"/>
                  </a:lnTo>
                  <a:lnTo>
                    <a:pt x="73" y="62"/>
                  </a:lnTo>
                  <a:lnTo>
                    <a:pt x="57" y="63"/>
                  </a:lnTo>
                  <a:lnTo>
                    <a:pt x="43" y="63"/>
                  </a:lnTo>
                  <a:lnTo>
                    <a:pt x="28" y="62"/>
                  </a:lnTo>
                  <a:lnTo>
                    <a:pt x="15" y="60"/>
                  </a:lnTo>
                  <a:lnTo>
                    <a:pt x="0" y="57"/>
                  </a:lnTo>
                  <a:lnTo>
                    <a:pt x="12" y="32"/>
                  </a:lnTo>
                  <a:lnTo>
                    <a:pt x="12" y="32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913063" y="2039938"/>
              <a:ext cx="401638" cy="117475"/>
            </a:xfrm>
            <a:custGeom>
              <a:gdLst>
                <a:gd name="T0" fmla="*/ 12 w 253"/>
                <a:gd name="T1" fmla="*/ 34 h 74"/>
                <a:gd name="T2" fmla="*/ 44 w 253"/>
                <a:gd name="T3" fmla="*/ 30 h 74"/>
                <a:gd name="T4" fmla="*/ 75 w 253"/>
                <a:gd name="T5" fmla="*/ 25 h 74"/>
                <a:gd name="T6" fmla="*/ 104 w 253"/>
                <a:gd name="T7" fmla="*/ 19 h 74"/>
                <a:gd name="T8" fmla="*/ 134 w 253"/>
                <a:gd name="T9" fmla="*/ 13 h 74"/>
                <a:gd name="T10" fmla="*/ 147 w 253"/>
                <a:gd name="T11" fmla="*/ 10 h 74"/>
                <a:gd name="T12" fmla="*/ 159 w 253"/>
                <a:gd name="T13" fmla="*/ 8 h 74"/>
                <a:gd name="T14" fmla="*/ 169 w 253"/>
                <a:gd name="T15" fmla="*/ 6 h 74"/>
                <a:gd name="T16" fmla="*/ 178 w 253"/>
                <a:gd name="T17" fmla="*/ 3 h 74"/>
                <a:gd name="T18" fmla="*/ 187 w 253"/>
                <a:gd name="T19" fmla="*/ 3 h 74"/>
                <a:gd name="T20" fmla="*/ 194 w 253"/>
                <a:gd name="T21" fmla="*/ 2 h 74"/>
                <a:gd name="T22" fmla="*/ 200 w 253"/>
                <a:gd name="T23" fmla="*/ 2 h 74"/>
                <a:gd name="T24" fmla="*/ 206 w 253"/>
                <a:gd name="T25" fmla="*/ 0 h 74"/>
                <a:gd name="T26" fmla="*/ 210 w 253"/>
                <a:gd name="T27" fmla="*/ 2 h 74"/>
                <a:gd name="T28" fmla="*/ 213 w 253"/>
                <a:gd name="T29" fmla="*/ 2 h 74"/>
                <a:gd name="T30" fmla="*/ 221 w 253"/>
                <a:gd name="T31" fmla="*/ 3 h 74"/>
                <a:gd name="T32" fmla="*/ 228 w 253"/>
                <a:gd name="T33" fmla="*/ 6 h 74"/>
                <a:gd name="T34" fmla="*/ 232 w 253"/>
                <a:gd name="T35" fmla="*/ 8 h 74"/>
                <a:gd name="T36" fmla="*/ 237 w 253"/>
                <a:gd name="T37" fmla="*/ 9 h 74"/>
                <a:gd name="T38" fmla="*/ 241 w 253"/>
                <a:gd name="T39" fmla="*/ 12 h 74"/>
                <a:gd name="T40" fmla="*/ 244 w 253"/>
                <a:gd name="T41" fmla="*/ 15 h 74"/>
                <a:gd name="T42" fmla="*/ 247 w 253"/>
                <a:gd name="T43" fmla="*/ 18 h 74"/>
                <a:gd name="T44" fmla="*/ 249 w 253"/>
                <a:gd name="T45" fmla="*/ 21 h 74"/>
                <a:gd name="T46" fmla="*/ 252 w 253"/>
                <a:gd name="T47" fmla="*/ 24 h 74"/>
                <a:gd name="T48" fmla="*/ 252 w 253"/>
                <a:gd name="T49" fmla="*/ 25 h 74"/>
                <a:gd name="T50" fmla="*/ 253 w 253"/>
                <a:gd name="T51" fmla="*/ 28 h 74"/>
                <a:gd name="T52" fmla="*/ 253 w 253"/>
                <a:gd name="T53" fmla="*/ 30 h 74"/>
                <a:gd name="T54" fmla="*/ 253 w 253"/>
                <a:gd name="T55" fmla="*/ 30 h 74"/>
                <a:gd name="T56" fmla="*/ 252 w 253"/>
                <a:gd name="T57" fmla="*/ 31 h 74"/>
                <a:gd name="T58" fmla="*/ 250 w 253"/>
                <a:gd name="T59" fmla="*/ 33 h 74"/>
                <a:gd name="T60" fmla="*/ 249 w 253"/>
                <a:gd name="T61" fmla="*/ 33 h 74"/>
                <a:gd name="T62" fmla="*/ 247 w 253"/>
                <a:gd name="T63" fmla="*/ 34 h 74"/>
                <a:gd name="T64" fmla="*/ 244 w 253"/>
                <a:gd name="T65" fmla="*/ 35 h 74"/>
                <a:gd name="T66" fmla="*/ 241 w 253"/>
                <a:gd name="T67" fmla="*/ 35 h 74"/>
                <a:gd name="T68" fmla="*/ 237 w 253"/>
                <a:gd name="T69" fmla="*/ 37 h 74"/>
                <a:gd name="T70" fmla="*/ 232 w 253"/>
                <a:gd name="T71" fmla="*/ 38 h 74"/>
                <a:gd name="T72" fmla="*/ 228 w 253"/>
                <a:gd name="T73" fmla="*/ 40 h 74"/>
                <a:gd name="T74" fmla="*/ 224 w 253"/>
                <a:gd name="T75" fmla="*/ 40 h 74"/>
                <a:gd name="T76" fmla="*/ 218 w 253"/>
                <a:gd name="T77" fmla="*/ 41 h 74"/>
                <a:gd name="T78" fmla="*/ 212 w 253"/>
                <a:gd name="T79" fmla="*/ 43 h 74"/>
                <a:gd name="T80" fmla="*/ 204 w 253"/>
                <a:gd name="T81" fmla="*/ 44 h 74"/>
                <a:gd name="T82" fmla="*/ 197 w 253"/>
                <a:gd name="T83" fmla="*/ 46 h 74"/>
                <a:gd name="T84" fmla="*/ 190 w 253"/>
                <a:gd name="T85" fmla="*/ 47 h 74"/>
                <a:gd name="T86" fmla="*/ 182 w 253"/>
                <a:gd name="T87" fmla="*/ 49 h 74"/>
                <a:gd name="T88" fmla="*/ 174 w 253"/>
                <a:gd name="T89" fmla="*/ 50 h 74"/>
                <a:gd name="T90" fmla="*/ 165 w 253"/>
                <a:gd name="T91" fmla="*/ 52 h 74"/>
                <a:gd name="T92" fmla="*/ 154 w 253"/>
                <a:gd name="T93" fmla="*/ 53 h 74"/>
                <a:gd name="T94" fmla="*/ 144 w 253"/>
                <a:gd name="T95" fmla="*/ 55 h 74"/>
                <a:gd name="T96" fmla="*/ 134 w 253"/>
                <a:gd name="T97" fmla="*/ 56 h 74"/>
                <a:gd name="T98" fmla="*/ 122 w 253"/>
                <a:gd name="T99" fmla="*/ 58 h 74"/>
                <a:gd name="T100" fmla="*/ 110 w 253"/>
                <a:gd name="T101" fmla="*/ 59 h 74"/>
                <a:gd name="T102" fmla="*/ 99 w 253"/>
                <a:gd name="T103" fmla="*/ 62 h 74"/>
                <a:gd name="T104" fmla="*/ 87 w 253"/>
                <a:gd name="T105" fmla="*/ 63 h 74"/>
                <a:gd name="T106" fmla="*/ 74 w 253"/>
                <a:gd name="T107" fmla="*/ 65 h 74"/>
                <a:gd name="T108" fmla="*/ 59 w 253"/>
                <a:gd name="T109" fmla="*/ 66 h 74"/>
                <a:gd name="T110" fmla="*/ 46 w 253"/>
                <a:gd name="T111" fmla="*/ 68 h 74"/>
                <a:gd name="T112" fmla="*/ 31 w 253"/>
                <a:gd name="T113" fmla="*/ 71 h 74"/>
                <a:gd name="T114" fmla="*/ 16 w 253"/>
                <a:gd name="T115" fmla="*/ 72 h 74"/>
                <a:gd name="T116" fmla="*/ 0 w 253"/>
                <a:gd name="T117" fmla="*/ 74 h 74"/>
                <a:gd name="T118" fmla="*/ 6 w 253"/>
                <a:gd name="T119" fmla="*/ 53 h 74"/>
                <a:gd name="T120" fmla="*/ 12 w 253"/>
                <a:gd name="T121" fmla="*/ 34 h 74"/>
                <a:gd name="T122" fmla="*/ 12 w 253"/>
                <a:gd name="T123" fmla="*/ 34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" h="74">
                  <a:moveTo>
                    <a:pt x="12" y="34"/>
                  </a:moveTo>
                  <a:lnTo>
                    <a:pt x="44" y="30"/>
                  </a:lnTo>
                  <a:lnTo>
                    <a:pt x="75" y="25"/>
                  </a:lnTo>
                  <a:lnTo>
                    <a:pt x="104" y="19"/>
                  </a:lnTo>
                  <a:lnTo>
                    <a:pt x="134" y="13"/>
                  </a:lnTo>
                  <a:lnTo>
                    <a:pt x="147" y="10"/>
                  </a:lnTo>
                  <a:lnTo>
                    <a:pt x="159" y="8"/>
                  </a:lnTo>
                  <a:lnTo>
                    <a:pt x="169" y="6"/>
                  </a:lnTo>
                  <a:lnTo>
                    <a:pt x="178" y="3"/>
                  </a:lnTo>
                  <a:lnTo>
                    <a:pt x="187" y="3"/>
                  </a:lnTo>
                  <a:lnTo>
                    <a:pt x="194" y="2"/>
                  </a:lnTo>
                  <a:lnTo>
                    <a:pt x="200" y="2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3" y="2"/>
                  </a:lnTo>
                  <a:lnTo>
                    <a:pt x="221" y="3"/>
                  </a:lnTo>
                  <a:lnTo>
                    <a:pt x="228" y="6"/>
                  </a:lnTo>
                  <a:lnTo>
                    <a:pt x="232" y="8"/>
                  </a:lnTo>
                  <a:lnTo>
                    <a:pt x="237" y="9"/>
                  </a:lnTo>
                  <a:lnTo>
                    <a:pt x="241" y="12"/>
                  </a:lnTo>
                  <a:lnTo>
                    <a:pt x="244" y="15"/>
                  </a:lnTo>
                  <a:lnTo>
                    <a:pt x="247" y="18"/>
                  </a:lnTo>
                  <a:lnTo>
                    <a:pt x="249" y="21"/>
                  </a:lnTo>
                  <a:lnTo>
                    <a:pt x="252" y="24"/>
                  </a:lnTo>
                  <a:lnTo>
                    <a:pt x="252" y="25"/>
                  </a:lnTo>
                  <a:lnTo>
                    <a:pt x="253" y="28"/>
                  </a:lnTo>
                  <a:lnTo>
                    <a:pt x="253" y="30"/>
                  </a:lnTo>
                  <a:lnTo>
                    <a:pt x="253" y="30"/>
                  </a:lnTo>
                  <a:lnTo>
                    <a:pt x="252" y="31"/>
                  </a:lnTo>
                  <a:lnTo>
                    <a:pt x="250" y="33"/>
                  </a:lnTo>
                  <a:lnTo>
                    <a:pt x="249" y="33"/>
                  </a:lnTo>
                  <a:lnTo>
                    <a:pt x="247" y="34"/>
                  </a:lnTo>
                  <a:lnTo>
                    <a:pt x="244" y="35"/>
                  </a:lnTo>
                  <a:lnTo>
                    <a:pt x="241" y="35"/>
                  </a:lnTo>
                  <a:lnTo>
                    <a:pt x="237" y="37"/>
                  </a:lnTo>
                  <a:lnTo>
                    <a:pt x="232" y="38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18" y="41"/>
                  </a:lnTo>
                  <a:lnTo>
                    <a:pt x="212" y="43"/>
                  </a:lnTo>
                  <a:lnTo>
                    <a:pt x="204" y="44"/>
                  </a:lnTo>
                  <a:lnTo>
                    <a:pt x="197" y="46"/>
                  </a:lnTo>
                  <a:lnTo>
                    <a:pt x="190" y="47"/>
                  </a:lnTo>
                  <a:lnTo>
                    <a:pt x="182" y="49"/>
                  </a:lnTo>
                  <a:lnTo>
                    <a:pt x="174" y="50"/>
                  </a:lnTo>
                  <a:lnTo>
                    <a:pt x="165" y="52"/>
                  </a:lnTo>
                  <a:lnTo>
                    <a:pt x="154" y="53"/>
                  </a:lnTo>
                  <a:lnTo>
                    <a:pt x="144" y="55"/>
                  </a:lnTo>
                  <a:lnTo>
                    <a:pt x="134" y="56"/>
                  </a:lnTo>
                  <a:lnTo>
                    <a:pt x="122" y="58"/>
                  </a:lnTo>
                  <a:lnTo>
                    <a:pt x="110" y="59"/>
                  </a:lnTo>
                  <a:lnTo>
                    <a:pt x="99" y="62"/>
                  </a:lnTo>
                  <a:lnTo>
                    <a:pt x="87" y="63"/>
                  </a:lnTo>
                  <a:lnTo>
                    <a:pt x="74" y="65"/>
                  </a:lnTo>
                  <a:lnTo>
                    <a:pt x="59" y="66"/>
                  </a:lnTo>
                  <a:lnTo>
                    <a:pt x="46" y="68"/>
                  </a:lnTo>
                  <a:lnTo>
                    <a:pt x="31" y="71"/>
                  </a:lnTo>
                  <a:lnTo>
                    <a:pt x="16" y="72"/>
                  </a:lnTo>
                  <a:lnTo>
                    <a:pt x="0" y="74"/>
                  </a:lnTo>
                  <a:lnTo>
                    <a:pt x="6" y="53"/>
                  </a:lnTo>
                  <a:lnTo>
                    <a:pt x="12" y="34"/>
                  </a:lnTo>
                  <a:lnTo>
                    <a:pt x="12" y="34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849563" y="2325688"/>
              <a:ext cx="471488" cy="139700"/>
            </a:xfrm>
            <a:custGeom>
              <a:gdLst>
                <a:gd name="T0" fmla="*/ 275 w 297"/>
                <a:gd name="T1" fmla="*/ 1 h 88"/>
                <a:gd name="T2" fmla="*/ 287 w 297"/>
                <a:gd name="T3" fmla="*/ 3 h 88"/>
                <a:gd name="T4" fmla="*/ 293 w 297"/>
                <a:gd name="T5" fmla="*/ 6 h 88"/>
                <a:gd name="T6" fmla="*/ 296 w 297"/>
                <a:gd name="T7" fmla="*/ 10 h 88"/>
                <a:gd name="T8" fmla="*/ 296 w 297"/>
                <a:gd name="T9" fmla="*/ 16 h 88"/>
                <a:gd name="T10" fmla="*/ 292 w 297"/>
                <a:gd name="T11" fmla="*/ 22 h 88"/>
                <a:gd name="T12" fmla="*/ 284 w 297"/>
                <a:gd name="T13" fmla="*/ 29 h 88"/>
                <a:gd name="T14" fmla="*/ 272 w 297"/>
                <a:gd name="T15" fmla="*/ 36 h 88"/>
                <a:gd name="T16" fmla="*/ 261 w 297"/>
                <a:gd name="T17" fmla="*/ 44 h 88"/>
                <a:gd name="T18" fmla="*/ 252 w 297"/>
                <a:gd name="T19" fmla="*/ 48 h 88"/>
                <a:gd name="T20" fmla="*/ 242 w 297"/>
                <a:gd name="T21" fmla="*/ 51 h 88"/>
                <a:gd name="T22" fmla="*/ 230 w 297"/>
                <a:gd name="T23" fmla="*/ 56 h 88"/>
                <a:gd name="T24" fmla="*/ 216 w 297"/>
                <a:gd name="T25" fmla="*/ 60 h 88"/>
                <a:gd name="T26" fmla="*/ 202 w 297"/>
                <a:gd name="T27" fmla="*/ 63 h 88"/>
                <a:gd name="T28" fmla="*/ 186 w 297"/>
                <a:gd name="T29" fmla="*/ 67 h 88"/>
                <a:gd name="T30" fmla="*/ 158 w 297"/>
                <a:gd name="T31" fmla="*/ 73 h 88"/>
                <a:gd name="T32" fmla="*/ 140 w 297"/>
                <a:gd name="T33" fmla="*/ 78 h 88"/>
                <a:gd name="T34" fmla="*/ 124 w 297"/>
                <a:gd name="T35" fmla="*/ 82 h 88"/>
                <a:gd name="T36" fmla="*/ 111 w 297"/>
                <a:gd name="T37" fmla="*/ 85 h 88"/>
                <a:gd name="T38" fmla="*/ 99 w 297"/>
                <a:gd name="T39" fmla="*/ 86 h 88"/>
                <a:gd name="T40" fmla="*/ 89 w 297"/>
                <a:gd name="T41" fmla="*/ 88 h 88"/>
                <a:gd name="T42" fmla="*/ 80 w 297"/>
                <a:gd name="T43" fmla="*/ 88 h 88"/>
                <a:gd name="T44" fmla="*/ 72 w 297"/>
                <a:gd name="T45" fmla="*/ 88 h 88"/>
                <a:gd name="T46" fmla="*/ 68 w 297"/>
                <a:gd name="T47" fmla="*/ 86 h 88"/>
                <a:gd name="T48" fmla="*/ 58 w 297"/>
                <a:gd name="T49" fmla="*/ 85 h 88"/>
                <a:gd name="T50" fmla="*/ 36 w 297"/>
                <a:gd name="T51" fmla="*/ 81 h 88"/>
                <a:gd name="T52" fmla="*/ 18 w 297"/>
                <a:gd name="T53" fmla="*/ 76 h 88"/>
                <a:gd name="T54" fmla="*/ 9 w 297"/>
                <a:gd name="T55" fmla="*/ 72 h 88"/>
                <a:gd name="T56" fmla="*/ 3 w 297"/>
                <a:gd name="T57" fmla="*/ 66 h 88"/>
                <a:gd name="T58" fmla="*/ 0 w 297"/>
                <a:gd name="T59" fmla="*/ 60 h 88"/>
                <a:gd name="T60" fmla="*/ 15 w 297"/>
                <a:gd name="T61" fmla="*/ 54 h 88"/>
                <a:gd name="T62" fmla="*/ 44 w 297"/>
                <a:gd name="T63" fmla="*/ 47 h 88"/>
                <a:gd name="T64" fmla="*/ 71 w 297"/>
                <a:gd name="T65" fmla="*/ 39 h 88"/>
                <a:gd name="T66" fmla="*/ 96 w 297"/>
                <a:gd name="T67" fmla="*/ 33 h 88"/>
                <a:gd name="T68" fmla="*/ 119 w 297"/>
                <a:gd name="T69" fmla="*/ 28 h 88"/>
                <a:gd name="T70" fmla="*/ 141 w 297"/>
                <a:gd name="T71" fmla="*/ 23 h 88"/>
                <a:gd name="T72" fmla="*/ 161 w 297"/>
                <a:gd name="T73" fmla="*/ 17 h 88"/>
                <a:gd name="T74" fmla="*/ 180 w 297"/>
                <a:gd name="T75" fmla="*/ 14 h 88"/>
                <a:gd name="T76" fmla="*/ 196 w 297"/>
                <a:gd name="T77" fmla="*/ 10 h 88"/>
                <a:gd name="T78" fmla="*/ 211 w 297"/>
                <a:gd name="T79" fmla="*/ 7 h 88"/>
                <a:gd name="T80" fmla="*/ 224 w 297"/>
                <a:gd name="T81" fmla="*/ 4 h 88"/>
                <a:gd name="T82" fmla="*/ 236 w 297"/>
                <a:gd name="T83" fmla="*/ 3 h 88"/>
                <a:gd name="T84" fmla="*/ 246 w 297"/>
                <a:gd name="T85" fmla="*/ 1 h 88"/>
                <a:gd name="T86" fmla="*/ 255 w 297"/>
                <a:gd name="T87" fmla="*/ 0 h 88"/>
                <a:gd name="T88" fmla="*/ 262 w 297"/>
                <a:gd name="T89" fmla="*/ 0 h 88"/>
                <a:gd name="T90" fmla="*/ 267 w 297"/>
                <a:gd name="T91" fmla="*/ 0 h 88"/>
                <a:gd name="T92" fmla="*/ 269 w 297"/>
                <a:gd name="T93" fmla="*/ 1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" h="88">
                  <a:moveTo>
                    <a:pt x="269" y="1"/>
                  </a:moveTo>
                  <a:lnTo>
                    <a:pt x="275" y="1"/>
                  </a:lnTo>
                  <a:lnTo>
                    <a:pt x="281" y="1"/>
                  </a:lnTo>
                  <a:lnTo>
                    <a:pt x="287" y="3"/>
                  </a:lnTo>
                  <a:lnTo>
                    <a:pt x="290" y="4"/>
                  </a:lnTo>
                  <a:lnTo>
                    <a:pt x="293" y="6"/>
                  </a:lnTo>
                  <a:lnTo>
                    <a:pt x="294" y="7"/>
                  </a:lnTo>
                  <a:lnTo>
                    <a:pt x="296" y="10"/>
                  </a:lnTo>
                  <a:lnTo>
                    <a:pt x="297" y="13"/>
                  </a:lnTo>
                  <a:lnTo>
                    <a:pt x="296" y="16"/>
                  </a:lnTo>
                  <a:lnTo>
                    <a:pt x="294" y="19"/>
                  </a:lnTo>
                  <a:lnTo>
                    <a:pt x="292" y="22"/>
                  </a:lnTo>
                  <a:lnTo>
                    <a:pt x="289" y="25"/>
                  </a:lnTo>
                  <a:lnTo>
                    <a:pt x="284" y="29"/>
                  </a:lnTo>
                  <a:lnTo>
                    <a:pt x="278" y="32"/>
                  </a:lnTo>
                  <a:lnTo>
                    <a:pt x="272" y="36"/>
                  </a:lnTo>
                  <a:lnTo>
                    <a:pt x="265" y="41"/>
                  </a:lnTo>
                  <a:lnTo>
                    <a:pt x="261" y="44"/>
                  </a:lnTo>
                  <a:lnTo>
                    <a:pt x="258" y="45"/>
                  </a:lnTo>
                  <a:lnTo>
                    <a:pt x="252" y="48"/>
                  </a:lnTo>
                  <a:lnTo>
                    <a:pt x="247" y="50"/>
                  </a:lnTo>
                  <a:lnTo>
                    <a:pt x="242" y="51"/>
                  </a:lnTo>
                  <a:lnTo>
                    <a:pt x="236" y="54"/>
                  </a:lnTo>
                  <a:lnTo>
                    <a:pt x="230" y="56"/>
                  </a:lnTo>
                  <a:lnTo>
                    <a:pt x="224" y="57"/>
                  </a:lnTo>
                  <a:lnTo>
                    <a:pt x="216" y="60"/>
                  </a:lnTo>
                  <a:lnTo>
                    <a:pt x="209" y="61"/>
                  </a:lnTo>
                  <a:lnTo>
                    <a:pt x="202" y="63"/>
                  </a:lnTo>
                  <a:lnTo>
                    <a:pt x="194" y="66"/>
                  </a:lnTo>
                  <a:lnTo>
                    <a:pt x="186" y="67"/>
                  </a:lnTo>
                  <a:lnTo>
                    <a:pt x="177" y="69"/>
                  </a:lnTo>
                  <a:lnTo>
                    <a:pt x="158" y="73"/>
                  </a:lnTo>
                  <a:lnTo>
                    <a:pt x="149" y="76"/>
                  </a:lnTo>
                  <a:lnTo>
                    <a:pt x="140" y="78"/>
                  </a:lnTo>
                  <a:lnTo>
                    <a:pt x="133" y="81"/>
                  </a:lnTo>
                  <a:lnTo>
                    <a:pt x="124" y="82"/>
                  </a:lnTo>
                  <a:lnTo>
                    <a:pt x="116" y="83"/>
                  </a:lnTo>
                  <a:lnTo>
                    <a:pt x="111" y="85"/>
                  </a:lnTo>
                  <a:lnTo>
                    <a:pt x="103" y="85"/>
                  </a:lnTo>
                  <a:lnTo>
                    <a:pt x="99" y="86"/>
                  </a:lnTo>
                  <a:lnTo>
                    <a:pt x="93" y="86"/>
                  </a:lnTo>
                  <a:lnTo>
                    <a:pt x="89" y="88"/>
                  </a:lnTo>
                  <a:lnTo>
                    <a:pt x="84" y="88"/>
                  </a:lnTo>
                  <a:lnTo>
                    <a:pt x="80" y="88"/>
                  </a:lnTo>
                  <a:lnTo>
                    <a:pt x="75" y="88"/>
                  </a:lnTo>
                  <a:lnTo>
                    <a:pt x="72" y="88"/>
                  </a:lnTo>
                  <a:lnTo>
                    <a:pt x="69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58" y="85"/>
                  </a:lnTo>
                  <a:lnTo>
                    <a:pt x="47" y="83"/>
                  </a:lnTo>
                  <a:lnTo>
                    <a:pt x="36" y="81"/>
                  </a:lnTo>
                  <a:lnTo>
                    <a:pt x="24" y="78"/>
                  </a:lnTo>
                  <a:lnTo>
                    <a:pt x="18" y="76"/>
                  </a:lnTo>
                  <a:lnTo>
                    <a:pt x="14" y="75"/>
                  </a:lnTo>
                  <a:lnTo>
                    <a:pt x="9" y="72"/>
                  </a:lnTo>
                  <a:lnTo>
                    <a:pt x="6" y="69"/>
                  </a:lnTo>
                  <a:lnTo>
                    <a:pt x="3" y="66"/>
                  </a:lnTo>
                  <a:lnTo>
                    <a:pt x="2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15" y="54"/>
                  </a:lnTo>
                  <a:lnTo>
                    <a:pt x="30" y="50"/>
                  </a:lnTo>
                  <a:lnTo>
                    <a:pt x="44" y="47"/>
                  </a:lnTo>
                  <a:lnTo>
                    <a:pt x="58" y="42"/>
                  </a:lnTo>
                  <a:lnTo>
                    <a:pt x="71" y="39"/>
                  </a:lnTo>
                  <a:lnTo>
                    <a:pt x="84" y="36"/>
                  </a:lnTo>
                  <a:lnTo>
                    <a:pt x="96" y="33"/>
                  </a:lnTo>
                  <a:lnTo>
                    <a:pt x="108" y="31"/>
                  </a:lnTo>
                  <a:lnTo>
                    <a:pt x="119" y="28"/>
                  </a:lnTo>
                  <a:lnTo>
                    <a:pt x="130" y="25"/>
                  </a:lnTo>
                  <a:lnTo>
                    <a:pt x="141" y="23"/>
                  </a:lnTo>
                  <a:lnTo>
                    <a:pt x="152" y="20"/>
                  </a:lnTo>
                  <a:lnTo>
                    <a:pt x="161" y="17"/>
                  </a:lnTo>
                  <a:lnTo>
                    <a:pt x="171" y="16"/>
                  </a:lnTo>
                  <a:lnTo>
                    <a:pt x="180" y="14"/>
                  </a:lnTo>
                  <a:lnTo>
                    <a:pt x="189" y="11"/>
                  </a:lnTo>
                  <a:lnTo>
                    <a:pt x="196" y="10"/>
                  </a:lnTo>
                  <a:lnTo>
                    <a:pt x="203" y="8"/>
                  </a:lnTo>
                  <a:lnTo>
                    <a:pt x="211" y="7"/>
                  </a:lnTo>
                  <a:lnTo>
                    <a:pt x="218" y="6"/>
                  </a:lnTo>
                  <a:lnTo>
                    <a:pt x="224" y="4"/>
                  </a:lnTo>
                  <a:lnTo>
                    <a:pt x="231" y="4"/>
                  </a:lnTo>
                  <a:lnTo>
                    <a:pt x="236" y="3"/>
                  </a:lnTo>
                  <a:lnTo>
                    <a:pt x="242" y="1"/>
                  </a:lnTo>
                  <a:lnTo>
                    <a:pt x="246" y="1"/>
                  </a:lnTo>
                  <a:lnTo>
                    <a:pt x="250" y="1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1"/>
                  </a:lnTo>
                  <a:lnTo>
                    <a:pt x="269" y="1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3011488" y="2124075"/>
              <a:ext cx="341313" cy="747713"/>
            </a:xfrm>
            <a:custGeom>
              <a:gdLst>
                <a:gd name="T0" fmla="*/ 54 w 215"/>
                <a:gd name="T1" fmla="*/ 116 h 471"/>
                <a:gd name="T2" fmla="*/ 51 w 215"/>
                <a:gd name="T3" fmla="*/ 62 h 471"/>
                <a:gd name="T4" fmla="*/ 44 w 215"/>
                <a:gd name="T5" fmla="*/ 0 h 471"/>
                <a:gd name="T6" fmla="*/ 72 w 215"/>
                <a:gd name="T7" fmla="*/ 10 h 471"/>
                <a:gd name="T8" fmla="*/ 92 w 215"/>
                <a:gd name="T9" fmla="*/ 21 h 471"/>
                <a:gd name="T10" fmla="*/ 101 w 215"/>
                <a:gd name="T11" fmla="*/ 32 h 471"/>
                <a:gd name="T12" fmla="*/ 103 w 215"/>
                <a:gd name="T13" fmla="*/ 44 h 471"/>
                <a:gd name="T14" fmla="*/ 103 w 215"/>
                <a:gd name="T15" fmla="*/ 65 h 471"/>
                <a:gd name="T16" fmla="*/ 103 w 215"/>
                <a:gd name="T17" fmla="*/ 91 h 471"/>
                <a:gd name="T18" fmla="*/ 101 w 215"/>
                <a:gd name="T19" fmla="*/ 127 h 471"/>
                <a:gd name="T20" fmla="*/ 100 w 215"/>
                <a:gd name="T21" fmla="*/ 168 h 471"/>
                <a:gd name="T22" fmla="*/ 95 w 215"/>
                <a:gd name="T23" fmla="*/ 212 h 471"/>
                <a:gd name="T24" fmla="*/ 92 w 215"/>
                <a:gd name="T25" fmla="*/ 249 h 471"/>
                <a:gd name="T26" fmla="*/ 91 w 215"/>
                <a:gd name="T27" fmla="*/ 278 h 471"/>
                <a:gd name="T28" fmla="*/ 88 w 215"/>
                <a:gd name="T29" fmla="*/ 299 h 471"/>
                <a:gd name="T30" fmla="*/ 88 w 215"/>
                <a:gd name="T31" fmla="*/ 312 h 471"/>
                <a:gd name="T32" fmla="*/ 88 w 215"/>
                <a:gd name="T33" fmla="*/ 325 h 471"/>
                <a:gd name="T34" fmla="*/ 89 w 215"/>
                <a:gd name="T35" fmla="*/ 337 h 471"/>
                <a:gd name="T36" fmla="*/ 92 w 215"/>
                <a:gd name="T37" fmla="*/ 344 h 471"/>
                <a:gd name="T38" fmla="*/ 95 w 215"/>
                <a:gd name="T39" fmla="*/ 344 h 471"/>
                <a:gd name="T40" fmla="*/ 103 w 215"/>
                <a:gd name="T41" fmla="*/ 341 h 471"/>
                <a:gd name="T42" fmla="*/ 114 w 215"/>
                <a:gd name="T43" fmla="*/ 337 h 471"/>
                <a:gd name="T44" fmla="*/ 129 w 215"/>
                <a:gd name="T45" fmla="*/ 330 h 471"/>
                <a:gd name="T46" fmla="*/ 148 w 215"/>
                <a:gd name="T47" fmla="*/ 319 h 471"/>
                <a:gd name="T48" fmla="*/ 169 w 215"/>
                <a:gd name="T49" fmla="*/ 308 h 471"/>
                <a:gd name="T50" fmla="*/ 187 w 215"/>
                <a:gd name="T51" fmla="*/ 300 h 471"/>
                <a:gd name="T52" fmla="*/ 200 w 215"/>
                <a:gd name="T53" fmla="*/ 294 h 471"/>
                <a:gd name="T54" fmla="*/ 209 w 215"/>
                <a:gd name="T55" fmla="*/ 291 h 471"/>
                <a:gd name="T56" fmla="*/ 213 w 215"/>
                <a:gd name="T57" fmla="*/ 293 h 471"/>
                <a:gd name="T58" fmla="*/ 213 w 215"/>
                <a:gd name="T59" fmla="*/ 297 h 471"/>
                <a:gd name="T60" fmla="*/ 209 w 215"/>
                <a:gd name="T61" fmla="*/ 306 h 471"/>
                <a:gd name="T62" fmla="*/ 200 w 215"/>
                <a:gd name="T63" fmla="*/ 316 h 471"/>
                <a:gd name="T64" fmla="*/ 188 w 215"/>
                <a:gd name="T65" fmla="*/ 328 h 471"/>
                <a:gd name="T66" fmla="*/ 172 w 215"/>
                <a:gd name="T67" fmla="*/ 343 h 471"/>
                <a:gd name="T68" fmla="*/ 151 w 215"/>
                <a:gd name="T69" fmla="*/ 360 h 471"/>
                <a:gd name="T70" fmla="*/ 112 w 215"/>
                <a:gd name="T71" fmla="*/ 397 h 471"/>
                <a:gd name="T72" fmla="*/ 84 w 215"/>
                <a:gd name="T73" fmla="*/ 425 h 471"/>
                <a:gd name="T74" fmla="*/ 75 w 215"/>
                <a:gd name="T75" fmla="*/ 438 h 471"/>
                <a:gd name="T76" fmla="*/ 63 w 215"/>
                <a:gd name="T77" fmla="*/ 455 h 471"/>
                <a:gd name="T78" fmla="*/ 51 w 215"/>
                <a:gd name="T79" fmla="*/ 466 h 471"/>
                <a:gd name="T80" fmla="*/ 44 w 215"/>
                <a:gd name="T81" fmla="*/ 471 h 471"/>
                <a:gd name="T82" fmla="*/ 35 w 215"/>
                <a:gd name="T83" fmla="*/ 466 h 471"/>
                <a:gd name="T84" fmla="*/ 25 w 215"/>
                <a:gd name="T85" fmla="*/ 455 h 471"/>
                <a:gd name="T86" fmla="*/ 13 w 215"/>
                <a:gd name="T87" fmla="*/ 434 h 471"/>
                <a:gd name="T88" fmla="*/ 3 w 215"/>
                <a:gd name="T89" fmla="*/ 416 h 471"/>
                <a:gd name="T90" fmla="*/ 0 w 215"/>
                <a:gd name="T91" fmla="*/ 405 h 471"/>
                <a:gd name="T92" fmla="*/ 3 w 215"/>
                <a:gd name="T93" fmla="*/ 396 h 471"/>
                <a:gd name="T94" fmla="*/ 10 w 215"/>
                <a:gd name="T95" fmla="*/ 385 h 471"/>
                <a:gd name="T96" fmla="*/ 20 w 215"/>
                <a:gd name="T97" fmla="*/ 372 h 471"/>
                <a:gd name="T98" fmla="*/ 28 w 215"/>
                <a:gd name="T99" fmla="*/ 363 h 471"/>
                <a:gd name="T100" fmla="*/ 32 w 215"/>
                <a:gd name="T101" fmla="*/ 352 h 471"/>
                <a:gd name="T102" fmla="*/ 37 w 215"/>
                <a:gd name="T103" fmla="*/ 335 h 471"/>
                <a:gd name="T104" fmla="*/ 41 w 215"/>
                <a:gd name="T105" fmla="*/ 315 h 471"/>
                <a:gd name="T106" fmla="*/ 44 w 215"/>
                <a:gd name="T107" fmla="*/ 291 h 471"/>
                <a:gd name="T108" fmla="*/ 47 w 215"/>
                <a:gd name="T109" fmla="*/ 247 h 471"/>
                <a:gd name="T110" fmla="*/ 51 w 215"/>
                <a:gd name="T111" fmla="*/ 196 h 471"/>
                <a:gd name="T112" fmla="*/ 53 w 215"/>
                <a:gd name="T113" fmla="*/ 147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5" h="471">
                  <a:moveTo>
                    <a:pt x="53" y="147"/>
                  </a:moveTo>
                  <a:lnTo>
                    <a:pt x="54" y="133"/>
                  </a:lnTo>
                  <a:lnTo>
                    <a:pt x="54" y="116"/>
                  </a:lnTo>
                  <a:lnTo>
                    <a:pt x="54" y="99"/>
                  </a:lnTo>
                  <a:lnTo>
                    <a:pt x="53" y="81"/>
                  </a:lnTo>
                  <a:lnTo>
                    <a:pt x="51" y="62"/>
                  </a:lnTo>
                  <a:lnTo>
                    <a:pt x="50" y="43"/>
                  </a:lnTo>
                  <a:lnTo>
                    <a:pt x="47" y="22"/>
                  </a:lnTo>
                  <a:lnTo>
                    <a:pt x="44" y="0"/>
                  </a:lnTo>
                  <a:lnTo>
                    <a:pt x="54" y="5"/>
                  </a:lnTo>
                  <a:lnTo>
                    <a:pt x="64" y="7"/>
                  </a:lnTo>
                  <a:lnTo>
                    <a:pt x="72" y="10"/>
                  </a:lnTo>
                  <a:lnTo>
                    <a:pt x="79" y="13"/>
                  </a:lnTo>
                  <a:lnTo>
                    <a:pt x="87" y="18"/>
                  </a:lnTo>
                  <a:lnTo>
                    <a:pt x="92" y="21"/>
                  </a:lnTo>
                  <a:lnTo>
                    <a:pt x="97" y="25"/>
                  </a:lnTo>
                  <a:lnTo>
                    <a:pt x="100" y="30"/>
                  </a:lnTo>
                  <a:lnTo>
                    <a:pt x="101" y="32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3" y="44"/>
                  </a:lnTo>
                  <a:lnTo>
                    <a:pt x="103" y="50"/>
                  </a:lnTo>
                  <a:lnTo>
                    <a:pt x="103" y="58"/>
                  </a:lnTo>
                  <a:lnTo>
                    <a:pt x="103" y="65"/>
                  </a:lnTo>
                  <a:lnTo>
                    <a:pt x="103" y="72"/>
                  </a:lnTo>
                  <a:lnTo>
                    <a:pt x="103" y="83"/>
                  </a:lnTo>
                  <a:lnTo>
                    <a:pt x="103" y="91"/>
                  </a:lnTo>
                  <a:lnTo>
                    <a:pt x="103" y="102"/>
                  </a:lnTo>
                  <a:lnTo>
                    <a:pt x="103" y="113"/>
                  </a:lnTo>
                  <a:lnTo>
                    <a:pt x="101" y="127"/>
                  </a:lnTo>
                  <a:lnTo>
                    <a:pt x="101" y="140"/>
                  </a:lnTo>
                  <a:lnTo>
                    <a:pt x="101" y="153"/>
                  </a:lnTo>
                  <a:lnTo>
                    <a:pt x="100" y="168"/>
                  </a:lnTo>
                  <a:lnTo>
                    <a:pt x="98" y="184"/>
                  </a:lnTo>
                  <a:lnTo>
                    <a:pt x="97" y="199"/>
                  </a:lnTo>
                  <a:lnTo>
                    <a:pt x="95" y="212"/>
                  </a:lnTo>
                  <a:lnTo>
                    <a:pt x="95" y="225"/>
                  </a:lnTo>
                  <a:lnTo>
                    <a:pt x="94" y="238"/>
                  </a:lnTo>
                  <a:lnTo>
                    <a:pt x="92" y="249"/>
                  </a:lnTo>
                  <a:lnTo>
                    <a:pt x="92" y="259"/>
                  </a:lnTo>
                  <a:lnTo>
                    <a:pt x="91" y="269"/>
                  </a:lnTo>
                  <a:lnTo>
                    <a:pt x="91" y="278"/>
                  </a:lnTo>
                  <a:lnTo>
                    <a:pt x="89" y="285"/>
                  </a:lnTo>
                  <a:lnTo>
                    <a:pt x="89" y="293"/>
                  </a:lnTo>
                  <a:lnTo>
                    <a:pt x="88" y="299"/>
                  </a:lnTo>
                  <a:lnTo>
                    <a:pt x="88" y="305"/>
                  </a:lnTo>
                  <a:lnTo>
                    <a:pt x="88" y="309"/>
                  </a:lnTo>
                  <a:lnTo>
                    <a:pt x="88" y="312"/>
                  </a:lnTo>
                  <a:lnTo>
                    <a:pt x="88" y="315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88" y="330"/>
                  </a:lnTo>
                  <a:lnTo>
                    <a:pt x="88" y="334"/>
                  </a:lnTo>
                  <a:lnTo>
                    <a:pt x="89" y="337"/>
                  </a:lnTo>
                  <a:lnTo>
                    <a:pt x="89" y="340"/>
                  </a:lnTo>
                  <a:lnTo>
                    <a:pt x="91" y="341"/>
                  </a:lnTo>
                  <a:lnTo>
                    <a:pt x="92" y="344"/>
                  </a:lnTo>
                  <a:lnTo>
                    <a:pt x="92" y="344"/>
                  </a:lnTo>
                  <a:lnTo>
                    <a:pt x="94" y="344"/>
                  </a:lnTo>
                  <a:lnTo>
                    <a:pt x="95" y="344"/>
                  </a:lnTo>
                  <a:lnTo>
                    <a:pt x="98" y="344"/>
                  </a:lnTo>
                  <a:lnTo>
                    <a:pt x="100" y="343"/>
                  </a:lnTo>
                  <a:lnTo>
                    <a:pt x="103" y="341"/>
                  </a:lnTo>
                  <a:lnTo>
                    <a:pt x="107" y="340"/>
                  </a:lnTo>
                  <a:lnTo>
                    <a:pt x="110" y="338"/>
                  </a:lnTo>
                  <a:lnTo>
                    <a:pt x="114" y="337"/>
                  </a:lnTo>
                  <a:lnTo>
                    <a:pt x="119" y="334"/>
                  </a:lnTo>
                  <a:lnTo>
                    <a:pt x="123" y="331"/>
                  </a:lnTo>
                  <a:lnTo>
                    <a:pt x="129" y="330"/>
                  </a:lnTo>
                  <a:lnTo>
                    <a:pt x="135" y="325"/>
                  </a:lnTo>
                  <a:lnTo>
                    <a:pt x="141" y="322"/>
                  </a:lnTo>
                  <a:lnTo>
                    <a:pt x="148" y="319"/>
                  </a:lnTo>
                  <a:lnTo>
                    <a:pt x="156" y="315"/>
                  </a:lnTo>
                  <a:lnTo>
                    <a:pt x="163" y="312"/>
                  </a:lnTo>
                  <a:lnTo>
                    <a:pt x="169" y="308"/>
                  </a:lnTo>
                  <a:lnTo>
                    <a:pt x="175" y="305"/>
                  </a:lnTo>
                  <a:lnTo>
                    <a:pt x="181" y="302"/>
                  </a:lnTo>
                  <a:lnTo>
                    <a:pt x="187" y="300"/>
                  </a:lnTo>
                  <a:lnTo>
                    <a:pt x="191" y="297"/>
                  </a:lnTo>
                  <a:lnTo>
                    <a:pt x="195" y="296"/>
                  </a:lnTo>
                  <a:lnTo>
                    <a:pt x="200" y="294"/>
                  </a:lnTo>
                  <a:lnTo>
                    <a:pt x="203" y="293"/>
                  </a:lnTo>
                  <a:lnTo>
                    <a:pt x="206" y="293"/>
                  </a:lnTo>
                  <a:lnTo>
                    <a:pt x="209" y="291"/>
                  </a:lnTo>
                  <a:lnTo>
                    <a:pt x="210" y="291"/>
                  </a:lnTo>
                  <a:lnTo>
                    <a:pt x="213" y="291"/>
                  </a:lnTo>
                  <a:lnTo>
                    <a:pt x="213" y="293"/>
                  </a:lnTo>
                  <a:lnTo>
                    <a:pt x="215" y="293"/>
                  </a:lnTo>
                  <a:lnTo>
                    <a:pt x="215" y="294"/>
                  </a:lnTo>
                  <a:lnTo>
                    <a:pt x="213" y="297"/>
                  </a:lnTo>
                  <a:lnTo>
                    <a:pt x="212" y="300"/>
                  </a:lnTo>
                  <a:lnTo>
                    <a:pt x="210" y="303"/>
                  </a:lnTo>
                  <a:lnTo>
                    <a:pt x="209" y="306"/>
                  </a:lnTo>
                  <a:lnTo>
                    <a:pt x="206" y="309"/>
                  </a:lnTo>
                  <a:lnTo>
                    <a:pt x="203" y="312"/>
                  </a:lnTo>
                  <a:lnTo>
                    <a:pt x="200" y="316"/>
                  </a:lnTo>
                  <a:lnTo>
                    <a:pt x="195" y="319"/>
                  </a:lnTo>
                  <a:lnTo>
                    <a:pt x="192" y="324"/>
                  </a:lnTo>
                  <a:lnTo>
                    <a:pt x="188" y="328"/>
                  </a:lnTo>
                  <a:lnTo>
                    <a:pt x="182" y="333"/>
                  </a:lnTo>
                  <a:lnTo>
                    <a:pt x="178" y="337"/>
                  </a:lnTo>
                  <a:lnTo>
                    <a:pt x="172" y="343"/>
                  </a:lnTo>
                  <a:lnTo>
                    <a:pt x="165" y="349"/>
                  </a:lnTo>
                  <a:lnTo>
                    <a:pt x="159" y="355"/>
                  </a:lnTo>
                  <a:lnTo>
                    <a:pt x="151" y="360"/>
                  </a:lnTo>
                  <a:lnTo>
                    <a:pt x="137" y="374"/>
                  </a:lnTo>
                  <a:lnTo>
                    <a:pt x="123" y="385"/>
                  </a:lnTo>
                  <a:lnTo>
                    <a:pt x="112" y="397"/>
                  </a:lnTo>
                  <a:lnTo>
                    <a:pt x="101" y="408"/>
                  </a:lnTo>
                  <a:lnTo>
                    <a:pt x="92" y="416"/>
                  </a:lnTo>
                  <a:lnTo>
                    <a:pt x="84" y="425"/>
                  </a:lnTo>
                  <a:lnTo>
                    <a:pt x="81" y="430"/>
                  </a:lnTo>
                  <a:lnTo>
                    <a:pt x="78" y="434"/>
                  </a:lnTo>
                  <a:lnTo>
                    <a:pt x="75" y="438"/>
                  </a:lnTo>
                  <a:lnTo>
                    <a:pt x="72" y="441"/>
                  </a:lnTo>
                  <a:lnTo>
                    <a:pt x="67" y="449"/>
                  </a:lnTo>
                  <a:lnTo>
                    <a:pt x="63" y="455"/>
                  </a:lnTo>
                  <a:lnTo>
                    <a:pt x="60" y="459"/>
                  </a:lnTo>
                  <a:lnTo>
                    <a:pt x="56" y="463"/>
                  </a:lnTo>
                  <a:lnTo>
                    <a:pt x="51" y="466"/>
                  </a:lnTo>
                  <a:lnTo>
                    <a:pt x="48" y="469"/>
                  </a:lnTo>
                  <a:lnTo>
                    <a:pt x="47" y="469"/>
                  </a:lnTo>
                  <a:lnTo>
                    <a:pt x="44" y="471"/>
                  </a:lnTo>
                  <a:lnTo>
                    <a:pt x="41" y="469"/>
                  </a:lnTo>
                  <a:lnTo>
                    <a:pt x="38" y="469"/>
                  </a:lnTo>
                  <a:lnTo>
                    <a:pt x="35" y="466"/>
                  </a:lnTo>
                  <a:lnTo>
                    <a:pt x="32" y="463"/>
                  </a:lnTo>
                  <a:lnTo>
                    <a:pt x="29" y="459"/>
                  </a:lnTo>
                  <a:lnTo>
                    <a:pt x="25" y="455"/>
                  </a:lnTo>
                  <a:lnTo>
                    <a:pt x="22" y="449"/>
                  </a:lnTo>
                  <a:lnTo>
                    <a:pt x="17" y="441"/>
                  </a:lnTo>
                  <a:lnTo>
                    <a:pt x="13" y="434"/>
                  </a:lnTo>
                  <a:lnTo>
                    <a:pt x="9" y="428"/>
                  </a:lnTo>
                  <a:lnTo>
                    <a:pt x="6" y="422"/>
                  </a:lnTo>
                  <a:lnTo>
                    <a:pt x="3" y="416"/>
                  </a:lnTo>
                  <a:lnTo>
                    <a:pt x="1" y="412"/>
                  </a:lnTo>
                  <a:lnTo>
                    <a:pt x="0" y="408"/>
                  </a:lnTo>
                  <a:lnTo>
                    <a:pt x="0" y="405"/>
                  </a:lnTo>
                  <a:lnTo>
                    <a:pt x="1" y="400"/>
                  </a:lnTo>
                  <a:lnTo>
                    <a:pt x="1" y="399"/>
                  </a:lnTo>
                  <a:lnTo>
                    <a:pt x="3" y="396"/>
                  </a:lnTo>
                  <a:lnTo>
                    <a:pt x="4" y="393"/>
                  </a:lnTo>
                  <a:lnTo>
                    <a:pt x="7" y="390"/>
                  </a:lnTo>
                  <a:lnTo>
                    <a:pt x="10" y="385"/>
                  </a:lnTo>
                  <a:lnTo>
                    <a:pt x="13" y="381"/>
                  </a:lnTo>
                  <a:lnTo>
                    <a:pt x="16" y="377"/>
                  </a:lnTo>
                  <a:lnTo>
                    <a:pt x="20" y="372"/>
                  </a:lnTo>
                  <a:lnTo>
                    <a:pt x="23" y="369"/>
                  </a:lnTo>
                  <a:lnTo>
                    <a:pt x="25" y="366"/>
                  </a:lnTo>
                  <a:lnTo>
                    <a:pt x="28" y="363"/>
                  </a:lnTo>
                  <a:lnTo>
                    <a:pt x="29" y="360"/>
                  </a:lnTo>
                  <a:lnTo>
                    <a:pt x="31" y="356"/>
                  </a:lnTo>
                  <a:lnTo>
                    <a:pt x="32" y="352"/>
                  </a:lnTo>
                  <a:lnTo>
                    <a:pt x="34" y="346"/>
                  </a:lnTo>
                  <a:lnTo>
                    <a:pt x="35" y="341"/>
                  </a:lnTo>
                  <a:lnTo>
                    <a:pt x="37" y="335"/>
                  </a:lnTo>
                  <a:lnTo>
                    <a:pt x="38" y="330"/>
                  </a:lnTo>
                  <a:lnTo>
                    <a:pt x="39" y="322"/>
                  </a:lnTo>
                  <a:lnTo>
                    <a:pt x="41" y="315"/>
                  </a:lnTo>
                  <a:lnTo>
                    <a:pt x="42" y="308"/>
                  </a:lnTo>
                  <a:lnTo>
                    <a:pt x="42" y="300"/>
                  </a:lnTo>
                  <a:lnTo>
                    <a:pt x="44" y="291"/>
                  </a:lnTo>
                  <a:lnTo>
                    <a:pt x="44" y="283"/>
                  </a:lnTo>
                  <a:lnTo>
                    <a:pt x="45" y="265"/>
                  </a:lnTo>
                  <a:lnTo>
                    <a:pt x="47" y="247"/>
                  </a:lnTo>
                  <a:lnTo>
                    <a:pt x="48" y="230"/>
                  </a:lnTo>
                  <a:lnTo>
                    <a:pt x="50" y="212"/>
                  </a:lnTo>
                  <a:lnTo>
                    <a:pt x="51" y="196"/>
                  </a:lnTo>
                  <a:lnTo>
                    <a:pt x="51" y="180"/>
                  </a:lnTo>
                  <a:lnTo>
                    <a:pt x="53" y="163"/>
                  </a:lnTo>
                  <a:lnTo>
                    <a:pt x="53" y="147"/>
                  </a:lnTo>
                  <a:lnTo>
                    <a:pt x="53" y="147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3475038" y="1528763"/>
              <a:ext cx="509588" cy="238125"/>
            </a:xfrm>
            <a:custGeom>
              <a:gdLst>
                <a:gd name="T0" fmla="*/ 214 w 321"/>
                <a:gd name="T1" fmla="*/ 110 h 150"/>
                <a:gd name="T2" fmla="*/ 174 w 321"/>
                <a:gd name="T3" fmla="*/ 122 h 150"/>
                <a:gd name="T4" fmla="*/ 136 w 321"/>
                <a:gd name="T5" fmla="*/ 132 h 150"/>
                <a:gd name="T6" fmla="*/ 99 w 321"/>
                <a:gd name="T7" fmla="*/ 140 h 150"/>
                <a:gd name="T8" fmla="*/ 71 w 321"/>
                <a:gd name="T9" fmla="*/ 144 h 150"/>
                <a:gd name="T10" fmla="*/ 55 w 321"/>
                <a:gd name="T11" fmla="*/ 147 h 150"/>
                <a:gd name="T12" fmla="*/ 40 w 321"/>
                <a:gd name="T13" fmla="*/ 149 h 150"/>
                <a:gd name="T14" fmla="*/ 28 w 321"/>
                <a:gd name="T15" fmla="*/ 150 h 150"/>
                <a:gd name="T16" fmla="*/ 18 w 321"/>
                <a:gd name="T17" fmla="*/ 150 h 150"/>
                <a:gd name="T18" fmla="*/ 11 w 321"/>
                <a:gd name="T19" fmla="*/ 150 h 150"/>
                <a:gd name="T20" fmla="*/ 6 w 321"/>
                <a:gd name="T21" fmla="*/ 149 h 150"/>
                <a:gd name="T22" fmla="*/ 2 w 321"/>
                <a:gd name="T23" fmla="*/ 149 h 150"/>
                <a:gd name="T24" fmla="*/ 0 w 321"/>
                <a:gd name="T25" fmla="*/ 147 h 150"/>
                <a:gd name="T26" fmla="*/ 2 w 321"/>
                <a:gd name="T27" fmla="*/ 144 h 150"/>
                <a:gd name="T28" fmla="*/ 6 w 321"/>
                <a:gd name="T29" fmla="*/ 143 h 150"/>
                <a:gd name="T30" fmla="*/ 12 w 321"/>
                <a:gd name="T31" fmla="*/ 138 h 150"/>
                <a:gd name="T32" fmla="*/ 23 w 321"/>
                <a:gd name="T33" fmla="*/ 135 h 150"/>
                <a:gd name="T34" fmla="*/ 34 w 321"/>
                <a:gd name="T35" fmla="*/ 131 h 150"/>
                <a:gd name="T36" fmla="*/ 49 w 321"/>
                <a:gd name="T37" fmla="*/ 125 h 150"/>
                <a:gd name="T38" fmla="*/ 67 w 321"/>
                <a:gd name="T39" fmla="*/ 118 h 150"/>
                <a:gd name="T40" fmla="*/ 96 w 321"/>
                <a:gd name="T41" fmla="*/ 109 h 150"/>
                <a:gd name="T42" fmla="*/ 130 w 321"/>
                <a:gd name="T43" fmla="*/ 96 h 150"/>
                <a:gd name="T44" fmla="*/ 162 w 321"/>
                <a:gd name="T45" fmla="*/ 82 h 150"/>
                <a:gd name="T46" fmla="*/ 189 w 321"/>
                <a:gd name="T47" fmla="*/ 69 h 150"/>
                <a:gd name="T48" fmla="*/ 199 w 321"/>
                <a:gd name="T49" fmla="*/ 62 h 150"/>
                <a:gd name="T50" fmla="*/ 217 w 321"/>
                <a:gd name="T51" fmla="*/ 47 h 150"/>
                <a:gd name="T52" fmla="*/ 228 w 321"/>
                <a:gd name="T53" fmla="*/ 35 h 150"/>
                <a:gd name="T54" fmla="*/ 233 w 321"/>
                <a:gd name="T55" fmla="*/ 31 h 150"/>
                <a:gd name="T56" fmla="*/ 234 w 321"/>
                <a:gd name="T57" fmla="*/ 27 h 150"/>
                <a:gd name="T58" fmla="*/ 236 w 321"/>
                <a:gd name="T59" fmla="*/ 21 h 150"/>
                <a:gd name="T60" fmla="*/ 234 w 321"/>
                <a:gd name="T61" fmla="*/ 16 h 150"/>
                <a:gd name="T62" fmla="*/ 233 w 321"/>
                <a:gd name="T63" fmla="*/ 12 h 150"/>
                <a:gd name="T64" fmla="*/ 234 w 321"/>
                <a:gd name="T65" fmla="*/ 7 h 150"/>
                <a:gd name="T66" fmla="*/ 237 w 321"/>
                <a:gd name="T67" fmla="*/ 3 h 150"/>
                <a:gd name="T68" fmla="*/ 243 w 321"/>
                <a:gd name="T69" fmla="*/ 0 h 150"/>
                <a:gd name="T70" fmla="*/ 248 w 321"/>
                <a:gd name="T71" fmla="*/ 2 h 150"/>
                <a:gd name="T72" fmla="*/ 253 w 321"/>
                <a:gd name="T73" fmla="*/ 3 h 150"/>
                <a:gd name="T74" fmla="*/ 261 w 321"/>
                <a:gd name="T75" fmla="*/ 6 h 150"/>
                <a:gd name="T76" fmla="*/ 274 w 321"/>
                <a:gd name="T77" fmla="*/ 10 h 150"/>
                <a:gd name="T78" fmla="*/ 283 w 321"/>
                <a:gd name="T79" fmla="*/ 15 h 150"/>
                <a:gd name="T80" fmla="*/ 293 w 321"/>
                <a:gd name="T81" fmla="*/ 21 h 150"/>
                <a:gd name="T82" fmla="*/ 302 w 321"/>
                <a:gd name="T83" fmla="*/ 28 h 150"/>
                <a:gd name="T84" fmla="*/ 309 w 321"/>
                <a:gd name="T85" fmla="*/ 37 h 150"/>
                <a:gd name="T86" fmla="*/ 315 w 321"/>
                <a:gd name="T87" fmla="*/ 46 h 150"/>
                <a:gd name="T88" fmla="*/ 320 w 321"/>
                <a:gd name="T89" fmla="*/ 52 h 150"/>
                <a:gd name="T90" fmla="*/ 321 w 321"/>
                <a:gd name="T91" fmla="*/ 59 h 150"/>
                <a:gd name="T92" fmla="*/ 321 w 321"/>
                <a:gd name="T93" fmla="*/ 63 h 150"/>
                <a:gd name="T94" fmla="*/ 318 w 321"/>
                <a:gd name="T95" fmla="*/ 66 h 150"/>
                <a:gd name="T96" fmla="*/ 314 w 321"/>
                <a:gd name="T97" fmla="*/ 71 h 150"/>
                <a:gd name="T98" fmla="*/ 305 w 321"/>
                <a:gd name="T99" fmla="*/ 75 h 150"/>
                <a:gd name="T100" fmla="*/ 295 w 321"/>
                <a:gd name="T101" fmla="*/ 80 h 150"/>
                <a:gd name="T102" fmla="*/ 281 w 321"/>
                <a:gd name="T103" fmla="*/ 85 h 150"/>
                <a:gd name="T104" fmla="*/ 265 w 321"/>
                <a:gd name="T105" fmla="*/ 91 h 150"/>
                <a:gd name="T106" fmla="*/ 246 w 321"/>
                <a:gd name="T107" fmla="*/ 99 h 150"/>
                <a:gd name="T108" fmla="*/ 234 w 321"/>
                <a:gd name="T109" fmla="*/ 103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1" h="150">
                  <a:moveTo>
                    <a:pt x="234" y="103"/>
                  </a:moveTo>
                  <a:lnTo>
                    <a:pt x="214" y="110"/>
                  </a:lnTo>
                  <a:lnTo>
                    <a:pt x="195" y="116"/>
                  </a:lnTo>
                  <a:lnTo>
                    <a:pt x="174" y="122"/>
                  </a:lnTo>
                  <a:lnTo>
                    <a:pt x="155" y="128"/>
                  </a:lnTo>
                  <a:lnTo>
                    <a:pt x="136" y="132"/>
                  </a:lnTo>
                  <a:lnTo>
                    <a:pt x="117" y="137"/>
                  </a:lnTo>
                  <a:lnTo>
                    <a:pt x="99" y="140"/>
                  </a:lnTo>
                  <a:lnTo>
                    <a:pt x="80" y="143"/>
                  </a:lnTo>
                  <a:lnTo>
                    <a:pt x="71" y="144"/>
                  </a:lnTo>
                  <a:lnTo>
                    <a:pt x="62" y="146"/>
                  </a:lnTo>
                  <a:lnTo>
                    <a:pt x="55" y="147"/>
                  </a:lnTo>
                  <a:lnTo>
                    <a:pt x="48" y="149"/>
                  </a:lnTo>
                  <a:lnTo>
                    <a:pt x="40" y="149"/>
                  </a:lnTo>
                  <a:lnTo>
                    <a:pt x="34" y="149"/>
                  </a:lnTo>
                  <a:lnTo>
                    <a:pt x="28" y="150"/>
                  </a:lnTo>
                  <a:lnTo>
                    <a:pt x="23" y="150"/>
                  </a:lnTo>
                  <a:lnTo>
                    <a:pt x="18" y="150"/>
                  </a:lnTo>
                  <a:lnTo>
                    <a:pt x="15" y="150"/>
                  </a:lnTo>
                  <a:lnTo>
                    <a:pt x="11" y="150"/>
                  </a:lnTo>
                  <a:lnTo>
                    <a:pt x="8" y="150"/>
                  </a:lnTo>
                  <a:lnTo>
                    <a:pt x="6" y="149"/>
                  </a:lnTo>
                  <a:lnTo>
                    <a:pt x="3" y="149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0" y="147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3" y="143"/>
                  </a:lnTo>
                  <a:lnTo>
                    <a:pt x="6" y="143"/>
                  </a:lnTo>
                  <a:lnTo>
                    <a:pt x="9" y="141"/>
                  </a:lnTo>
                  <a:lnTo>
                    <a:pt x="12" y="138"/>
                  </a:lnTo>
                  <a:lnTo>
                    <a:pt x="17" y="137"/>
                  </a:lnTo>
                  <a:lnTo>
                    <a:pt x="23" y="135"/>
                  </a:lnTo>
                  <a:lnTo>
                    <a:pt x="27" y="132"/>
                  </a:lnTo>
                  <a:lnTo>
                    <a:pt x="34" y="131"/>
                  </a:lnTo>
                  <a:lnTo>
                    <a:pt x="42" y="128"/>
                  </a:lnTo>
                  <a:lnTo>
                    <a:pt x="49" y="125"/>
                  </a:lnTo>
                  <a:lnTo>
                    <a:pt x="58" y="122"/>
                  </a:lnTo>
                  <a:lnTo>
                    <a:pt x="67" y="118"/>
                  </a:lnTo>
                  <a:lnTo>
                    <a:pt x="77" y="115"/>
                  </a:lnTo>
                  <a:lnTo>
                    <a:pt x="96" y="109"/>
                  </a:lnTo>
                  <a:lnTo>
                    <a:pt x="114" y="102"/>
                  </a:lnTo>
                  <a:lnTo>
                    <a:pt x="130" y="96"/>
                  </a:lnTo>
                  <a:lnTo>
                    <a:pt x="146" y="90"/>
                  </a:lnTo>
                  <a:lnTo>
                    <a:pt x="162" y="82"/>
                  </a:lnTo>
                  <a:lnTo>
                    <a:pt x="176" y="77"/>
                  </a:lnTo>
                  <a:lnTo>
                    <a:pt x="189" y="69"/>
                  </a:lnTo>
                  <a:lnTo>
                    <a:pt x="193" y="65"/>
                  </a:lnTo>
                  <a:lnTo>
                    <a:pt x="199" y="62"/>
                  </a:lnTo>
                  <a:lnTo>
                    <a:pt x="209" y="55"/>
                  </a:lnTo>
                  <a:lnTo>
                    <a:pt x="217" y="47"/>
                  </a:lnTo>
                  <a:lnTo>
                    <a:pt x="224" y="41"/>
                  </a:lnTo>
                  <a:lnTo>
                    <a:pt x="228" y="35"/>
                  </a:lnTo>
                  <a:lnTo>
                    <a:pt x="231" y="34"/>
                  </a:lnTo>
                  <a:lnTo>
                    <a:pt x="233" y="31"/>
                  </a:lnTo>
                  <a:lnTo>
                    <a:pt x="234" y="28"/>
                  </a:lnTo>
                  <a:lnTo>
                    <a:pt x="234" y="27"/>
                  </a:lnTo>
                  <a:lnTo>
                    <a:pt x="236" y="24"/>
                  </a:lnTo>
                  <a:lnTo>
                    <a:pt x="236" y="21"/>
                  </a:lnTo>
                  <a:lnTo>
                    <a:pt x="236" y="19"/>
                  </a:lnTo>
                  <a:lnTo>
                    <a:pt x="234" y="16"/>
                  </a:lnTo>
                  <a:lnTo>
                    <a:pt x="233" y="13"/>
                  </a:lnTo>
                  <a:lnTo>
                    <a:pt x="233" y="12"/>
                  </a:lnTo>
                  <a:lnTo>
                    <a:pt x="233" y="9"/>
                  </a:lnTo>
                  <a:lnTo>
                    <a:pt x="234" y="7"/>
                  </a:lnTo>
                  <a:lnTo>
                    <a:pt x="236" y="5"/>
                  </a:lnTo>
                  <a:lnTo>
                    <a:pt x="237" y="3"/>
                  </a:lnTo>
                  <a:lnTo>
                    <a:pt x="240" y="2"/>
                  </a:lnTo>
                  <a:lnTo>
                    <a:pt x="243" y="0"/>
                  </a:lnTo>
                  <a:lnTo>
                    <a:pt x="245" y="0"/>
                  </a:lnTo>
                  <a:lnTo>
                    <a:pt x="248" y="2"/>
                  </a:lnTo>
                  <a:lnTo>
                    <a:pt x="251" y="2"/>
                  </a:lnTo>
                  <a:lnTo>
                    <a:pt x="253" y="3"/>
                  </a:lnTo>
                  <a:lnTo>
                    <a:pt x="258" y="5"/>
                  </a:lnTo>
                  <a:lnTo>
                    <a:pt x="261" y="6"/>
                  </a:lnTo>
                  <a:lnTo>
                    <a:pt x="270" y="9"/>
                  </a:lnTo>
                  <a:lnTo>
                    <a:pt x="274" y="10"/>
                  </a:lnTo>
                  <a:lnTo>
                    <a:pt x="278" y="12"/>
                  </a:lnTo>
                  <a:lnTo>
                    <a:pt x="283" y="15"/>
                  </a:lnTo>
                  <a:lnTo>
                    <a:pt x="289" y="18"/>
                  </a:lnTo>
                  <a:lnTo>
                    <a:pt x="293" y="21"/>
                  </a:lnTo>
                  <a:lnTo>
                    <a:pt x="298" y="25"/>
                  </a:lnTo>
                  <a:lnTo>
                    <a:pt x="302" y="28"/>
                  </a:lnTo>
                  <a:lnTo>
                    <a:pt x="306" y="32"/>
                  </a:lnTo>
                  <a:lnTo>
                    <a:pt x="309" y="37"/>
                  </a:lnTo>
                  <a:lnTo>
                    <a:pt x="314" y="41"/>
                  </a:lnTo>
                  <a:lnTo>
                    <a:pt x="315" y="46"/>
                  </a:lnTo>
                  <a:lnTo>
                    <a:pt x="318" y="49"/>
                  </a:lnTo>
                  <a:lnTo>
                    <a:pt x="320" y="52"/>
                  </a:lnTo>
                  <a:lnTo>
                    <a:pt x="321" y="56"/>
                  </a:lnTo>
                  <a:lnTo>
                    <a:pt x="321" y="59"/>
                  </a:lnTo>
                  <a:lnTo>
                    <a:pt x="321" y="62"/>
                  </a:lnTo>
                  <a:lnTo>
                    <a:pt x="321" y="63"/>
                  </a:lnTo>
                  <a:lnTo>
                    <a:pt x="320" y="65"/>
                  </a:lnTo>
                  <a:lnTo>
                    <a:pt x="318" y="66"/>
                  </a:lnTo>
                  <a:lnTo>
                    <a:pt x="317" y="68"/>
                  </a:lnTo>
                  <a:lnTo>
                    <a:pt x="314" y="71"/>
                  </a:lnTo>
                  <a:lnTo>
                    <a:pt x="309" y="72"/>
                  </a:lnTo>
                  <a:lnTo>
                    <a:pt x="305" y="75"/>
                  </a:lnTo>
                  <a:lnTo>
                    <a:pt x="301" y="77"/>
                  </a:lnTo>
                  <a:lnTo>
                    <a:pt x="295" y="80"/>
                  </a:lnTo>
                  <a:lnTo>
                    <a:pt x="289" y="82"/>
                  </a:lnTo>
                  <a:lnTo>
                    <a:pt x="281" y="85"/>
                  </a:lnTo>
                  <a:lnTo>
                    <a:pt x="273" y="88"/>
                  </a:lnTo>
                  <a:lnTo>
                    <a:pt x="265" y="91"/>
                  </a:lnTo>
                  <a:lnTo>
                    <a:pt x="255" y="96"/>
                  </a:lnTo>
                  <a:lnTo>
                    <a:pt x="246" y="99"/>
                  </a:lnTo>
                  <a:lnTo>
                    <a:pt x="234" y="103"/>
                  </a:lnTo>
                  <a:lnTo>
                    <a:pt x="234" y="103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3452813" y="1835150"/>
              <a:ext cx="601663" cy="146050"/>
            </a:xfrm>
            <a:custGeom>
              <a:gdLst>
                <a:gd name="T0" fmla="*/ 379 w 379"/>
                <a:gd name="T1" fmla="*/ 22 h 92"/>
                <a:gd name="T2" fmla="*/ 378 w 379"/>
                <a:gd name="T3" fmla="*/ 26 h 92"/>
                <a:gd name="T4" fmla="*/ 370 w 379"/>
                <a:gd name="T5" fmla="*/ 31 h 92"/>
                <a:gd name="T6" fmla="*/ 357 w 379"/>
                <a:gd name="T7" fmla="*/ 37 h 92"/>
                <a:gd name="T8" fmla="*/ 340 w 379"/>
                <a:gd name="T9" fmla="*/ 41 h 92"/>
                <a:gd name="T10" fmla="*/ 316 w 379"/>
                <a:gd name="T11" fmla="*/ 47 h 92"/>
                <a:gd name="T12" fmla="*/ 287 w 379"/>
                <a:gd name="T13" fmla="*/ 54 h 92"/>
                <a:gd name="T14" fmla="*/ 253 w 379"/>
                <a:gd name="T15" fmla="*/ 60 h 92"/>
                <a:gd name="T16" fmla="*/ 213 w 379"/>
                <a:gd name="T17" fmla="*/ 69 h 92"/>
                <a:gd name="T18" fmla="*/ 178 w 379"/>
                <a:gd name="T19" fmla="*/ 75 h 92"/>
                <a:gd name="T20" fmla="*/ 147 w 379"/>
                <a:gd name="T21" fmla="*/ 81 h 92"/>
                <a:gd name="T22" fmla="*/ 120 w 379"/>
                <a:gd name="T23" fmla="*/ 85 h 92"/>
                <a:gd name="T24" fmla="*/ 98 w 379"/>
                <a:gd name="T25" fmla="*/ 88 h 92"/>
                <a:gd name="T26" fmla="*/ 81 w 379"/>
                <a:gd name="T27" fmla="*/ 91 h 92"/>
                <a:gd name="T28" fmla="*/ 67 w 379"/>
                <a:gd name="T29" fmla="*/ 92 h 92"/>
                <a:gd name="T30" fmla="*/ 57 w 379"/>
                <a:gd name="T31" fmla="*/ 92 h 92"/>
                <a:gd name="T32" fmla="*/ 48 w 379"/>
                <a:gd name="T33" fmla="*/ 92 h 92"/>
                <a:gd name="T34" fmla="*/ 35 w 379"/>
                <a:gd name="T35" fmla="*/ 89 h 92"/>
                <a:gd name="T36" fmla="*/ 22 w 379"/>
                <a:gd name="T37" fmla="*/ 85 h 92"/>
                <a:gd name="T38" fmla="*/ 7 w 379"/>
                <a:gd name="T39" fmla="*/ 78 h 92"/>
                <a:gd name="T40" fmla="*/ 3 w 379"/>
                <a:gd name="T41" fmla="*/ 70 h 92"/>
                <a:gd name="T42" fmla="*/ 12 w 379"/>
                <a:gd name="T43" fmla="*/ 64 h 92"/>
                <a:gd name="T44" fmla="*/ 28 w 379"/>
                <a:gd name="T45" fmla="*/ 57 h 92"/>
                <a:gd name="T46" fmla="*/ 50 w 379"/>
                <a:gd name="T47" fmla="*/ 53 h 92"/>
                <a:gd name="T48" fmla="*/ 75 w 379"/>
                <a:gd name="T49" fmla="*/ 48 h 92"/>
                <a:gd name="T50" fmla="*/ 103 w 379"/>
                <a:gd name="T51" fmla="*/ 44 h 92"/>
                <a:gd name="T52" fmla="*/ 135 w 379"/>
                <a:gd name="T53" fmla="*/ 37 h 92"/>
                <a:gd name="T54" fmla="*/ 172 w 379"/>
                <a:gd name="T55" fmla="*/ 29 h 92"/>
                <a:gd name="T56" fmla="*/ 213 w 379"/>
                <a:gd name="T57" fmla="*/ 20 h 92"/>
                <a:gd name="T58" fmla="*/ 234 w 379"/>
                <a:gd name="T59" fmla="*/ 14 h 92"/>
                <a:gd name="T60" fmla="*/ 251 w 379"/>
                <a:gd name="T61" fmla="*/ 12 h 92"/>
                <a:gd name="T62" fmla="*/ 269 w 379"/>
                <a:gd name="T63" fmla="*/ 7 h 92"/>
                <a:gd name="T64" fmla="*/ 284 w 379"/>
                <a:gd name="T65" fmla="*/ 4 h 92"/>
                <a:gd name="T66" fmla="*/ 298 w 379"/>
                <a:gd name="T67" fmla="*/ 3 h 92"/>
                <a:gd name="T68" fmla="*/ 312 w 379"/>
                <a:gd name="T69" fmla="*/ 1 h 92"/>
                <a:gd name="T70" fmla="*/ 322 w 379"/>
                <a:gd name="T71" fmla="*/ 0 h 92"/>
                <a:gd name="T72" fmla="*/ 332 w 379"/>
                <a:gd name="T73" fmla="*/ 0 h 92"/>
                <a:gd name="T74" fmla="*/ 348 w 379"/>
                <a:gd name="T75" fmla="*/ 1 h 92"/>
                <a:gd name="T76" fmla="*/ 362 w 379"/>
                <a:gd name="T77" fmla="*/ 4 h 92"/>
                <a:gd name="T78" fmla="*/ 372 w 379"/>
                <a:gd name="T79" fmla="*/ 12 h 92"/>
                <a:gd name="T80" fmla="*/ 379 w 379"/>
                <a:gd name="T81" fmla="*/ 20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9" h="92">
                  <a:moveTo>
                    <a:pt x="379" y="20"/>
                  </a:moveTo>
                  <a:lnTo>
                    <a:pt x="379" y="22"/>
                  </a:lnTo>
                  <a:lnTo>
                    <a:pt x="379" y="25"/>
                  </a:lnTo>
                  <a:lnTo>
                    <a:pt x="378" y="26"/>
                  </a:lnTo>
                  <a:lnTo>
                    <a:pt x="375" y="29"/>
                  </a:lnTo>
                  <a:lnTo>
                    <a:pt x="370" y="31"/>
                  </a:lnTo>
                  <a:lnTo>
                    <a:pt x="365" y="34"/>
                  </a:lnTo>
                  <a:lnTo>
                    <a:pt x="357" y="37"/>
                  </a:lnTo>
                  <a:lnTo>
                    <a:pt x="348" y="39"/>
                  </a:lnTo>
                  <a:lnTo>
                    <a:pt x="340" y="41"/>
                  </a:lnTo>
                  <a:lnTo>
                    <a:pt x="328" y="44"/>
                  </a:lnTo>
                  <a:lnTo>
                    <a:pt x="316" y="47"/>
                  </a:lnTo>
                  <a:lnTo>
                    <a:pt x="301" y="50"/>
                  </a:lnTo>
                  <a:lnTo>
                    <a:pt x="287" y="54"/>
                  </a:lnTo>
                  <a:lnTo>
                    <a:pt x="270" y="57"/>
                  </a:lnTo>
                  <a:lnTo>
                    <a:pt x="253" y="60"/>
                  </a:lnTo>
                  <a:lnTo>
                    <a:pt x="232" y="64"/>
                  </a:lnTo>
                  <a:lnTo>
                    <a:pt x="213" y="69"/>
                  </a:lnTo>
                  <a:lnTo>
                    <a:pt x="195" y="72"/>
                  </a:lnTo>
                  <a:lnTo>
                    <a:pt x="178" y="75"/>
                  </a:lnTo>
                  <a:lnTo>
                    <a:pt x="162" y="78"/>
                  </a:lnTo>
                  <a:lnTo>
                    <a:pt x="147" y="81"/>
                  </a:lnTo>
                  <a:lnTo>
                    <a:pt x="132" y="82"/>
                  </a:lnTo>
                  <a:lnTo>
                    <a:pt x="120" y="85"/>
                  </a:lnTo>
                  <a:lnTo>
                    <a:pt x="109" y="87"/>
                  </a:lnTo>
                  <a:lnTo>
                    <a:pt x="98" y="88"/>
                  </a:lnTo>
                  <a:lnTo>
                    <a:pt x="88" y="89"/>
                  </a:lnTo>
                  <a:lnTo>
                    <a:pt x="81" y="91"/>
                  </a:lnTo>
                  <a:lnTo>
                    <a:pt x="73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48" y="92"/>
                  </a:lnTo>
                  <a:lnTo>
                    <a:pt x="42" y="91"/>
                  </a:lnTo>
                  <a:lnTo>
                    <a:pt x="35" y="89"/>
                  </a:lnTo>
                  <a:lnTo>
                    <a:pt x="29" y="88"/>
                  </a:lnTo>
                  <a:lnTo>
                    <a:pt x="22" y="85"/>
                  </a:lnTo>
                  <a:lnTo>
                    <a:pt x="14" y="81"/>
                  </a:lnTo>
                  <a:lnTo>
                    <a:pt x="7" y="78"/>
                  </a:lnTo>
                  <a:lnTo>
                    <a:pt x="0" y="73"/>
                  </a:lnTo>
                  <a:lnTo>
                    <a:pt x="3" y="70"/>
                  </a:lnTo>
                  <a:lnTo>
                    <a:pt x="4" y="69"/>
                  </a:lnTo>
                  <a:lnTo>
                    <a:pt x="12" y="64"/>
                  </a:lnTo>
                  <a:lnTo>
                    <a:pt x="19" y="60"/>
                  </a:lnTo>
                  <a:lnTo>
                    <a:pt x="28" y="57"/>
                  </a:lnTo>
                  <a:lnTo>
                    <a:pt x="38" y="54"/>
                  </a:lnTo>
                  <a:lnTo>
                    <a:pt x="50" y="53"/>
                  </a:lnTo>
                  <a:lnTo>
                    <a:pt x="62" y="50"/>
                  </a:lnTo>
                  <a:lnTo>
                    <a:pt x="75" y="48"/>
                  </a:lnTo>
                  <a:lnTo>
                    <a:pt x="88" y="47"/>
                  </a:lnTo>
                  <a:lnTo>
                    <a:pt x="103" y="44"/>
                  </a:lnTo>
                  <a:lnTo>
                    <a:pt x="119" y="41"/>
                  </a:lnTo>
                  <a:lnTo>
                    <a:pt x="135" y="37"/>
                  </a:lnTo>
                  <a:lnTo>
                    <a:pt x="153" y="34"/>
                  </a:lnTo>
                  <a:lnTo>
                    <a:pt x="172" y="29"/>
                  </a:lnTo>
                  <a:lnTo>
                    <a:pt x="191" y="25"/>
                  </a:lnTo>
                  <a:lnTo>
                    <a:pt x="213" y="20"/>
                  </a:lnTo>
                  <a:lnTo>
                    <a:pt x="223" y="17"/>
                  </a:lnTo>
                  <a:lnTo>
                    <a:pt x="234" y="14"/>
                  </a:lnTo>
                  <a:lnTo>
                    <a:pt x="242" y="13"/>
                  </a:lnTo>
                  <a:lnTo>
                    <a:pt x="251" y="12"/>
                  </a:lnTo>
                  <a:lnTo>
                    <a:pt x="260" y="10"/>
                  </a:lnTo>
                  <a:lnTo>
                    <a:pt x="269" y="7"/>
                  </a:lnTo>
                  <a:lnTo>
                    <a:pt x="276" y="6"/>
                  </a:lnTo>
                  <a:lnTo>
                    <a:pt x="284" y="4"/>
                  </a:lnTo>
                  <a:lnTo>
                    <a:pt x="291" y="4"/>
                  </a:lnTo>
                  <a:lnTo>
                    <a:pt x="298" y="3"/>
                  </a:lnTo>
                  <a:lnTo>
                    <a:pt x="304" y="1"/>
                  </a:lnTo>
                  <a:lnTo>
                    <a:pt x="312" y="1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2" y="0"/>
                  </a:lnTo>
                  <a:lnTo>
                    <a:pt x="340" y="0"/>
                  </a:lnTo>
                  <a:lnTo>
                    <a:pt x="348" y="1"/>
                  </a:lnTo>
                  <a:lnTo>
                    <a:pt x="356" y="3"/>
                  </a:lnTo>
                  <a:lnTo>
                    <a:pt x="362" y="4"/>
                  </a:lnTo>
                  <a:lnTo>
                    <a:pt x="367" y="7"/>
                  </a:lnTo>
                  <a:lnTo>
                    <a:pt x="372" y="12"/>
                  </a:lnTo>
                  <a:lnTo>
                    <a:pt x="376" y="16"/>
                  </a:lnTo>
                  <a:lnTo>
                    <a:pt x="379" y="20"/>
                  </a:lnTo>
                  <a:lnTo>
                    <a:pt x="379" y="20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6"/>
            <p:cNvSpPr/>
            <p:nvPr/>
          </p:nvSpPr>
          <p:spPr bwMode="auto">
            <a:xfrm>
              <a:off x="3300413" y="2105025"/>
              <a:ext cx="1004888" cy="176213"/>
            </a:xfrm>
            <a:custGeom>
              <a:gdLst>
                <a:gd name="T0" fmla="*/ 336 w 633"/>
                <a:gd name="T1" fmla="*/ 33 h 111"/>
                <a:gd name="T2" fmla="*/ 372 w 633"/>
                <a:gd name="T3" fmla="*/ 27 h 111"/>
                <a:gd name="T4" fmla="*/ 406 w 633"/>
                <a:gd name="T5" fmla="*/ 21 h 111"/>
                <a:gd name="T6" fmla="*/ 434 w 633"/>
                <a:gd name="T7" fmla="*/ 17 h 111"/>
                <a:gd name="T8" fmla="*/ 461 w 633"/>
                <a:gd name="T9" fmla="*/ 12 h 111"/>
                <a:gd name="T10" fmla="*/ 483 w 633"/>
                <a:gd name="T11" fmla="*/ 9 h 111"/>
                <a:gd name="T12" fmla="*/ 500 w 633"/>
                <a:gd name="T13" fmla="*/ 6 h 111"/>
                <a:gd name="T14" fmla="*/ 515 w 633"/>
                <a:gd name="T15" fmla="*/ 3 h 111"/>
                <a:gd name="T16" fmla="*/ 527 w 633"/>
                <a:gd name="T17" fmla="*/ 2 h 111"/>
                <a:gd name="T18" fmla="*/ 534 w 633"/>
                <a:gd name="T19" fmla="*/ 0 h 111"/>
                <a:gd name="T20" fmla="*/ 539 w 633"/>
                <a:gd name="T21" fmla="*/ 0 h 111"/>
                <a:gd name="T22" fmla="*/ 552 w 633"/>
                <a:gd name="T23" fmla="*/ 2 h 111"/>
                <a:gd name="T24" fmla="*/ 574 w 633"/>
                <a:gd name="T25" fmla="*/ 9 h 111"/>
                <a:gd name="T26" fmla="*/ 603 w 633"/>
                <a:gd name="T27" fmla="*/ 21 h 111"/>
                <a:gd name="T28" fmla="*/ 624 w 633"/>
                <a:gd name="T29" fmla="*/ 33 h 111"/>
                <a:gd name="T30" fmla="*/ 633 w 633"/>
                <a:gd name="T31" fmla="*/ 40 h 111"/>
                <a:gd name="T32" fmla="*/ 633 w 633"/>
                <a:gd name="T33" fmla="*/ 44 h 111"/>
                <a:gd name="T34" fmla="*/ 627 w 633"/>
                <a:gd name="T35" fmla="*/ 47 h 111"/>
                <a:gd name="T36" fmla="*/ 619 w 633"/>
                <a:gd name="T37" fmla="*/ 50 h 111"/>
                <a:gd name="T38" fmla="*/ 606 w 633"/>
                <a:gd name="T39" fmla="*/ 52 h 111"/>
                <a:gd name="T40" fmla="*/ 590 w 633"/>
                <a:gd name="T41" fmla="*/ 53 h 111"/>
                <a:gd name="T42" fmla="*/ 569 w 633"/>
                <a:gd name="T43" fmla="*/ 53 h 111"/>
                <a:gd name="T44" fmla="*/ 543 w 633"/>
                <a:gd name="T45" fmla="*/ 55 h 111"/>
                <a:gd name="T46" fmla="*/ 511 w 633"/>
                <a:gd name="T47" fmla="*/ 56 h 111"/>
                <a:gd name="T48" fmla="*/ 471 w 633"/>
                <a:gd name="T49" fmla="*/ 59 h 111"/>
                <a:gd name="T50" fmla="*/ 427 w 633"/>
                <a:gd name="T51" fmla="*/ 64 h 111"/>
                <a:gd name="T52" fmla="*/ 377 w 633"/>
                <a:gd name="T53" fmla="*/ 70 h 111"/>
                <a:gd name="T54" fmla="*/ 325 w 633"/>
                <a:gd name="T55" fmla="*/ 77 h 111"/>
                <a:gd name="T56" fmla="*/ 278 w 633"/>
                <a:gd name="T57" fmla="*/ 83 h 111"/>
                <a:gd name="T58" fmla="*/ 235 w 633"/>
                <a:gd name="T59" fmla="*/ 87 h 111"/>
                <a:gd name="T60" fmla="*/ 196 w 633"/>
                <a:gd name="T61" fmla="*/ 93 h 111"/>
                <a:gd name="T62" fmla="*/ 162 w 633"/>
                <a:gd name="T63" fmla="*/ 97 h 111"/>
                <a:gd name="T64" fmla="*/ 130 w 633"/>
                <a:gd name="T65" fmla="*/ 102 h 111"/>
                <a:gd name="T66" fmla="*/ 103 w 633"/>
                <a:gd name="T67" fmla="*/ 105 h 111"/>
                <a:gd name="T68" fmla="*/ 83 w 633"/>
                <a:gd name="T69" fmla="*/ 108 h 111"/>
                <a:gd name="T70" fmla="*/ 68 w 633"/>
                <a:gd name="T71" fmla="*/ 109 h 111"/>
                <a:gd name="T72" fmla="*/ 59 w 633"/>
                <a:gd name="T73" fmla="*/ 111 h 111"/>
                <a:gd name="T74" fmla="*/ 53 w 633"/>
                <a:gd name="T75" fmla="*/ 111 h 111"/>
                <a:gd name="T76" fmla="*/ 35 w 633"/>
                <a:gd name="T77" fmla="*/ 105 h 111"/>
                <a:gd name="T78" fmla="*/ 10 w 633"/>
                <a:gd name="T79" fmla="*/ 92 h 111"/>
                <a:gd name="T80" fmla="*/ 25 w 633"/>
                <a:gd name="T81" fmla="*/ 83 h 111"/>
                <a:gd name="T82" fmla="*/ 55 w 633"/>
                <a:gd name="T83" fmla="*/ 78 h 111"/>
                <a:gd name="T84" fmla="*/ 77 w 633"/>
                <a:gd name="T85" fmla="*/ 74 h 111"/>
                <a:gd name="T86" fmla="*/ 81 w 633"/>
                <a:gd name="T87" fmla="*/ 72 h 111"/>
                <a:gd name="T88" fmla="*/ 90 w 633"/>
                <a:gd name="T89" fmla="*/ 71 h 111"/>
                <a:gd name="T90" fmla="*/ 102 w 633"/>
                <a:gd name="T91" fmla="*/ 68 h 111"/>
                <a:gd name="T92" fmla="*/ 118 w 633"/>
                <a:gd name="T93" fmla="*/ 67 h 111"/>
                <a:gd name="T94" fmla="*/ 137 w 633"/>
                <a:gd name="T95" fmla="*/ 64 h 111"/>
                <a:gd name="T96" fmla="*/ 159 w 633"/>
                <a:gd name="T97" fmla="*/ 59 h 111"/>
                <a:gd name="T98" fmla="*/ 185 w 633"/>
                <a:gd name="T99" fmla="*/ 56 h 111"/>
                <a:gd name="T100" fmla="*/ 215 w 633"/>
                <a:gd name="T101" fmla="*/ 52 h 111"/>
                <a:gd name="T102" fmla="*/ 247 w 633"/>
                <a:gd name="T103" fmla="*/ 46 h 111"/>
                <a:gd name="T104" fmla="*/ 283 w 633"/>
                <a:gd name="T105" fmla="*/ 42 h 111"/>
                <a:gd name="T106" fmla="*/ 309 w 633"/>
                <a:gd name="T107" fmla="*/ 37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3" h="110">
                  <a:moveTo>
                    <a:pt x="309" y="37"/>
                  </a:moveTo>
                  <a:lnTo>
                    <a:pt x="322" y="36"/>
                  </a:lnTo>
                  <a:lnTo>
                    <a:pt x="336" y="33"/>
                  </a:lnTo>
                  <a:lnTo>
                    <a:pt x="349" y="31"/>
                  </a:lnTo>
                  <a:lnTo>
                    <a:pt x="361" y="28"/>
                  </a:lnTo>
                  <a:lnTo>
                    <a:pt x="372" y="27"/>
                  </a:lnTo>
                  <a:lnTo>
                    <a:pt x="384" y="25"/>
                  </a:lnTo>
                  <a:lnTo>
                    <a:pt x="394" y="22"/>
                  </a:lnTo>
                  <a:lnTo>
                    <a:pt x="406" y="21"/>
                  </a:lnTo>
                  <a:lnTo>
                    <a:pt x="415" y="19"/>
                  </a:lnTo>
                  <a:lnTo>
                    <a:pt x="425" y="18"/>
                  </a:lnTo>
                  <a:lnTo>
                    <a:pt x="434" y="17"/>
                  </a:lnTo>
                  <a:lnTo>
                    <a:pt x="444" y="15"/>
                  </a:lnTo>
                  <a:lnTo>
                    <a:pt x="452" y="14"/>
                  </a:lnTo>
                  <a:lnTo>
                    <a:pt x="461" y="12"/>
                  </a:lnTo>
                  <a:lnTo>
                    <a:pt x="468" y="11"/>
                  </a:lnTo>
                  <a:lnTo>
                    <a:pt x="475" y="9"/>
                  </a:lnTo>
                  <a:lnTo>
                    <a:pt x="483" y="9"/>
                  </a:lnTo>
                  <a:lnTo>
                    <a:pt x="488" y="8"/>
                  </a:lnTo>
                  <a:lnTo>
                    <a:pt x="494" y="6"/>
                  </a:lnTo>
                  <a:lnTo>
                    <a:pt x="500" y="6"/>
                  </a:lnTo>
                  <a:lnTo>
                    <a:pt x="506" y="5"/>
                  </a:lnTo>
                  <a:lnTo>
                    <a:pt x="511" y="5"/>
                  </a:lnTo>
                  <a:lnTo>
                    <a:pt x="515" y="3"/>
                  </a:lnTo>
                  <a:lnTo>
                    <a:pt x="519" y="3"/>
                  </a:lnTo>
                  <a:lnTo>
                    <a:pt x="524" y="2"/>
                  </a:lnTo>
                  <a:lnTo>
                    <a:pt x="527" y="2"/>
                  </a:lnTo>
                  <a:lnTo>
                    <a:pt x="530" y="2"/>
                  </a:lnTo>
                  <a:lnTo>
                    <a:pt x="533" y="2"/>
                  </a:lnTo>
                  <a:lnTo>
                    <a:pt x="534" y="0"/>
                  </a:lnTo>
                  <a:lnTo>
                    <a:pt x="536" y="0"/>
                  </a:lnTo>
                  <a:lnTo>
                    <a:pt x="537" y="0"/>
                  </a:lnTo>
                  <a:lnTo>
                    <a:pt x="539" y="0"/>
                  </a:lnTo>
                  <a:lnTo>
                    <a:pt x="541" y="0"/>
                  </a:lnTo>
                  <a:lnTo>
                    <a:pt x="546" y="2"/>
                  </a:lnTo>
                  <a:lnTo>
                    <a:pt x="552" y="2"/>
                  </a:lnTo>
                  <a:lnTo>
                    <a:pt x="559" y="5"/>
                  </a:lnTo>
                  <a:lnTo>
                    <a:pt x="566" y="6"/>
                  </a:lnTo>
                  <a:lnTo>
                    <a:pt x="574" y="9"/>
                  </a:lnTo>
                  <a:lnTo>
                    <a:pt x="584" y="12"/>
                  </a:lnTo>
                  <a:lnTo>
                    <a:pt x="593" y="17"/>
                  </a:lnTo>
                  <a:lnTo>
                    <a:pt x="603" y="21"/>
                  </a:lnTo>
                  <a:lnTo>
                    <a:pt x="612" y="25"/>
                  </a:lnTo>
                  <a:lnTo>
                    <a:pt x="618" y="30"/>
                  </a:lnTo>
                  <a:lnTo>
                    <a:pt x="624" y="33"/>
                  </a:lnTo>
                  <a:lnTo>
                    <a:pt x="628" y="36"/>
                  </a:lnTo>
                  <a:lnTo>
                    <a:pt x="631" y="37"/>
                  </a:lnTo>
                  <a:lnTo>
                    <a:pt x="633" y="40"/>
                  </a:lnTo>
                  <a:lnTo>
                    <a:pt x="633" y="42"/>
                  </a:lnTo>
                  <a:lnTo>
                    <a:pt x="633" y="43"/>
                  </a:lnTo>
                  <a:lnTo>
                    <a:pt x="633" y="44"/>
                  </a:lnTo>
                  <a:lnTo>
                    <a:pt x="631" y="46"/>
                  </a:lnTo>
                  <a:lnTo>
                    <a:pt x="630" y="47"/>
                  </a:lnTo>
                  <a:lnTo>
                    <a:pt x="627" y="47"/>
                  </a:lnTo>
                  <a:lnTo>
                    <a:pt x="625" y="49"/>
                  </a:lnTo>
                  <a:lnTo>
                    <a:pt x="622" y="50"/>
                  </a:lnTo>
                  <a:lnTo>
                    <a:pt x="619" y="50"/>
                  </a:lnTo>
                  <a:lnTo>
                    <a:pt x="615" y="52"/>
                  </a:lnTo>
                  <a:lnTo>
                    <a:pt x="611" y="52"/>
                  </a:lnTo>
                  <a:lnTo>
                    <a:pt x="606" y="52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0" y="53"/>
                  </a:lnTo>
                  <a:lnTo>
                    <a:pt x="584" y="53"/>
                  </a:lnTo>
                  <a:lnTo>
                    <a:pt x="578" y="53"/>
                  </a:lnTo>
                  <a:lnTo>
                    <a:pt x="569" y="53"/>
                  </a:lnTo>
                  <a:lnTo>
                    <a:pt x="562" y="53"/>
                  </a:lnTo>
                  <a:lnTo>
                    <a:pt x="553" y="55"/>
                  </a:lnTo>
                  <a:lnTo>
                    <a:pt x="543" y="55"/>
                  </a:lnTo>
                  <a:lnTo>
                    <a:pt x="533" y="55"/>
                  </a:lnTo>
                  <a:lnTo>
                    <a:pt x="522" y="56"/>
                  </a:lnTo>
                  <a:lnTo>
                    <a:pt x="511" y="56"/>
                  </a:lnTo>
                  <a:lnTo>
                    <a:pt x="497" y="58"/>
                  </a:lnTo>
                  <a:lnTo>
                    <a:pt x="486" y="58"/>
                  </a:lnTo>
                  <a:lnTo>
                    <a:pt x="471" y="59"/>
                  </a:lnTo>
                  <a:lnTo>
                    <a:pt x="458" y="61"/>
                  </a:lnTo>
                  <a:lnTo>
                    <a:pt x="443" y="62"/>
                  </a:lnTo>
                  <a:lnTo>
                    <a:pt x="427" y="64"/>
                  </a:lnTo>
                  <a:lnTo>
                    <a:pt x="411" y="65"/>
                  </a:lnTo>
                  <a:lnTo>
                    <a:pt x="394" y="68"/>
                  </a:lnTo>
                  <a:lnTo>
                    <a:pt x="377" y="70"/>
                  </a:lnTo>
                  <a:lnTo>
                    <a:pt x="359" y="72"/>
                  </a:lnTo>
                  <a:lnTo>
                    <a:pt x="341" y="74"/>
                  </a:lnTo>
                  <a:lnTo>
                    <a:pt x="325" y="77"/>
                  </a:lnTo>
                  <a:lnTo>
                    <a:pt x="309" y="78"/>
                  </a:lnTo>
                  <a:lnTo>
                    <a:pt x="293" y="80"/>
                  </a:lnTo>
                  <a:lnTo>
                    <a:pt x="278" y="83"/>
                  </a:lnTo>
                  <a:lnTo>
                    <a:pt x="263" y="84"/>
                  </a:lnTo>
                  <a:lnTo>
                    <a:pt x="249" y="86"/>
                  </a:lnTo>
                  <a:lnTo>
                    <a:pt x="235" y="87"/>
                  </a:lnTo>
                  <a:lnTo>
                    <a:pt x="222" y="89"/>
                  </a:lnTo>
                  <a:lnTo>
                    <a:pt x="209" y="90"/>
                  </a:lnTo>
                  <a:lnTo>
                    <a:pt x="196" y="93"/>
                  </a:lnTo>
                  <a:lnTo>
                    <a:pt x="184" y="95"/>
                  </a:lnTo>
                  <a:lnTo>
                    <a:pt x="172" y="96"/>
                  </a:lnTo>
                  <a:lnTo>
                    <a:pt x="162" y="97"/>
                  </a:lnTo>
                  <a:lnTo>
                    <a:pt x="152" y="99"/>
                  </a:lnTo>
                  <a:lnTo>
                    <a:pt x="140" y="100"/>
                  </a:lnTo>
                  <a:lnTo>
                    <a:pt x="130" y="102"/>
                  </a:lnTo>
                  <a:lnTo>
                    <a:pt x="121" y="103"/>
                  </a:lnTo>
                  <a:lnTo>
                    <a:pt x="112" y="103"/>
                  </a:lnTo>
                  <a:lnTo>
                    <a:pt x="103" y="105"/>
                  </a:lnTo>
                  <a:lnTo>
                    <a:pt x="96" y="106"/>
                  </a:lnTo>
                  <a:lnTo>
                    <a:pt x="88" y="106"/>
                  </a:lnTo>
                  <a:lnTo>
                    <a:pt x="83" y="108"/>
                  </a:lnTo>
                  <a:lnTo>
                    <a:pt x="77" y="109"/>
                  </a:lnTo>
                  <a:lnTo>
                    <a:pt x="72" y="109"/>
                  </a:lnTo>
                  <a:lnTo>
                    <a:pt x="68" y="109"/>
                  </a:lnTo>
                  <a:lnTo>
                    <a:pt x="65" y="111"/>
                  </a:lnTo>
                  <a:lnTo>
                    <a:pt x="62" y="111"/>
                  </a:lnTo>
                  <a:lnTo>
                    <a:pt x="59" y="111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3" y="111"/>
                  </a:lnTo>
                  <a:lnTo>
                    <a:pt x="49" y="109"/>
                  </a:lnTo>
                  <a:lnTo>
                    <a:pt x="43" y="108"/>
                  </a:lnTo>
                  <a:lnTo>
                    <a:pt x="35" y="105"/>
                  </a:lnTo>
                  <a:lnTo>
                    <a:pt x="28" y="102"/>
                  </a:lnTo>
                  <a:lnTo>
                    <a:pt x="19" y="97"/>
                  </a:lnTo>
                  <a:lnTo>
                    <a:pt x="10" y="92"/>
                  </a:lnTo>
                  <a:lnTo>
                    <a:pt x="0" y="86"/>
                  </a:lnTo>
                  <a:lnTo>
                    <a:pt x="13" y="84"/>
                  </a:lnTo>
                  <a:lnTo>
                    <a:pt x="25" y="83"/>
                  </a:lnTo>
                  <a:lnTo>
                    <a:pt x="35" y="81"/>
                  </a:lnTo>
                  <a:lnTo>
                    <a:pt x="46" y="80"/>
                  </a:lnTo>
                  <a:lnTo>
                    <a:pt x="55" y="78"/>
                  </a:lnTo>
                  <a:lnTo>
                    <a:pt x="62" y="77"/>
                  </a:lnTo>
                  <a:lnTo>
                    <a:pt x="69" y="75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1" y="72"/>
                  </a:lnTo>
                  <a:lnTo>
                    <a:pt x="84" y="72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3" y="70"/>
                  </a:lnTo>
                  <a:lnTo>
                    <a:pt x="97" y="70"/>
                  </a:lnTo>
                  <a:lnTo>
                    <a:pt x="102" y="68"/>
                  </a:lnTo>
                  <a:lnTo>
                    <a:pt x="106" y="68"/>
                  </a:lnTo>
                  <a:lnTo>
                    <a:pt x="112" y="67"/>
                  </a:lnTo>
                  <a:lnTo>
                    <a:pt x="118" y="67"/>
                  </a:lnTo>
                  <a:lnTo>
                    <a:pt x="124" y="65"/>
                  </a:lnTo>
                  <a:lnTo>
                    <a:pt x="130" y="64"/>
                  </a:lnTo>
                  <a:lnTo>
                    <a:pt x="137" y="64"/>
                  </a:lnTo>
                  <a:lnTo>
                    <a:pt x="144" y="62"/>
                  </a:lnTo>
                  <a:lnTo>
                    <a:pt x="152" y="61"/>
                  </a:lnTo>
                  <a:lnTo>
                    <a:pt x="159" y="59"/>
                  </a:lnTo>
                  <a:lnTo>
                    <a:pt x="168" y="58"/>
                  </a:lnTo>
                  <a:lnTo>
                    <a:pt x="175" y="56"/>
                  </a:lnTo>
                  <a:lnTo>
                    <a:pt x="185" y="56"/>
                  </a:lnTo>
                  <a:lnTo>
                    <a:pt x="194" y="55"/>
                  </a:lnTo>
                  <a:lnTo>
                    <a:pt x="205" y="53"/>
                  </a:lnTo>
                  <a:lnTo>
                    <a:pt x="215" y="52"/>
                  </a:lnTo>
                  <a:lnTo>
                    <a:pt x="225" y="50"/>
                  </a:lnTo>
                  <a:lnTo>
                    <a:pt x="235" y="47"/>
                  </a:lnTo>
                  <a:lnTo>
                    <a:pt x="247" y="46"/>
                  </a:lnTo>
                  <a:lnTo>
                    <a:pt x="259" y="44"/>
                  </a:lnTo>
                  <a:lnTo>
                    <a:pt x="271" y="43"/>
                  </a:lnTo>
                  <a:lnTo>
                    <a:pt x="283" y="42"/>
                  </a:lnTo>
                  <a:lnTo>
                    <a:pt x="296" y="39"/>
                  </a:lnTo>
                  <a:lnTo>
                    <a:pt x="309" y="37"/>
                  </a:lnTo>
                  <a:lnTo>
                    <a:pt x="309" y="37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3333750" y="2405063"/>
              <a:ext cx="884238" cy="158750"/>
            </a:xfrm>
            <a:custGeom>
              <a:gdLst>
                <a:gd name="T0" fmla="*/ 541 w 557"/>
                <a:gd name="T1" fmla="*/ 26 h 100"/>
                <a:gd name="T2" fmla="*/ 551 w 557"/>
                <a:gd name="T3" fmla="*/ 33 h 100"/>
                <a:gd name="T4" fmla="*/ 556 w 557"/>
                <a:gd name="T5" fmla="*/ 38 h 100"/>
                <a:gd name="T6" fmla="*/ 557 w 557"/>
                <a:gd name="T7" fmla="*/ 42 h 100"/>
                <a:gd name="T8" fmla="*/ 554 w 557"/>
                <a:gd name="T9" fmla="*/ 48 h 100"/>
                <a:gd name="T10" fmla="*/ 551 w 557"/>
                <a:gd name="T11" fmla="*/ 51 h 100"/>
                <a:gd name="T12" fmla="*/ 545 w 557"/>
                <a:gd name="T13" fmla="*/ 56 h 100"/>
                <a:gd name="T14" fmla="*/ 538 w 557"/>
                <a:gd name="T15" fmla="*/ 57 h 100"/>
                <a:gd name="T16" fmla="*/ 531 w 557"/>
                <a:gd name="T17" fmla="*/ 58 h 100"/>
                <a:gd name="T18" fmla="*/ 522 w 557"/>
                <a:gd name="T19" fmla="*/ 60 h 100"/>
                <a:gd name="T20" fmla="*/ 510 w 557"/>
                <a:gd name="T21" fmla="*/ 60 h 100"/>
                <a:gd name="T22" fmla="*/ 495 w 557"/>
                <a:gd name="T23" fmla="*/ 60 h 100"/>
                <a:gd name="T24" fmla="*/ 478 w 557"/>
                <a:gd name="T25" fmla="*/ 60 h 100"/>
                <a:gd name="T26" fmla="*/ 457 w 557"/>
                <a:gd name="T27" fmla="*/ 60 h 100"/>
                <a:gd name="T28" fmla="*/ 435 w 557"/>
                <a:gd name="T29" fmla="*/ 60 h 100"/>
                <a:gd name="T30" fmla="*/ 397 w 557"/>
                <a:gd name="T31" fmla="*/ 61 h 100"/>
                <a:gd name="T32" fmla="*/ 347 w 557"/>
                <a:gd name="T33" fmla="*/ 63 h 100"/>
                <a:gd name="T34" fmla="*/ 301 w 557"/>
                <a:gd name="T35" fmla="*/ 66 h 100"/>
                <a:gd name="T36" fmla="*/ 260 w 557"/>
                <a:gd name="T37" fmla="*/ 70 h 100"/>
                <a:gd name="T38" fmla="*/ 222 w 557"/>
                <a:gd name="T39" fmla="*/ 76 h 100"/>
                <a:gd name="T40" fmla="*/ 185 w 557"/>
                <a:gd name="T41" fmla="*/ 82 h 100"/>
                <a:gd name="T42" fmla="*/ 151 w 557"/>
                <a:gd name="T43" fmla="*/ 86 h 100"/>
                <a:gd name="T44" fmla="*/ 120 w 557"/>
                <a:gd name="T45" fmla="*/ 91 h 100"/>
                <a:gd name="T46" fmla="*/ 94 w 557"/>
                <a:gd name="T47" fmla="*/ 95 h 100"/>
                <a:gd name="T48" fmla="*/ 72 w 557"/>
                <a:gd name="T49" fmla="*/ 98 h 100"/>
                <a:gd name="T50" fmla="*/ 54 w 557"/>
                <a:gd name="T51" fmla="*/ 100 h 100"/>
                <a:gd name="T52" fmla="*/ 42 w 557"/>
                <a:gd name="T53" fmla="*/ 98 h 100"/>
                <a:gd name="T54" fmla="*/ 39 w 557"/>
                <a:gd name="T55" fmla="*/ 97 h 100"/>
                <a:gd name="T56" fmla="*/ 31 w 557"/>
                <a:gd name="T57" fmla="*/ 92 h 100"/>
                <a:gd name="T58" fmla="*/ 20 w 557"/>
                <a:gd name="T59" fmla="*/ 85 h 100"/>
                <a:gd name="T60" fmla="*/ 10 w 557"/>
                <a:gd name="T61" fmla="*/ 75 h 100"/>
                <a:gd name="T62" fmla="*/ 0 w 557"/>
                <a:gd name="T63" fmla="*/ 60 h 100"/>
                <a:gd name="T64" fmla="*/ 10 w 557"/>
                <a:gd name="T65" fmla="*/ 60 h 100"/>
                <a:gd name="T66" fmla="*/ 25 w 557"/>
                <a:gd name="T67" fmla="*/ 58 h 100"/>
                <a:gd name="T68" fmla="*/ 44 w 557"/>
                <a:gd name="T69" fmla="*/ 57 h 100"/>
                <a:gd name="T70" fmla="*/ 67 w 557"/>
                <a:gd name="T71" fmla="*/ 54 h 100"/>
                <a:gd name="T72" fmla="*/ 97 w 557"/>
                <a:gd name="T73" fmla="*/ 51 h 100"/>
                <a:gd name="T74" fmla="*/ 131 w 557"/>
                <a:gd name="T75" fmla="*/ 47 h 100"/>
                <a:gd name="T76" fmla="*/ 169 w 557"/>
                <a:gd name="T77" fmla="*/ 42 h 100"/>
                <a:gd name="T78" fmla="*/ 213 w 557"/>
                <a:gd name="T79" fmla="*/ 36 h 100"/>
                <a:gd name="T80" fmla="*/ 256 w 557"/>
                <a:gd name="T81" fmla="*/ 32 h 100"/>
                <a:gd name="T82" fmla="*/ 294 w 557"/>
                <a:gd name="T83" fmla="*/ 28 h 100"/>
                <a:gd name="T84" fmla="*/ 328 w 557"/>
                <a:gd name="T85" fmla="*/ 23 h 100"/>
                <a:gd name="T86" fmla="*/ 359 w 557"/>
                <a:gd name="T87" fmla="*/ 19 h 100"/>
                <a:gd name="T88" fmla="*/ 384 w 557"/>
                <a:gd name="T89" fmla="*/ 14 h 100"/>
                <a:gd name="T90" fmla="*/ 406 w 557"/>
                <a:gd name="T91" fmla="*/ 11 h 100"/>
                <a:gd name="T92" fmla="*/ 425 w 557"/>
                <a:gd name="T93" fmla="*/ 10 h 100"/>
                <a:gd name="T94" fmla="*/ 438 w 557"/>
                <a:gd name="T95" fmla="*/ 7 h 100"/>
                <a:gd name="T96" fmla="*/ 457 w 557"/>
                <a:gd name="T97" fmla="*/ 4 h 100"/>
                <a:gd name="T98" fmla="*/ 473 w 557"/>
                <a:gd name="T99" fmla="*/ 3 h 100"/>
                <a:gd name="T100" fmla="*/ 487 w 557"/>
                <a:gd name="T101" fmla="*/ 0 h 100"/>
                <a:gd name="T102" fmla="*/ 497 w 557"/>
                <a:gd name="T103" fmla="*/ 0 h 100"/>
                <a:gd name="T104" fmla="*/ 512 w 557"/>
                <a:gd name="T105" fmla="*/ 4 h 100"/>
                <a:gd name="T106" fmla="*/ 520 w 557"/>
                <a:gd name="T107" fmla="*/ 8 h 100"/>
                <a:gd name="T108" fmla="*/ 529 w 557"/>
                <a:gd name="T109" fmla="*/ 16 h 100"/>
                <a:gd name="T110" fmla="*/ 534 w 557"/>
                <a:gd name="T111" fmla="*/ 2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7" h="100">
                  <a:moveTo>
                    <a:pt x="534" y="20"/>
                  </a:moveTo>
                  <a:lnTo>
                    <a:pt x="541" y="26"/>
                  </a:lnTo>
                  <a:lnTo>
                    <a:pt x="548" y="32"/>
                  </a:lnTo>
                  <a:lnTo>
                    <a:pt x="551" y="33"/>
                  </a:lnTo>
                  <a:lnTo>
                    <a:pt x="553" y="36"/>
                  </a:lnTo>
                  <a:lnTo>
                    <a:pt x="556" y="38"/>
                  </a:lnTo>
                  <a:lnTo>
                    <a:pt x="557" y="41"/>
                  </a:lnTo>
                  <a:lnTo>
                    <a:pt x="557" y="42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3" y="50"/>
                  </a:lnTo>
                  <a:lnTo>
                    <a:pt x="551" y="51"/>
                  </a:lnTo>
                  <a:lnTo>
                    <a:pt x="548" y="54"/>
                  </a:lnTo>
                  <a:lnTo>
                    <a:pt x="545" y="56"/>
                  </a:lnTo>
                  <a:lnTo>
                    <a:pt x="541" y="57"/>
                  </a:lnTo>
                  <a:lnTo>
                    <a:pt x="538" y="57"/>
                  </a:lnTo>
                  <a:lnTo>
                    <a:pt x="535" y="58"/>
                  </a:lnTo>
                  <a:lnTo>
                    <a:pt x="531" y="58"/>
                  </a:lnTo>
                  <a:lnTo>
                    <a:pt x="526" y="58"/>
                  </a:lnTo>
                  <a:lnTo>
                    <a:pt x="522" y="60"/>
                  </a:lnTo>
                  <a:lnTo>
                    <a:pt x="516" y="60"/>
                  </a:lnTo>
                  <a:lnTo>
                    <a:pt x="510" y="60"/>
                  </a:lnTo>
                  <a:lnTo>
                    <a:pt x="503" y="60"/>
                  </a:lnTo>
                  <a:lnTo>
                    <a:pt x="495" y="60"/>
                  </a:lnTo>
                  <a:lnTo>
                    <a:pt x="487" y="60"/>
                  </a:lnTo>
                  <a:lnTo>
                    <a:pt x="478" y="60"/>
                  </a:lnTo>
                  <a:lnTo>
                    <a:pt x="467" y="60"/>
                  </a:lnTo>
                  <a:lnTo>
                    <a:pt x="457" y="60"/>
                  </a:lnTo>
                  <a:lnTo>
                    <a:pt x="447" y="60"/>
                  </a:lnTo>
                  <a:lnTo>
                    <a:pt x="435" y="60"/>
                  </a:lnTo>
                  <a:lnTo>
                    <a:pt x="422" y="60"/>
                  </a:lnTo>
                  <a:lnTo>
                    <a:pt x="397" y="61"/>
                  </a:lnTo>
                  <a:lnTo>
                    <a:pt x="372" y="61"/>
                  </a:lnTo>
                  <a:lnTo>
                    <a:pt x="347" y="63"/>
                  </a:lnTo>
                  <a:lnTo>
                    <a:pt x="325" y="63"/>
                  </a:lnTo>
                  <a:lnTo>
                    <a:pt x="301" y="66"/>
                  </a:lnTo>
                  <a:lnTo>
                    <a:pt x="281" y="67"/>
                  </a:lnTo>
                  <a:lnTo>
                    <a:pt x="260" y="70"/>
                  </a:lnTo>
                  <a:lnTo>
                    <a:pt x="241" y="73"/>
                  </a:lnTo>
                  <a:lnTo>
                    <a:pt x="222" y="76"/>
                  </a:lnTo>
                  <a:lnTo>
                    <a:pt x="203" y="79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51" y="86"/>
                  </a:lnTo>
                  <a:lnTo>
                    <a:pt x="135" y="89"/>
                  </a:lnTo>
                  <a:lnTo>
                    <a:pt x="120" y="91"/>
                  </a:lnTo>
                  <a:lnTo>
                    <a:pt x="106" y="94"/>
                  </a:lnTo>
                  <a:lnTo>
                    <a:pt x="94" y="95"/>
                  </a:lnTo>
                  <a:lnTo>
                    <a:pt x="82" y="97"/>
                  </a:lnTo>
                  <a:lnTo>
                    <a:pt x="72" y="98"/>
                  </a:lnTo>
                  <a:lnTo>
                    <a:pt x="63" y="98"/>
                  </a:lnTo>
                  <a:lnTo>
                    <a:pt x="54" y="100"/>
                  </a:lnTo>
                  <a:lnTo>
                    <a:pt x="48" y="100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5" y="95"/>
                  </a:lnTo>
                  <a:lnTo>
                    <a:pt x="31" y="92"/>
                  </a:lnTo>
                  <a:lnTo>
                    <a:pt x="26" y="89"/>
                  </a:lnTo>
                  <a:lnTo>
                    <a:pt x="20" y="85"/>
                  </a:lnTo>
                  <a:lnTo>
                    <a:pt x="16" y="81"/>
                  </a:lnTo>
                  <a:lnTo>
                    <a:pt x="10" y="75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0" y="60"/>
                  </a:lnTo>
                  <a:lnTo>
                    <a:pt x="16" y="60"/>
                  </a:lnTo>
                  <a:lnTo>
                    <a:pt x="25" y="58"/>
                  </a:lnTo>
                  <a:lnTo>
                    <a:pt x="34" y="58"/>
                  </a:lnTo>
                  <a:lnTo>
                    <a:pt x="44" y="57"/>
                  </a:lnTo>
                  <a:lnTo>
                    <a:pt x="56" y="56"/>
                  </a:lnTo>
                  <a:lnTo>
                    <a:pt x="67" y="54"/>
                  </a:lnTo>
                  <a:lnTo>
                    <a:pt x="82" y="53"/>
                  </a:lnTo>
                  <a:lnTo>
                    <a:pt x="97" y="51"/>
                  </a:lnTo>
                  <a:lnTo>
                    <a:pt x="113" y="50"/>
                  </a:lnTo>
                  <a:lnTo>
                    <a:pt x="131" y="47"/>
                  </a:lnTo>
                  <a:lnTo>
                    <a:pt x="150" y="45"/>
                  </a:lnTo>
                  <a:lnTo>
                    <a:pt x="169" y="42"/>
                  </a:lnTo>
                  <a:lnTo>
                    <a:pt x="191" y="39"/>
                  </a:lnTo>
                  <a:lnTo>
                    <a:pt x="213" y="36"/>
                  </a:lnTo>
                  <a:lnTo>
                    <a:pt x="235" y="33"/>
                  </a:lnTo>
                  <a:lnTo>
                    <a:pt x="256" y="32"/>
                  </a:lnTo>
                  <a:lnTo>
                    <a:pt x="275" y="29"/>
                  </a:lnTo>
                  <a:lnTo>
                    <a:pt x="294" y="28"/>
                  </a:lnTo>
                  <a:lnTo>
                    <a:pt x="312" y="25"/>
                  </a:lnTo>
                  <a:lnTo>
                    <a:pt x="328" y="23"/>
                  </a:lnTo>
                  <a:lnTo>
                    <a:pt x="344" y="20"/>
                  </a:lnTo>
                  <a:lnTo>
                    <a:pt x="359" y="19"/>
                  </a:lnTo>
                  <a:lnTo>
                    <a:pt x="372" y="17"/>
                  </a:lnTo>
                  <a:lnTo>
                    <a:pt x="384" y="14"/>
                  </a:lnTo>
                  <a:lnTo>
                    <a:pt x="395" y="13"/>
                  </a:lnTo>
                  <a:lnTo>
                    <a:pt x="406" y="11"/>
                  </a:lnTo>
                  <a:lnTo>
                    <a:pt x="416" y="10"/>
                  </a:lnTo>
                  <a:lnTo>
                    <a:pt x="425" y="10"/>
                  </a:lnTo>
                  <a:lnTo>
                    <a:pt x="432" y="8"/>
                  </a:lnTo>
                  <a:lnTo>
                    <a:pt x="438" y="7"/>
                  </a:lnTo>
                  <a:lnTo>
                    <a:pt x="448" y="6"/>
                  </a:lnTo>
                  <a:lnTo>
                    <a:pt x="457" y="4"/>
                  </a:lnTo>
                  <a:lnTo>
                    <a:pt x="466" y="3"/>
                  </a:lnTo>
                  <a:lnTo>
                    <a:pt x="473" y="3"/>
                  </a:lnTo>
                  <a:lnTo>
                    <a:pt x="481" y="1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6" y="3"/>
                  </a:lnTo>
                  <a:lnTo>
                    <a:pt x="512" y="4"/>
                  </a:lnTo>
                  <a:lnTo>
                    <a:pt x="516" y="7"/>
                  </a:lnTo>
                  <a:lnTo>
                    <a:pt x="520" y="8"/>
                  </a:lnTo>
                  <a:lnTo>
                    <a:pt x="525" y="11"/>
                  </a:lnTo>
                  <a:lnTo>
                    <a:pt x="529" y="16"/>
                  </a:lnTo>
                  <a:lnTo>
                    <a:pt x="534" y="20"/>
                  </a:lnTo>
                  <a:lnTo>
                    <a:pt x="534" y="20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400425" y="2703513"/>
              <a:ext cx="722313" cy="128588"/>
            </a:xfrm>
            <a:custGeom>
              <a:gdLst>
                <a:gd name="T0" fmla="*/ 427 w 455"/>
                <a:gd name="T1" fmla="*/ 60 h 81"/>
                <a:gd name="T2" fmla="*/ 414 w 455"/>
                <a:gd name="T3" fmla="*/ 59 h 81"/>
                <a:gd name="T4" fmla="*/ 396 w 455"/>
                <a:gd name="T5" fmla="*/ 57 h 81"/>
                <a:gd name="T6" fmla="*/ 375 w 455"/>
                <a:gd name="T7" fmla="*/ 54 h 81"/>
                <a:gd name="T8" fmla="*/ 358 w 455"/>
                <a:gd name="T9" fmla="*/ 51 h 81"/>
                <a:gd name="T10" fmla="*/ 345 w 455"/>
                <a:gd name="T11" fmla="*/ 51 h 81"/>
                <a:gd name="T12" fmla="*/ 327 w 455"/>
                <a:gd name="T13" fmla="*/ 51 h 81"/>
                <a:gd name="T14" fmla="*/ 308 w 455"/>
                <a:gd name="T15" fmla="*/ 51 h 81"/>
                <a:gd name="T16" fmla="*/ 286 w 455"/>
                <a:gd name="T17" fmla="*/ 53 h 81"/>
                <a:gd name="T18" fmla="*/ 261 w 455"/>
                <a:gd name="T19" fmla="*/ 56 h 81"/>
                <a:gd name="T20" fmla="*/ 234 w 455"/>
                <a:gd name="T21" fmla="*/ 59 h 81"/>
                <a:gd name="T22" fmla="*/ 206 w 455"/>
                <a:gd name="T23" fmla="*/ 62 h 81"/>
                <a:gd name="T24" fmla="*/ 175 w 455"/>
                <a:gd name="T25" fmla="*/ 66 h 81"/>
                <a:gd name="T26" fmla="*/ 147 w 455"/>
                <a:gd name="T27" fmla="*/ 70 h 81"/>
                <a:gd name="T28" fmla="*/ 124 w 455"/>
                <a:gd name="T29" fmla="*/ 73 h 81"/>
                <a:gd name="T30" fmla="*/ 103 w 455"/>
                <a:gd name="T31" fmla="*/ 76 h 81"/>
                <a:gd name="T32" fmla="*/ 86 w 455"/>
                <a:gd name="T33" fmla="*/ 78 h 81"/>
                <a:gd name="T34" fmla="*/ 72 w 455"/>
                <a:gd name="T35" fmla="*/ 79 h 81"/>
                <a:gd name="T36" fmla="*/ 64 w 455"/>
                <a:gd name="T37" fmla="*/ 81 h 81"/>
                <a:gd name="T38" fmla="*/ 58 w 455"/>
                <a:gd name="T39" fmla="*/ 81 h 81"/>
                <a:gd name="T40" fmla="*/ 53 w 455"/>
                <a:gd name="T41" fmla="*/ 81 h 81"/>
                <a:gd name="T42" fmla="*/ 46 w 455"/>
                <a:gd name="T43" fmla="*/ 79 h 81"/>
                <a:gd name="T44" fmla="*/ 39 w 455"/>
                <a:gd name="T45" fmla="*/ 76 h 81"/>
                <a:gd name="T46" fmla="*/ 30 w 455"/>
                <a:gd name="T47" fmla="*/ 72 h 81"/>
                <a:gd name="T48" fmla="*/ 20 w 455"/>
                <a:gd name="T49" fmla="*/ 66 h 81"/>
                <a:gd name="T50" fmla="*/ 11 w 455"/>
                <a:gd name="T51" fmla="*/ 60 h 81"/>
                <a:gd name="T52" fmla="*/ 5 w 455"/>
                <a:gd name="T53" fmla="*/ 53 h 81"/>
                <a:gd name="T54" fmla="*/ 2 w 455"/>
                <a:gd name="T55" fmla="*/ 44 h 81"/>
                <a:gd name="T56" fmla="*/ 11 w 455"/>
                <a:gd name="T57" fmla="*/ 40 h 81"/>
                <a:gd name="T58" fmla="*/ 37 w 455"/>
                <a:gd name="T59" fmla="*/ 40 h 81"/>
                <a:gd name="T60" fmla="*/ 67 w 455"/>
                <a:gd name="T61" fmla="*/ 38 h 81"/>
                <a:gd name="T62" fmla="*/ 92 w 455"/>
                <a:gd name="T63" fmla="*/ 35 h 81"/>
                <a:gd name="T64" fmla="*/ 112 w 455"/>
                <a:gd name="T65" fmla="*/ 32 h 81"/>
                <a:gd name="T66" fmla="*/ 121 w 455"/>
                <a:gd name="T67" fmla="*/ 31 h 81"/>
                <a:gd name="T68" fmla="*/ 134 w 455"/>
                <a:gd name="T69" fmla="*/ 28 h 81"/>
                <a:gd name="T70" fmla="*/ 149 w 455"/>
                <a:gd name="T71" fmla="*/ 26 h 81"/>
                <a:gd name="T72" fmla="*/ 165 w 455"/>
                <a:gd name="T73" fmla="*/ 25 h 81"/>
                <a:gd name="T74" fmla="*/ 184 w 455"/>
                <a:gd name="T75" fmla="*/ 22 h 81"/>
                <a:gd name="T76" fmla="*/ 205 w 455"/>
                <a:gd name="T77" fmla="*/ 19 h 81"/>
                <a:gd name="T78" fmla="*/ 228 w 455"/>
                <a:gd name="T79" fmla="*/ 16 h 81"/>
                <a:gd name="T80" fmla="*/ 253 w 455"/>
                <a:gd name="T81" fmla="*/ 12 h 81"/>
                <a:gd name="T82" fmla="*/ 280 w 455"/>
                <a:gd name="T83" fmla="*/ 7 h 81"/>
                <a:gd name="T84" fmla="*/ 303 w 455"/>
                <a:gd name="T85" fmla="*/ 4 h 81"/>
                <a:gd name="T86" fmla="*/ 324 w 455"/>
                <a:gd name="T87" fmla="*/ 3 h 81"/>
                <a:gd name="T88" fmla="*/ 342 w 455"/>
                <a:gd name="T89" fmla="*/ 1 h 81"/>
                <a:gd name="T90" fmla="*/ 359 w 455"/>
                <a:gd name="T91" fmla="*/ 0 h 81"/>
                <a:gd name="T92" fmla="*/ 373 w 455"/>
                <a:gd name="T93" fmla="*/ 1 h 81"/>
                <a:gd name="T94" fmla="*/ 383 w 455"/>
                <a:gd name="T95" fmla="*/ 1 h 81"/>
                <a:gd name="T96" fmla="*/ 392 w 455"/>
                <a:gd name="T97" fmla="*/ 3 h 81"/>
                <a:gd name="T98" fmla="*/ 406 w 455"/>
                <a:gd name="T99" fmla="*/ 9 h 81"/>
                <a:gd name="T100" fmla="*/ 420 w 455"/>
                <a:gd name="T101" fmla="*/ 16 h 81"/>
                <a:gd name="T102" fmla="*/ 430 w 455"/>
                <a:gd name="T103" fmla="*/ 23 h 81"/>
                <a:gd name="T104" fmla="*/ 440 w 455"/>
                <a:gd name="T105" fmla="*/ 32 h 81"/>
                <a:gd name="T106" fmla="*/ 448 w 455"/>
                <a:gd name="T107" fmla="*/ 40 h 81"/>
                <a:gd name="T108" fmla="*/ 452 w 455"/>
                <a:gd name="T109" fmla="*/ 45 h 81"/>
                <a:gd name="T110" fmla="*/ 455 w 455"/>
                <a:gd name="T111" fmla="*/ 48 h 81"/>
                <a:gd name="T112" fmla="*/ 455 w 455"/>
                <a:gd name="T113" fmla="*/ 53 h 81"/>
                <a:gd name="T114" fmla="*/ 453 w 455"/>
                <a:gd name="T115" fmla="*/ 54 h 81"/>
                <a:gd name="T116" fmla="*/ 449 w 455"/>
                <a:gd name="T117" fmla="*/ 56 h 81"/>
                <a:gd name="T118" fmla="*/ 442 w 455"/>
                <a:gd name="T119" fmla="*/ 57 h 81"/>
                <a:gd name="T120" fmla="*/ 431 w 455"/>
                <a:gd name="T121" fmla="*/ 6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5" h="81">
                  <a:moveTo>
                    <a:pt x="431" y="60"/>
                  </a:moveTo>
                  <a:lnTo>
                    <a:pt x="427" y="60"/>
                  </a:lnTo>
                  <a:lnTo>
                    <a:pt x="421" y="60"/>
                  </a:lnTo>
                  <a:lnTo>
                    <a:pt x="414" y="59"/>
                  </a:lnTo>
                  <a:lnTo>
                    <a:pt x="406" y="57"/>
                  </a:lnTo>
                  <a:lnTo>
                    <a:pt x="396" y="57"/>
                  </a:lnTo>
                  <a:lnTo>
                    <a:pt x="387" y="56"/>
                  </a:lnTo>
                  <a:lnTo>
                    <a:pt x="375" y="54"/>
                  </a:lnTo>
                  <a:lnTo>
                    <a:pt x="365" y="53"/>
                  </a:lnTo>
                  <a:lnTo>
                    <a:pt x="358" y="51"/>
                  </a:lnTo>
                  <a:lnTo>
                    <a:pt x="352" y="51"/>
                  </a:lnTo>
                  <a:lnTo>
                    <a:pt x="345" y="51"/>
                  </a:lnTo>
                  <a:lnTo>
                    <a:pt x="336" y="50"/>
                  </a:lnTo>
                  <a:lnTo>
                    <a:pt x="327" y="51"/>
                  </a:lnTo>
                  <a:lnTo>
                    <a:pt x="318" y="51"/>
                  </a:lnTo>
                  <a:lnTo>
                    <a:pt x="308" y="51"/>
                  </a:lnTo>
                  <a:lnTo>
                    <a:pt x="298" y="51"/>
                  </a:lnTo>
                  <a:lnTo>
                    <a:pt x="286" y="53"/>
                  </a:lnTo>
                  <a:lnTo>
                    <a:pt x="274" y="54"/>
                  </a:lnTo>
                  <a:lnTo>
                    <a:pt x="261" y="56"/>
                  </a:lnTo>
                  <a:lnTo>
                    <a:pt x="249" y="57"/>
                  </a:lnTo>
                  <a:lnTo>
                    <a:pt x="234" y="59"/>
                  </a:lnTo>
                  <a:lnTo>
                    <a:pt x="221" y="60"/>
                  </a:lnTo>
                  <a:lnTo>
                    <a:pt x="206" y="62"/>
                  </a:lnTo>
                  <a:lnTo>
                    <a:pt x="190" y="65"/>
                  </a:lnTo>
                  <a:lnTo>
                    <a:pt x="175" y="66"/>
                  </a:lnTo>
                  <a:lnTo>
                    <a:pt x="161" y="69"/>
                  </a:lnTo>
                  <a:lnTo>
                    <a:pt x="147" y="70"/>
                  </a:lnTo>
                  <a:lnTo>
                    <a:pt x="136" y="72"/>
                  </a:lnTo>
                  <a:lnTo>
                    <a:pt x="124" y="73"/>
                  </a:lnTo>
                  <a:lnTo>
                    <a:pt x="112" y="75"/>
                  </a:lnTo>
                  <a:lnTo>
                    <a:pt x="103" y="76"/>
                  </a:lnTo>
                  <a:lnTo>
                    <a:pt x="95" y="78"/>
                  </a:lnTo>
                  <a:lnTo>
                    <a:pt x="86" y="78"/>
                  </a:lnTo>
                  <a:lnTo>
                    <a:pt x="78" y="79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6" y="81"/>
                  </a:lnTo>
                  <a:lnTo>
                    <a:pt x="53" y="81"/>
                  </a:lnTo>
                  <a:lnTo>
                    <a:pt x="50" y="79"/>
                  </a:lnTo>
                  <a:lnTo>
                    <a:pt x="46" y="79"/>
                  </a:lnTo>
                  <a:lnTo>
                    <a:pt x="42" y="78"/>
                  </a:lnTo>
                  <a:lnTo>
                    <a:pt x="39" y="76"/>
                  </a:lnTo>
                  <a:lnTo>
                    <a:pt x="34" y="73"/>
                  </a:lnTo>
                  <a:lnTo>
                    <a:pt x="30" y="72"/>
                  </a:lnTo>
                  <a:lnTo>
                    <a:pt x="25" y="69"/>
                  </a:lnTo>
                  <a:lnTo>
                    <a:pt x="20" y="66"/>
                  </a:lnTo>
                  <a:lnTo>
                    <a:pt x="15" y="65"/>
                  </a:lnTo>
                  <a:lnTo>
                    <a:pt x="11" y="60"/>
                  </a:lnTo>
                  <a:lnTo>
                    <a:pt x="8" y="57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11" y="40"/>
                  </a:lnTo>
                  <a:lnTo>
                    <a:pt x="20" y="40"/>
                  </a:lnTo>
                  <a:lnTo>
                    <a:pt x="37" y="40"/>
                  </a:lnTo>
                  <a:lnTo>
                    <a:pt x="52" y="38"/>
                  </a:lnTo>
                  <a:lnTo>
                    <a:pt x="67" y="38"/>
                  </a:lnTo>
                  <a:lnTo>
                    <a:pt x="80" y="37"/>
                  </a:lnTo>
                  <a:lnTo>
                    <a:pt x="92" y="35"/>
                  </a:lnTo>
                  <a:lnTo>
                    <a:pt x="102" y="34"/>
                  </a:lnTo>
                  <a:lnTo>
                    <a:pt x="112" y="32"/>
                  </a:lnTo>
                  <a:lnTo>
                    <a:pt x="117" y="31"/>
                  </a:lnTo>
                  <a:lnTo>
                    <a:pt x="121" y="31"/>
                  </a:lnTo>
                  <a:lnTo>
                    <a:pt x="127" y="29"/>
                  </a:lnTo>
                  <a:lnTo>
                    <a:pt x="134" y="28"/>
                  </a:lnTo>
                  <a:lnTo>
                    <a:pt x="142" y="28"/>
                  </a:lnTo>
                  <a:lnTo>
                    <a:pt x="149" y="26"/>
                  </a:lnTo>
                  <a:lnTo>
                    <a:pt x="156" y="26"/>
                  </a:lnTo>
                  <a:lnTo>
                    <a:pt x="165" y="25"/>
                  </a:lnTo>
                  <a:lnTo>
                    <a:pt x="174" y="23"/>
                  </a:lnTo>
                  <a:lnTo>
                    <a:pt x="184" y="22"/>
                  </a:lnTo>
                  <a:lnTo>
                    <a:pt x="195" y="20"/>
                  </a:lnTo>
                  <a:lnTo>
                    <a:pt x="205" y="19"/>
                  </a:lnTo>
                  <a:lnTo>
                    <a:pt x="217" y="18"/>
                  </a:lnTo>
                  <a:lnTo>
                    <a:pt x="228" y="16"/>
                  </a:lnTo>
                  <a:lnTo>
                    <a:pt x="242" y="13"/>
                  </a:lnTo>
                  <a:lnTo>
                    <a:pt x="253" y="12"/>
                  </a:lnTo>
                  <a:lnTo>
                    <a:pt x="267" y="9"/>
                  </a:lnTo>
                  <a:lnTo>
                    <a:pt x="280" y="7"/>
                  </a:lnTo>
                  <a:lnTo>
                    <a:pt x="292" y="6"/>
                  </a:lnTo>
                  <a:lnTo>
                    <a:pt x="303" y="4"/>
                  </a:lnTo>
                  <a:lnTo>
                    <a:pt x="314" y="3"/>
                  </a:lnTo>
                  <a:lnTo>
                    <a:pt x="324" y="3"/>
                  </a:lnTo>
                  <a:lnTo>
                    <a:pt x="333" y="1"/>
                  </a:lnTo>
                  <a:lnTo>
                    <a:pt x="342" y="1"/>
                  </a:lnTo>
                  <a:lnTo>
                    <a:pt x="350" y="1"/>
                  </a:lnTo>
                  <a:lnTo>
                    <a:pt x="359" y="0"/>
                  </a:lnTo>
                  <a:lnTo>
                    <a:pt x="365" y="1"/>
                  </a:lnTo>
                  <a:lnTo>
                    <a:pt x="373" y="1"/>
                  </a:lnTo>
                  <a:lnTo>
                    <a:pt x="378" y="1"/>
                  </a:lnTo>
                  <a:lnTo>
                    <a:pt x="383" y="1"/>
                  </a:lnTo>
                  <a:lnTo>
                    <a:pt x="389" y="3"/>
                  </a:lnTo>
                  <a:lnTo>
                    <a:pt x="392" y="3"/>
                  </a:lnTo>
                  <a:lnTo>
                    <a:pt x="399" y="6"/>
                  </a:lnTo>
                  <a:lnTo>
                    <a:pt x="406" y="9"/>
                  </a:lnTo>
                  <a:lnTo>
                    <a:pt x="412" y="13"/>
                  </a:lnTo>
                  <a:lnTo>
                    <a:pt x="420" y="16"/>
                  </a:lnTo>
                  <a:lnTo>
                    <a:pt x="425" y="19"/>
                  </a:lnTo>
                  <a:lnTo>
                    <a:pt x="430" y="23"/>
                  </a:lnTo>
                  <a:lnTo>
                    <a:pt x="436" y="28"/>
                  </a:lnTo>
                  <a:lnTo>
                    <a:pt x="440" y="32"/>
                  </a:lnTo>
                  <a:lnTo>
                    <a:pt x="443" y="37"/>
                  </a:lnTo>
                  <a:lnTo>
                    <a:pt x="448" y="40"/>
                  </a:lnTo>
                  <a:lnTo>
                    <a:pt x="450" y="43"/>
                  </a:lnTo>
                  <a:lnTo>
                    <a:pt x="452" y="45"/>
                  </a:lnTo>
                  <a:lnTo>
                    <a:pt x="453" y="47"/>
                  </a:lnTo>
                  <a:lnTo>
                    <a:pt x="455" y="48"/>
                  </a:lnTo>
                  <a:lnTo>
                    <a:pt x="455" y="50"/>
                  </a:lnTo>
                  <a:lnTo>
                    <a:pt x="455" y="53"/>
                  </a:lnTo>
                  <a:lnTo>
                    <a:pt x="455" y="53"/>
                  </a:lnTo>
                  <a:lnTo>
                    <a:pt x="453" y="54"/>
                  </a:lnTo>
                  <a:lnTo>
                    <a:pt x="452" y="56"/>
                  </a:lnTo>
                  <a:lnTo>
                    <a:pt x="449" y="56"/>
                  </a:lnTo>
                  <a:lnTo>
                    <a:pt x="446" y="57"/>
                  </a:lnTo>
                  <a:lnTo>
                    <a:pt x="442" y="57"/>
                  </a:lnTo>
                  <a:lnTo>
                    <a:pt x="437" y="59"/>
                  </a:lnTo>
                  <a:lnTo>
                    <a:pt x="431" y="60"/>
                  </a:lnTo>
                  <a:lnTo>
                    <a:pt x="431" y="60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3692525" y="1695450"/>
              <a:ext cx="98425" cy="1084263"/>
            </a:xfrm>
            <a:custGeom>
              <a:gdLst>
                <a:gd name="T0" fmla="*/ 8 w 62"/>
                <a:gd name="T1" fmla="*/ 650 h 683"/>
                <a:gd name="T2" fmla="*/ 8 w 62"/>
                <a:gd name="T3" fmla="*/ 585 h 683"/>
                <a:gd name="T4" fmla="*/ 8 w 62"/>
                <a:gd name="T5" fmla="*/ 525 h 683"/>
                <a:gd name="T6" fmla="*/ 9 w 62"/>
                <a:gd name="T7" fmla="*/ 469 h 683"/>
                <a:gd name="T8" fmla="*/ 9 w 62"/>
                <a:gd name="T9" fmla="*/ 416 h 683"/>
                <a:gd name="T10" fmla="*/ 9 w 62"/>
                <a:gd name="T11" fmla="*/ 366 h 683"/>
                <a:gd name="T12" fmla="*/ 9 w 62"/>
                <a:gd name="T13" fmla="*/ 320 h 683"/>
                <a:gd name="T14" fmla="*/ 9 w 62"/>
                <a:gd name="T15" fmla="*/ 279 h 683"/>
                <a:gd name="T16" fmla="*/ 9 w 62"/>
                <a:gd name="T17" fmla="*/ 241 h 683"/>
                <a:gd name="T18" fmla="*/ 9 w 62"/>
                <a:gd name="T19" fmla="*/ 207 h 683"/>
                <a:gd name="T20" fmla="*/ 9 w 62"/>
                <a:gd name="T21" fmla="*/ 176 h 683"/>
                <a:gd name="T22" fmla="*/ 9 w 62"/>
                <a:gd name="T23" fmla="*/ 150 h 683"/>
                <a:gd name="T24" fmla="*/ 9 w 62"/>
                <a:gd name="T25" fmla="*/ 127 h 683"/>
                <a:gd name="T26" fmla="*/ 8 w 62"/>
                <a:gd name="T27" fmla="*/ 107 h 683"/>
                <a:gd name="T28" fmla="*/ 8 w 62"/>
                <a:gd name="T29" fmla="*/ 92 h 683"/>
                <a:gd name="T30" fmla="*/ 8 w 62"/>
                <a:gd name="T31" fmla="*/ 79 h 683"/>
                <a:gd name="T32" fmla="*/ 5 w 62"/>
                <a:gd name="T33" fmla="*/ 67 h 683"/>
                <a:gd name="T34" fmla="*/ 3 w 62"/>
                <a:gd name="T35" fmla="*/ 52 h 683"/>
                <a:gd name="T36" fmla="*/ 2 w 62"/>
                <a:gd name="T37" fmla="*/ 39 h 683"/>
                <a:gd name="T38" fmla="*/ 0 w 62"/>
                <a:gd name="T39" fmla="*/ 27 h 683"/>
                <a:gd name="T40" fmla="*/ 0 w 62"/>
                <a:gd name="T41" fmla="*/ 19 h 683"/>
                <a:gd name="T42" fmla="*/ 0 w 62"/>
                <a:gd name="T43" fmla="*/ 11 h 683"/>
                <a:gd name="T44" fmla="*/ 2 w 62"/>
                <a:gd name="T45" fmla="*/ 5 h 683"/>
                <a:gd name="T46" fmla="*/ 2 w 62"/>
                <a:gd name="T47" fmla="*/ 2 h 683"/>
                <a:gd name="T48" fmla="*/ 5 w 62"/>
                <a:gd name="T49" fmla="*/ 1 h 683"/>
                <a:gd name="T50" fmla="*/ 9 w 62"/>
                <a:gd name="T51" fmla="*/ 0 h 683"/>
                <a:gd name="T52" fmla="*/ 16 w 62"/>
                <a:gd name="T53" fmla="*/ 1 h 683"/>
                <a:gd name="T54" fmla="*/ 28 w 62"/>
                <a:gd name="T55" fmla="*/ 4 h 683"/>
                <a:gd name="T56" fmla="*/ 41 w 62"/>
                <a:gd name="T57" fmla="*/ 8 h 683"/>
                <a:gd name="T58" fmla="*/ 52 w 62"/>
                <a:gd name="T59" fmla="*/ 14 h 683"/>
                <a:gd name="T60" fmla="*/ 59 w 62"/>
                <a:gd name="T61" fmla="*/ 22 h 683"/>
                <a:gd name="T62" fmla="*/ 62 w 62"/>
                <a:gd name="T63" fmla="*/ 27 h 683"/>
                <a:gd name="T64" fmla="*/ 62 w 62"/>
                <a:gd name="T65" fmla="*/ 32 h 683"/>
                <a:gd name="T66" fmla="*/ 62 w 62"/>
                <a:gd name="T67" fmla="*/ 38 h 683"/>
                <a:gd name="T68" fmla="*/ 62 w 62"/>
                <a:gd name="T69" fmla="*/ 47 h 683"/>
                <a:gd name="T70" fmla="*/ 62 w 62"/>
                <a:gd name="T71" fmla="*/ 57 h 683"/>
                <a:gd name="T72" fmla="*/ 62 w 62"/>
                <a:gd name="T73" fmla="*/ 72 h 683"/>
                <a:gd name="T74" fmla="*/ 61 w 62"/>
                <a:gd name="T75" fmla="*/ 89 h 683"/>
                <a:gd name="T76" fmla="*/ 61 w 62"/>
                <a:gd name="T77" fmla="*/ 108 h 683"/>
                <a:gd name="T78" fmla="*/ 59 w 62"/>
                <a:gd name="T79" fmla="*/ 132 h 683"/>
                <a:gd name="T80" fmla="*/ 58 w 62"/>
                <a:gd name="T81" fmla="*/ 151 h 683"/>
                <a:gd name="T82" fmla="*/ 58 w 62"/>
                <a:gd name="T83" fmla="*/ 167 h 683"/>
                <a:gd name="T84" fmla="*/ 56 w 62"/>
                <a:gd name="T85" fmla="*/ 185 h 683"/>
                <a:gd name="T86" fmla="*/ 56 w 62"/>
                <a:gd name="T87" fmla="*/ 205 h 683"/>
                <a:gd name="T88" fmla="*/ 55 w 62"/>
                <a:gd name="T89" fmla="*/ 227 h 683"/>
                <a:gd name="T90" fmla="*/ 55 w 62"/>
                <a:gd name="T91" fmla="*/ 254 h 683"/>
                <a:gd name="T92" fmla="*/ 53 w 62"/>
                <a:gd name="T93" fmla="*/ 282 h 683"/>
                <a:gd name="T94" fmla="*/ 53 w 62"/>
                <a:gd name="T95" fmla="*/ 311 h 683"/>
                <a:gd name="T96" fmla="*/ 52 w 62"/>
                <a:gd name="T97" fmla="*/ 345 h 683"/>
                <a:gd name="T98" fmla="*/ 52 w 62"/>
                <a:gd name="T99" fmla="*/ 380 h 683"/>
                <a:gd name="T100" fmla="*/ 52 w 62"/>
                <a:gd name="T101" fmla="*/ 419 h 683"/>
                <a:gd name="T102" fmla="*/ 52 w 62"/>
                <a:gd name="T103" fmla="*/ 458 h 683"/>
                <a:gd name="T104" fmla="*/ 50 w 62"/>
                <a:gd name="T105" fmla="*/ 501 h 683"/>
                <a:gd name="T106" fmla="*/ 50 w 62"/>
                <a:gd name="T107" fmla="*/ 547 h 683"/>
                <a:gd name="T108" fmla="*/ 50 w 62"/>
                <a:gd name="T109" fmla="*/ 594 h 683"/>
                <a:gd name="T110" fmla="*/ 50 w 62"/>
                <a:gd name="T111" fmla="*/ 645 h 683"/>
                <a:gd name="T112" fmla="*/ 28 w 62"/>
                <a:gd name="T113" fmla="*/ 678 h 683"/>
                <a:gd name="T114" fmla="*/ 6 w 62"/>
                <a:gd name="T115" fmla="*/ 683 h 6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683">
                  <a:moveTo>
                    <a:pt x="6" y="683"/>
                  </a:moveTo>
                  <a:lnTo>
                    <a:pt x="8" y="650"/>
                  </a:lnTo>
                  <a:lnTo>
                    <a:pt x="8" y="617"/>
                  </a:lnTo>
                  <a:lnTo>
                    <a:pt x="8" y="585"/>
                  </a:lnTo>
                  <a:lnTo>
                    <a:pt x="8" y="554"/>
                  </a:lnTo>
                  <a:lnTo>
                    <a:pt x="8" y="525"/>
                  </a:lnTo>
                  <a:lnTo>
                    <a:pt x="9" y="495"/>
                  </a:lnTo>
                  <a:lnTo>
                    <a:pt x="9" y="469"/>
                  </a:lnTo>
                  <a:lnTo>
                    <a:pt x="9" y="441"/>
                  </a:lnTo>
                  <a:lnTo>
                    <a:pt x="9" y="416"/>
                  </a:lnTo>
                  <a:lnTo>
                    <a:pt x="9" y="391"/>
                  </a:lnTo>
                  <a:lnTo>
                    <a:pt x="9" y="366"/>
                  </a:lnTo>
                  <a:lnTo>
                    <a:pt x="9" y="342"/>
                  </a:lnTo>
                  <a:lnTo>
                    <a:pt x="9" y="320"/>
                  </a:lnTo>
                  <a:lnTo>
                    <a:pt x="9" y="300"/>
                  </a:lnTo>
                  <a:lnTo>
                    <a:pt x="9" y="279"/>
                  </a:lnTo>
                  <a:lnTo>
                    <a:pt x="9" y="260"/>
                  </a:lnTo>
                  <a:lnTo>
                    <a:pt x="9" y="241"/>
                  </a:lnTo>
                  <a:lnTo>
                    <a:pt x="9" y="223"/>
                  </a:lnTo>
                  <a:lnTo>
                    <a:pt x="9" y="207"/>
                  </a:lnTo>
                  <a:lnTo>
                    <a:pt x="9" y="191"/>
                  </a:lnTo>
                  <a:lnTo>
                    <a:pt x="9" y="176"/>
                  </a:lnTo>
                  <a:lnTo>
                    <a:pt x="9" y="163"/>
                  </a:lnTo>
                  <a:lnTo>
                    <a:pt x="9" y="150"/>
                  </a:lnTo>
                  <a:lnTo>
                    <a:pt x="9" y="138"/>
                  </a:lnTo>
                  <a:lnTo>
                    <a:pt x="9" y="127"/>
                  </a:lnTo>
                  <a:lnTo>
                    <a:pt x="9" y="117"/>
                  </a:lnTo>
                  <a:lnTo>
                    <a:pt x="8" y="107"/>
                  </a:lnTo>
                  <a:lnTo>
                    <a:pt x="8" y="100"/>
                  </a:lnTo>
                  <a:lnTo>
                    <a:pt x="8" y="92"/>
                  </a:lnTo>
                  <a:lnTo>
                    <a:pt x="8" y="85"/>
                  </a:lnTo>
                  <a:lnTo>
                    <a:pt x="8" y="79"/>
                  </a:lnTo>
                  <a:lnTo>
                    <a:pt x="6" y="75"/>
                  </a:lnTo>
                  <a:lnTo>
                    <a:pt x="5" y="67"/>
                  </a:lnTo>
                  <a:lnTo>
                    <a:pt x="5" y="58"/>
                  </a:lnTo>
                  <a:lnTo>
                    <a:pt x="3" y="52"/>
                  </a:lnTo>
                  <a:lnTo>
                    <a:pt x="2" y="45"/>
                  </a:lnTo>
                  <a:lnTo>
                    <a:pt x="2" y="39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5"/>
                  </a:lnTo>
                  <a:lnTo>
                    <a:pt x="41" y="8"/>
                  </a:lnTo>
                  <a:lnTo>
                    <a:pt x="47" y="11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59" y="22"/>
                  </a:lnTo>
                  <a:lnTo>
                    <a:pt x="61" y="25"/>
                  </a:lnTo>
                  <a:lnTo>
                    <a:pt x="62" y="27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62" y="42"/>
                  </a:lnTo>
                  <a:lnTo>
                    <a:pt x="62" y="47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2" y="64"/>
                  </a:lnTo>
                  <a:lnTo>
                    <a:pt x="62" y="72"/>
                  </a:lnTo>
                  <a:lnTo>
                    <a:pt x="61" y="80"/>
                  </a:lnTo>
                  <a:lnTo>
                    <a:pt x="61" y="89"/>
                  </a:lnTo>
                  <a:lnTo>
                    <a:pt x="61" y="98"/>
                  </a:lnTo>
                  <a:lnTo>
                    <a:pt x="61" y="108"/>
                  </a:lnTo>
                  <a:lnTo>
                    <a:pt x="59" y="120"/>
                  </a:lnTo>
                  <a:lnTo>
                    <a:pt x="59" y="132"/>
                  </a:lnTo>
                  <a:lnTo>
                    <a:pt x="58" y="144"/>
                  </a:lnTo>
                  <a:lnTo>
                    <a:pt x="58" y="151"/>
                  </a:lnTo>
                  <a:lnTo>
                    <a:pt x="58" y="158"/>
                  </a:lnTo>
                  <a:lnTo>
                    <a:pt x="58" y="167"/>
                  </a:lnTo>
                  <a:lnTo>
                    <a:pt x="56" y="176"/>
                  </a:lnTo>
                  <a:lnTo>
                    <a:pt x="56" y="185"/>
                  </a:lnTo>
                  <a:lnTo>
                    <a:pt x="56" y="195"/>
                  </a:lnTo>
                  <a:lnTo>
                    <a:pt x="56" y="205"/>
                  </a:lnTo>
                  <a:lnTo>
                    <a:pt x="55" y="216"/>
                  </a:lnTo>
                  <a:lnTo>
                    <a:pt x="55" y="227"/>
                  </a:lnTo>
                  <a:lnTo>
                    <a:pt x="55" y="241"/>
                  </a:lnTo>
                  <a:lnTo>
                    <a:pt x="55" y="254"/>
                  </a:lnTo>
                  <a:lnTo>
                    <a:pt x="53" y="267"/>
                  </a:lnTo>
                  <a:lnTo>
                    <a:pt x="53" y="282"/>
                  </a:lnTo>
                  <a:lnTo>
                    <a:pt x="53" y="297"/>
                  </a:lnTo>
                  <a:lnTo>
                    <a:pt x="53" y="311"/>
                  </a:lnTo>
                  <a:lnTo>
                    <a:pt x="53" y="328"/>
                  </a:lnTo>
                  <a:lnTo>
                    <a:pt x="52" y="345"/>
                  </a:lnTo>
                  <a:lnTo>
                    <a:pt x="52" y="363"/>
                  </a:lnTo>
                  <a:lnTo>
                    <a:pt x="52" y="380"/>
                  </a:lnTo>
                  <a:lnTo>
                    <a:pt x="52" y="398"/>
                  </a:lnTo>
                  <a:lnTo>
                    <a:pt x="52" y="419"/>
                  </a:lnTo>
                  <a:lnTo>
                    <a:pt x="52" y="438"/>
                  </a:lnTo>
                  <a:lnTo>
                    <a:pt x="52" y="458"/>
                  </a:lnTo>
                  <a:lnTo>
                    <a:pt x="50" y="479"/>
                  </a:lnTo>
                  <a:lnTo>
                    <a:pt x="50" y="501"/>
                  </a:lnTo>
                  <a:lnTo>
                    <a:pt x="50" y="523"/>
                  </a:lnTo>
                  <a:lnTo>
                    <a:pt x="50" y="547"/>
                  </a:lnTo>
                  <a:lnTo>
                    <a:pt x="50" y="570"/>
                  </a:lnTo>
                  <a:lnTo>
                    <a:pt x="50" y="594"/>
                  </a:lnTo>
                  <a:lnTo>
                    <a:pt x="50" y="619"/>
                  </a:lnTo>
                  <a:lnTo>
                    <a:pt x="50" y="645"/>
                  </a:lnTo>
                  <a:lnTo>
                    <a:pt x="50" y="670"/>
                  </a:lnTo>
                  <a:lnTo>
                    <a:pt x="28" y="678"/>
                  </a:lnTo>
                  <a:lnTo>
                    <a:pt x="6" y="683"/>
                  </a:lnTo>
                  <a:lnTo>
                    <a:pt x="6" y="683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3429000" y="2063750"/>
              <a:ext cx="142875" cy="373063"/>
            </a:xfrm>
            <a:custGeom>
              <a:gdLst>
                <a:gd name="T0" fmla="*/ 4 w 90"/>
                <a:gd name="T1" fmla="*/ 25 h 235"/>
                <a:gd name="T2" fmla="*/ 2 w 90"/>
                <a:gd name="T3" fmla="*/ 20 h 235"/>
                <a:gd name="T4" fmla="*/ 0 w 90"/>
                <a:gd name="T5" fmla="*/ 15 h 235"/>
                <a:gd name="T6" fmla="*/ 2 w 90"/>
                <a:gd name="T7" fmla="*/ 9 h 235"/>
                <a:gd name="T8" fmla="*/ 4 w 90"/>
                <a:gd name="T9" fmla="*/ 3 h 235"/>
                <a:gd name="T10" fmla="*/ 12 w 90"/>
                <a:gd name="T11" fmla="*/ 0 h 235"/>
                <a:gd name="T12" fmla="*/ 24 w 90"/>
                <a:gd name="T13" fmla="*/ 0 h 235"/>
                <a:gd name="T14" fmla="*/ 38 w 90"/>
                <a:gd name="T15" fmla="*/ 1 h 235"/>
                <a:gd name="T16" fmla="*/ 53 w 90"/>
                <a:gd name="T17" fmla="*/ 6 h 235"/>
                <a:gd name="T18" fmla="*/ 65 w 90"/>
                <a:gd name="T19" fmla="*/ 12 h 235"/>
                <a:gd name="T20" fmla="*/ 74 w 90"/>
                <a:gd name="T21" fmla="*/ 18 h 235"/>
                <a:gd name="T22" fmla="*/ 79 w 90"/>
                <a:gd name="T23" fmla="*/ 23 h 235"/>
                <a:gd name="T24" fmla="*/ 82 w 90"/>
                <a:gd name="T25" fmla="*/ 28 h 235"/>
                <a:gd name="T26" fmla="*/ 84 w 90"/>
                <a:gd name="T27" fmla="*/ 34 h 235"/>
                <a:gd name="T28" fmla="*/ 85 w 90"/>
                <a:gd name="T29" fmla="*/ 43 h 235"/>
                <a:gd name="T30" fmla="*/ 85 w 90"/>
                <a:gd name="T31" fmla="*/ 54 h 235"/>
                <a:gd name="T32" fmla="*/ 87 w 90"/>
                <a:gd name="T33" fmla="*/ 68 h 235"/>
                <a:gd name="T34" fmla="*/ 87 w 90"/>
                <a:gd name="T35" fmla="*/ 84 h 235"/>
                <a:gd name="T36" fmla="*/ 88 w 90"/>
                <a:gd name="T37" fmla="*/ 103 h 235"/>
                <a:gd name="T38" fmla="*/ 90 w 90"/>
                <a:gd name="T39" fmla="*/ 125 h 235"/>
                <a:gd name="T40" fmla="*/ 90 w 90"/>
                <a:gd name="T41" fmla="*/ 148 h 235"/>
                <a:gd name="T42" fmla="*/ 90 w 90"/>
                <a:gd name="T43" fmla="*/ 171 h 235"/>
                <a:gd name="T44" fmla="*/ 88 w 90"/>
                <a:gd name="T45" fmla="*/ 188 h 235"/>
                <a:gd name="T46" fmla="*/ 87 w 90"/>
                <a:gd name="T47" fmla="*/ 204 h 235"/>
                <a:gd name="T48" fmla="*/ 85 w 90"/>
                <a:gd name="T49" fmla="*/ 216 h 235"/>
                <a:gd name="T50" fmla="*/ 84 w 90"/>
                <a:gd name="T51" fmla="*/ 225 h 235"/>
                <a:gd name="T52" fmla="*/ 82 w 90"/>
                <a:gd name="T53" fmla="*/ 231 h 235"/>
                <a:gd name="T54" fmla="*/ 79 w 90"/>
                <a:gd name="T55" fmla="*/ 234 h 235"/>
                <a:gd name="T56" fmla="*/ 75 w 90"/>
                <a:gd name="T57" fmla="*/ 234 h 235"/>
                <a:gd name="T58" fmla="*/ 71 w 90"/>
                <a:gd name="T59" fmla="*/ 231 h 235"/>
                <a:gd name="T60" fmla="*/ 66 w 90"/>
                <a:gd name="T61" fmla="*/ 225 h 235"/>
                <a:gd name="T62" fmla="*/ 62 w 90"/>
                <a:gd name="T63" fmla="*/ 216 h 235"/>
                <a:gd name="T64" fmla="*/ 57 w 90"/>
                <a:gd name="T65" fmla="*/ 203 h 235"/>
                <a:gd name="T66" fmla="*/ 53 w 90"/>
                <a:gd name="T67" fmla="*/ 187 h 235"/>
                <a:gd name="T68" fmla="*/ 49 w 90"/>
                <a:gd name="T69" fmla="*/ 168 h 235"/>
                <a:gd name="T70" fmla="*/ 44 w 90"/>
                <a:gd name="T71" fmla="*/ 146 h 235"/>
                <a:gd name="T72" fmla="*/ 40 w 90"/>
                <a:gd name="T73" fmla="*/ 121 h 235"/>
                <a:gd name="T74" fmla="*/ 35 w 90"/>
                <a:gd name="T75" fmla="*/ 98 h 235"/>
                <a:gd name="T76" fmla="*/ 31 w 90"/>
                <a:gd name="T77" fmla="*/ 79 h 235"/>
                <a:gd name="T78" fmla="*/ 27 w 90"/>
                <a:gd name="T79" fmla="*/ 63 h 235"/>
                <a:gd name="T80" fmla="*/ 22 w 90"/>
                <a:gd name="T81" fmla="*/ 50 h 235"/>
                <a:gd name="T82" fmla="*/ 18 w 90"/>
                <a:gd name="T83" fmla="*/ 40 h 235"/>
                <a:gd name="T84" fmla="*/ 13 w 90"/>
                <a:gd name="T85" fmla="*/ 32 h 235"/>
                <a:gd name="T86" fmla="*/ 9 w 90"/>
                <a:gd name="T87" fmla="*/ 28 h 235"/>
                <a:gd name="T88" fmla="*/ 7 w 90"/>
                <a:gd name="T89" fmla="*/ 26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35">
                  <a:moveTo>
                    <a:pt x="7" y="26"/>
                  </a:moveTo>
                  <a:lnTo>
                    <a:pt x="4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71" y="15"/>
                  </a:lnTo>
                  <a:lnTo>
                    <a:pt x="74" y="18"/>
                  </a:lnTo>
                  <a:lnTo>
                    <a:pt x="78" y="20"/>
                  </a:lnTo>
                  <a:lnTo>
                    <a:pt x="79" y="23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4" y="31"/>
                  </a:lnTo>
                  <a:lnTo>
                    <a:pt x="84" y="34"/>
                  </a:lnTo>
                  <a:lnTo>
                    <a:pt x="84" y="38"/>
                  </a:lnTo>
                  <a:lnTo>
                    <a:pt x="85" y="43"/>
                  </a:lnTo>
                  <a:lnTo>
                    <a:pt x="85" y="48"/>
                  </a:lnTo>
                  <a:lnTo>
                    <a:pt x="85" y="54"/>
                  </a:lnTo>
                  <a:lnTo>
                    <a:pt x="85" y="60"/>
                  </a:lnTo>
                  <a:lnTo>
                    <a:pt x="87" y="68"/>
                  </a:lnTo>
                  <a:lnTo>
                    <a:pt x="87" y="75"/>
                  </a:lnTo>
                  <a:lnTo>
                    <a:pt x="87" y="84"/>
                  </a:lnTo>
                  <a:lnTo>
                    <a:pt x="87" y="93"/>
                  </a:lnTo>
                  <a:lnTo>
                    <a:pt x="88" y="103"/>
                  </a:lnTo>
                  <a:lnTo>
                    <a:pt x="88" y="113"/>
                  </a:lnTo>
                  <a:lnTo>
                    <a:pt x="90" y="125"/>
                  </a:lnTo>
                  <a:lnTo>
                    <a:pt x="90" y="137"/>
                  </a:lnTo>
                  <a:lnTo>
                    <a:pt x="90" y="148"/>
                  </a:lnTo>
                  <a:lnTo>
                    <a:pt x="90" y="160"/>
                  </a:lnTo>
                  <a:lnTo>
                    <a:pt x="90" y="171"/>
                  </a:lnTo>
                  <a:lnTo>
                    <a:pt x="88" y="179"/>
                  </a:lnTo>
                  <a:lnTo>
                    <a:pt x="88" y="188"/>
                  </a:lnTo>
                  <a:lnTo>
                    <a:pt x="88" y="197"/>
                  </a:lnTo>
                  <a:lnTo>
                    <a:pt x="87" y="204"/>
                  </a:lnTo>
                  <a:lnTo>
                    <a:pt x="87" y="210"/>
                  </a:lnTo>
                  <a:lnTo>
                    <a:pt x="85" y="216"/>
                  </a:lnTo>
                  <a:lnTo>
                    <a:pt x="85" y="221"/>
                  </a:lnTo>
                  <a:lnTo>
                    <a:pt x="84" y="225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1" y="234"/>
                  </a:lnTo>
                  <a:lnTo>
                    <a:pt x="79" y="234"/>
                  </a:lnTo>
                  <a:lnTo>
                    <a:pt x="78" y="235"/>
                  </a:lnTo>
                  <a:lnTo>
                    <a:pt x="75" y="234"/>
                  </a:lnTo>
                  <a:lnTo>
                    <a:pt x="74" y="234"/>
                  </a:lnTo>
                  <a:lnTo>
                    <a:pt x="71" y="231"/>
                  </a:lnTo>
                  <a:lnTo>
                    <a:pt x="69" y="229"/>
                  </a:lnTo>
                  <a:lnTo>
                    <a:pt x="66" y="225"/>
                  </a:lnTo>
                  <a:lnTo>
                    <a:pt x="65" y="221"/>
                  </a:lnTo>
                  <a:lnTo>
                    <a:pt x="62" y="216"/>
                  </a:lnTo>
                  <a:lnTo>
                    <a:pt x="60" y="210"/>
                  </a:lnTo>
                  <a:lnTo>
                    <a:pt x="57" y="203"/>
                  </a:lnTo>
                  <a:lnTo>
                    <a:pt x="56" y="196"/>
                  </a:lnTo>
                  <a:lnTo>
                    <a:pt x="53" y="187"/>
                  </a:lnTo>
                  <a:lnTo>
                    <a:pt x="52" y="178"/>
                  </a:lnTo>
                  <a:lnTo>
                    <a:pt x="49" y="168"/>
                  </a:lnTo>
                  <a:lnTo>
                    <a:pt x="47" y="157"/>
                  </a:lnTo>
                  <a:lnTo>
                    <a:pt x="44" y="146"/>
                  </a:lnTo>
                  <a:lnTo>
                    <a:pt x="43" y="132"/>
                  </a:lnTo>
                  <a:lnTo>
                    <a:pt x="40" y="121"/>
                  </a:lnTo>
                  <a:lnTo>
                    <a:pt x="38" y="110"/>
                  </a:lnTo>
                  <a:lnTo>
                    <a:pt x="35" y="98"/>
                  </a:lnTo>
                  <a:lnTo>
                    <a:pt x="34" y="90"/>
                  </a:lnTo>
                  <a:lnTo>
                    <a:pt x="31" y="79"/>
                  </a:lnTo>
                  <a:lnTo>
                    <a:pt x="29" y="72"/>
                  </a:lnTo>
                  <a:lnTo>
                    <a:pt x="27" y="63"/>
                  </a:lnTo>
                  <a:lnTo>
                    <a:pt x="25" y="57"/>
                  </a:lnTo>
                  <a:lnTo>
                    <a:pt x="22" y="50"/>
                  </a:lnTo>
                  <a:lnTo>
                    <a:pt x="21" y="45"/>
                  </a:lnTo>
                  <a:lnTo>
                    <a:pt x="18" y="40"/>
                  </a:lnTo>
                  <a:lnTo>
                    <a:pt x="16" y="35"/>
                  </a:lnTo>
                  <a:lnTo>
                    <a:pt x="13" y="32"/>
                  </a:lnTo>
                  <a:lnTo>
                    <a:pt x="12" y="29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7" y="26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1"/>
            <p:cNvSpPr/>
            <p:nvPr/>
          </p:nvSpPr>
          <p:spPr bwMode="auto">
            <a:xfrm>
              <a:off x="3914775" y="1974850"/>
              <a:ext cx="152400" cy="430213"/>
            </a:xfrm>
            <a:custGeom>
              <a:gdLst>
                <a:gd name="T0" fmla="*/ 87 w 96"/>
                <a:gd name="T1" fmla="*/ 81 h 271"/>
                <a:gd name="T2" fmla="*/ 85 w 96"/>
                <a:gd name="T3" fmla="*/ 88 h 271"/>
                <a:gd name="T4" fmla="*/ 82 w 96"/>
                <a:gd name="T5" fmla="*/ 97 h 271"/>
                <a:gd name="T6" fmla="*/ 78 w 96"/>
                <a:gd name="T7" fmla="*/ 109 h 271"/>
                <a:gd name="T8" fmla="*/ 74 w 96"/>
                <a:gd name="T9" fmla="*/ 122 h 271"/>
                <a:gd name="T10" fmla="*/ 69 w 96"/>
                <a:gd name="T11" fmla="*/ 137 h 271"/>
                <a:gd name="T12" fmla="*/ 63 w 96"/>
                <a:gd name="T13" fmla="*/ 154 h 271"/>
                <a:gd name="T14" fmla="*/ 56 w 96"/>
                <a:gd name="T15" fmla="*/ 174 h 271"/>
                <a:gd name="T16" fmla="*/ 49 w 96"/>
                <a:gd name="T17" fmla="*/ 196 h 271"/>
                <a:gd name="T18" fmla="*/ 41 w 96"/>
                <a:gd name="T19" fmla="*/ 213 h 271"/>
                <a:gd name="T20" fmla="*/ 35 w 96"/>
                <a:gd name="T21" fmla="*/ 229 h 271"/>
                <a:gd name="T22" fmla="*/ 29 w 96"/>
                <a:gd name="T23" fmla="*/ 243 h 271"/>
                <a:gd name="T24" fmla="*/ 24 w 96"/>
                <a:gd name="T25" fmla="*/ 254 h 271"/>
                <a:gd name="T26" fmla="*/ 19 w 96"/>
                <a:gd name="T27" fmla="*/ 262 h 271"/>
                <a:gd name="T28" fmla="*/ 15 w 96"/>
                <a:gd name="T29" fmla="*/ 268 h 271"/>
                <a:gd name="T30" fmla="*/ 10 w 96"/>
                <a:gd name="T31" fmla="*/ 271 h 271"/>
                <a:gd name="T32" fmla="*/ 7 w 96"/>
                <a:gd name="T33" fmla="*/ 271 h 271"/>
                <a:gd name="T34" fmla="*/ 3 w 96"/>
                <a:gd name="T35" fmla="*/ 268 h 271"/>
                <a:gd name="T36" fmla="*/ 1 w 96"/>
                <a:gd name="T37" fmla="*/ 265 h 271"/>
                <a:gd name="T38" fmla="*/ 0 w 96"/>
                <a:gd name="T39" fmla="*/ 259 h 271"/>
                <a:gd name="T40" fmla="*/ 0 w 96"/>
                <a:gd name="T41" fmla="*/ 252 h 271"/>
                <a:gd name="T42" fmla="*/ 0 w 96"/>
                <a:gd name="T43" fmla="*/ 241 h 271"/>
                <a:gd name="T44" fmla="*/ 1 w 96"/>
                <a:gd name="T45" fmla="*/ 229 h 271"/>
                <a:gd name="T46" fmla="*/ 4 w 96"/>
                <a:gd name="T47" fmla="*/ 216 h 271"/>
                <a:gd name="T48" fmla="*/ 7 w 96"/>
                <a:gd name="T49" fmla="*/ 194 h 271"/>
                <a:gd name="T50" fmla="*/ 12 w 96"/>
                <a:gd name="T51" fmla="*/ 169 h 271"/>
                <a:gd name="T52" fmla="*/ 16 w 96"/>
                <a:gd name="T53" fmla="*/ 149 h 271"/>
                <a:gd name="T54" fmla="*/ 19 w 96"/>
                <a:gd name="T55" fmla="*/ 137 h 271"/>
                <a:gd name="T56" fmla="*/ 21 w 96"/>
                <a:gd name="T57" fmla="*/ 129 h 271"/>
                <a:gd name="T58" fmla="*/ 21 w 96"/>
                <a:gd name="T59" fmla="*/ 122 h 271"/>
                <a:gd name="T60" fmla="*/ 22 w 96"/>
                <a:gd name="T61" fmla="*/ 110 h 271"/>
                <a:gd name="T62" fmla="*/ 25 w 96"/>
                <a:gd name="T63" fmla="*/ 96 h 271"/>
                <a:gd name="T64" fmla="*/ 28 w 96"/>
                <a:gd name="T65" fmla="*/ 79 h 271"/>
                <a:gd name="T66" fmla="*/ 29 w 96"/>
                <a:gd name="T67" fmla="*/ 62 h 271"/>
                <a:gd name="T68" fmla="*/ 29 w 96"/>
                <a:gd name="T69" fmla="*/ 46 h 271"/>
                <a:gd name="T70" fmla="*/ 28 w 96"/>
                <a:gd name="T71" fmla="*/ 32 h 271"/>
                <a:gd name="T72" fmla="*/ 24 w 96"/>
                <a:gd name="T73" fmla="*/ 22 h 271"/>
                <a:gd name="T74" fmla="*/ 18 w 96"/>
                <a:gd name="T75" fmla="*/ 15 h 271"/>
                <a:gd name="T76" fmla="*/ 13 w 96"/>
                <a:gd name="T77" fmla="*/ 10 h 271"/>
                <a:gd name="T78" fmla="*/ 13 w 96"/>
                <a:gd name="T79" fmla="*/ 6 h 271"/>
                <a:gd name="T80" fmla="*/ 18 w 96"/>
                <a:gd name="T81" fmla="*/ 3 h 271"/>
                <a:gd name="T82" fmla="*/ 25 w 96"/>
                <a:gd name="T83" fmla="*/ 0 h 271"/>
                <a:gd name="T84" fmla="*/ 35 w 96"/>
                <a:gd name="T85" fmla="*/ 0 h 271"/>
                <a:gd name="T86" fmla="*/ 47 w 96"/>
                <a:gd name="T87" fmla="*/ 1 h 271"/>
                <a:gd name="T88" fmla="*/ 60 w 96"/>
                <a:gd name="T89" fmla="*/ 3 h 271"/>
                <a:gd name="T90" fmla="*/ 75 w 96"/>
                <a:gd name="T91" fmla="*/ 9 h 271"/>
                <a:gd name="T92" fmla="*/ 85 w 96"/>
                <a:gd name="T93" fmla="*/ 15 h 271"/>
                <a:gd name="T94" fmla="*/ 93 w 96"/>
                <a:gd name="T95" fmla="*/ 22 h 271"/>
                <a:gd name="T96" fmla="*/ 96 w 96"/>
                <a:gd name="T97" fmla="*/ 29 h 271"/>
                <a:gd name="T98" fmla="*/ 96 w 96"/>
                <a:gd name="T99" fmla="*/ 38 h 271"/>
                <a:gd name="T100" fmla="*/ 94 w 96"/>
                <a:gd name="T101" fmla="*/ 54 h 271"/>
                <a:gd name="T102" fmla="*/ 88 w 96"/>
                <a:gd name="T103" fmla="*/ 78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271">
                  <a:moveTo>
                    <a:pt x="88" y="78"/>
                  </a:moveTo>
                  <a:lnTo>
                    <a:pt x="87" y="81"/>
                  </a:lnTo>
                  <a:lnTo>
                    <a:pt x="87" y="84"/>
                  </a:lnTo>
                  <a:lnTo>
                    <a:pt x="85" y="88"/>
                  </a:lnTo>
                  <a:lnTo>
                    <a:pt x="84" y="93"/>
                  </a:lnTo>
                  <a:lnTo>
                    <a:pt x="82" y="97"/>
                  </a:lnTo>
                  <a:lnTo>
                    <a:pt x="81" y="103"/>
                  </a:lnTo>
                  <a:lnTo>
                    <a:pt x="78" y="109"/>
                  </a:lnTo>
                  <a:lnTo>
                    <a:pt x="76" y="115"/>
                  </a:lnTo>
                  <a:lnTo>
                    <a:pt x="74" y="122"/>
                  </a:lnTo>
                  <a:lnTo>
                    <a:pt x="71" y="129"/>
                  </a:lnTo>
                  <a:lnTo>
                    <a:pt x="69" y="137"/>
                  </a:lnTo>
                  <a:lnTo>
                    <a:pt x="66" y="146"/>
                  </a:lnTo>
                  <a:lnTo>
                    <a:pt x="63" y="154"/>
                  </a:lnTo>
                  <a:lnTo>
                    <a:pt x="59" y="165"/>
                  </a:lnTo>
                  <a:lnTo>
                    <a:pt x="56" y="174"/>
                  </a:lnTo>
                  <a:lnTo>
                    <a:pt x="53" y="185"/>
                  </a:lnTo>
                  <a:lnTo>
                    <a:pt x="49" y="196"/>
                  </a:lnTo>
                  <a:lnTo>
                    <a:pt x="46" y="204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5" y="229"/>
                  </a:lnTo>
                  <a:lnTo>
                    <a:pt x="32" y="237"/>
                  </a:lnTo>
                  <a:lnTo>
                    <a:pt x="29" y="243"/>
                  </a:lnTo>
                  <a:lnTo>
                    <a:pt x="26" y="249"/>
                  </a:lnTo>
                  <a:lnTo>
                    <a:pt x="24" y="254"/>
                  </a:lnTo>
                  <a:lnTo>
                    <a:pt x="21" y="259"/>
                  </a:lnTo>
                  <a:lnTo>
                    <a:pt x="19" y="262"/>
                  </a:lnTo>
                  <a:lnTo>
                    <a:pt x="16" y="265"/>
                  </a:lnTo>
                  <a:lnTo>
                    <a:pt x="15" y="268"/>
                  </a:lnTo>
                  <a:lnTo>
                    <a:pt x="12" y="269"/>
                  </a:lnTo>
                  <a:lnTo>
                    <a:pt x="10" y="271"/>
                  </a:lnTo>
                  <a:lnTo>
                    <a:pt x="9" y="271"/>
                  </a:lnTo>
                  <a:lnTo>
                    <a:pt x="7" y="271"/>
                  </a:lnTo>
                  <a:lnTo>
                    <a:pt x="4" y="269"/>
                  </a:lnTo>
                  <a:lnTo>
                    <a:pt x="3" y="268"/>
                  </a:lnTo>
                  <a:lnTo>
                    <a:pt x="3" y="266"/>
                  </a:lnTo>
                  <a:lnTo>
                    <a:pt x="1" y="265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1" y="235"/>
                  </a:lnTo>
                  <a:lnTo>
                    <a:pt x="1" y="229"/>
                  </a:lnTo>
                  <a:lnTo>
                    <a:pt x="3" y="224"/>
                  </a:lnTo>
                  <a:lnTo>
                    <a:pt x="4" y="216"/>
                  </a:lnTo>
                  <a:lnTo>
                    <a:pt x="4" y="209"/>
                  </a:lnTo>
                  <a:lnTo>
                    <a:pt x="7" y="194"/>
                  </a:lnTo>
                  <a:lnTo>
                    <a:pt x="10" y="181"/>
                  </a:lnTo>
                  <a:lnTo>
                    <a:pt x="12" y="169"/>
                  </a:lnTo>
                  <a:lnTo>
                    <a:pt x="15" y="157"/>
                  </a:lnTo>
                  <a:lnTo>
                    <a:pt x="16" y="149"/>
                  </a:lnTo>
                  <a:lnTo>
                    <a:pt x="18" y="140"/>
                  </a:lnTo>
                  <a:lnTo>
                    <a:pt x="19" y="137"/>
                  </a:lnTo>
                  <a:lnTo>
                    <a:pt x="19" y="132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2"/>
                  </a:lnTo>
                  <a:lnTo>
                    <a:pt x="22" y="116"/>
                  </a:lnTo>
                  <a:lnTo>
                    <a:pt x="22" y="110"/>
                  </a:lnTo>
                  <a:lnTo>
                    <a:pt x="24" y="103"/>
                  </a:lnTo>
                  <a:lnTo>
                    <a:pt x="25" y="96"/>
                  </a:lnTo>
                  <a:lnTo>
                    <a:pt x="26" y="88"/>
                  </a:lnTo>
                  <a:lnTo>
                    <a:pt x="28" y="79"/>
                  </a:lnTo>
                  <a:lnTo>
                    <a:pt x="29" y="71"/>
                  </a:lnTo>
                  <a:lnTo>
                    <a:pt x="29" y="62"/>
                  </a:lnTo>
                  <a:lnTo>
                    <a:pt x="31" y="53"/>
                  </a:lnTo>
                  <a:lnTo>
                    <a:pt x="29" y="46"/>
                  </a:lnTo>
                  <a:lnTo>
                    <a:pt x="29" y="40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2"/>
                  </a:lnTo>
                  <a:lnTo>
                    <a:pt x="21" y="18"/>
                  </a:lnTo>
                  <a:lnTo>
                    <a:pt x="18" y="15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4" y="1"/>
                  </a:lnTo>
                  <a:lnTo>
                    <a:pt x="60" y="3"/>
                  </a:lnTo>
                  <a:lnTo>
                    <a:pt x="68" y="4"/>
                  </a:lnTo>
                  <a:lnTo>
                    <a:pt x="75" y="9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90" y="18"/>
                  </a:lnTo>
                  <a:lnTo>
                    <a:pt x="93" y="22"/>
                  </a:lnTo>
                  <a:lnTo>
                    <a:pt x="94" y="25"/>
                  </a:lnTo>
                  <a:lnTo>
                    <a:pt x="96" y="29"/>
                  </a:lnTo>
                  <a:lnTo>
                    <a:pt x="96" y="34"/>
                  </a:lnTo>
                  <a:lnTo>
                    <a:pt x="96" y="38"/>
                  </a:lnTo>
                  <a:lnTo>
                    <a:pt x="96" y="44"/>
                  </a:lnTo>
                  <a:lnTo>
                    <a:pt x="94" y="54"/>
                  </a:lnTo>
                  <a:lnTo>
                    <a:pt x="91" y="66"/>
                  </a:lnTo>
                  <a:lnTo>
                    <a:pt x="88" y="78"/>
                  </a:lnTo>
                  <a:lnTo>
                    <a:pt x="88" y="78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Freeform 25"/>
          <p:cNvSpPr/>
          <p:nvPr/>
        </p:nvSpPr>
        <p:spPr bwMode="auto">
          <a:xfrm>
            <a:off x="2182627" y="2691391"/>
            <a:ext cx="735238" cy="178475"/>
          </a:xfrm>
          <a:custGeom>
            <a:gdLst>
              <a:gd name="T0" fmla="*/ 379 w 379"/>
              <a:gd name="T1" fmla="*/ 22 h 92"/>
              <a:gd name="T2" fmla="*/ 378 w 379"/>
              <a:gd name="T3" fmla="*/ 26 h 92"/>
              <a:gd name="T4" fmla="*/ 370 w 379"/>
              <a:gd name="T5" fmla="*/ 31 h 92"/>
              <a:gd name="T6" fmla="*/ 357 w 379"/>
              <a:gd name="T7" fmla="*/ 37 h 92"/>
              <a:gd name="T8" fmla="*/ 340 w 379"/>
              <a:gd name="T9" fmla="*/ 41 h 92"/>
              <a:gd name="T10" fmla="*/ 316 w 379"/>
              <a:gd name="T11" fmla="*/ 47 h 92"/>
              <a:gd name="T12" fmla="*/ 287 w 379"/>
              <a:gd name="T13" fmla="*/ 54 h 92"/>
              <a:gd name="T14" fmla="*/ 253 w 379"/>
              <a:gd name="T15" fmla="*/ 60 h 92"/>
              <a:gd name="T16" fmla="*/ 213 w 379"/>
              <a:gd name="T17" fmla="*/ 69 h 92"/>
              <a:gd name="T18" fmla="*/ 178 w 379"/>
              <a:gd name="T19" fmla="*/ 75 h 92"/>
              <a:gd name="T20" fmla="*/ 147 w 379"/>
              <a:gd name="T21" fmla="*/ 81 h 92"/>
              <a:gd name="T22" fmla="*/ 120 w 379"/>
              <a:gd name="T23" fmla="*/ 85 h 92"/>
              <a:gd name="T24" fmla="*/ 98 w 379"/>
              <a:gd name="T25" fmla="*/ 88 h 92"/>
              <a:gd name="T26" fmla="*/ 81 w 379"/>
              <a:gd name="T27" fmla="*/ 91 h 92"/>
              <a:gd name="T28" fmla="*/ 67 w 379"/>
              <a:gd name="T29" fmla="*/ 92 h 92"/>
              <a:gd name="T30" fmla="*/ 57 w 379"/>
              <a:gd name="T31" fmla="*/ 92 h 92"/>
              <a:gd name="T32" fmla="*/ 48 w 379"/>
              <a:gd name="T33" fmla="*/ 92 h 92"/>
              <a:gd name="T34" fmla="*/ 35 w 379"/>
              <a:gd name="T35" fmla="*/ 89 h 92"/>
              <a:gd name="T36" fmla="*/ 22 w 379"/>
              <a:gd name="T37" fmla="*/ 85 h 92"/>
              <a:gd name="T38" fmla="*/ 7 w 379"/>
              <a:gd name="T39" fmla="*/ 78 h 92"/>
              <a:gd name="T40" fmla="*/ 3 w 379"/>
              <a:gd name="T41" fmla="*/ 70 h 92"/>
              <a:gd name="T42" fmla="*/ 12 w 379"/>
              <a:gd name="T43" fmla="*/ 64 h 92"/>
              <a:gd name="T44" fmla="*/ 28 w 379"/>
              <a:gd name="T45" fmla="*/ 57 h 92"/>
              <a:gd name="T46" fmla="*/ 50 w 379"/>
              <a:gd name="T47" fmla="*/ 53 h 92"/>
              <a:gd name="T48" fmla="*/ 75 w 379"/>
              <a:gd name="T49" fmla="*/ 48 h 92"/>
              <a:gd name="T50" fmla="*/ 103 w 379"/>
              <a:gd name="T51" fmla="*/ 44 h 92"/>
              <a:gd name="T52" fmla="*/ 135 w 379"/>
              <a:gd name="T53" fmla="*/ 37 h 92"/>
              <a:gd name="T54" fmla="*/ 172 w 379"/>
              <a:gd name="T55" fmla="*/ 29 h 92"/>
              <a:gd name="T56" fmla="*/ 213 w 379"/>
              <a:gd name="T57" fmla="*/ 20 h 92"/>
              <a:gd name="T58" fmla="*/ 234 w 379"/>
              <a:gd name="T59" fmla="*/ 14 h 92"/>
              <a:gd name="T60" fmla="*/ 251 w 379"/>
              <a:gd name="T61" fmla="*/ 12 h 92"/>
              <a:gd name="T62" fmla="*/ 269 w 379"/>
              <a:gd name="T63" fmla="*/ 7 h 92"/>
              <a:gd name="T64" fmla="*/ 284 w 379"/>
              <a:gd name="T65" fmla="*/ 4 h 92"/>
              <a:gd name="T66" fmla="*/ 298 w 379"/>
              <a:gd name="T67" fmla="*/ 3 h 92"/>
              <a:gd name="T68" fmla="*/ 312 w 379"/>
              <a:gd name="T69" fmla="*/ 1 h 92"/>
              <a:gd name="T70" fmla="*/ 322 w 379"/>
              <a:gd name="T71" fmla="*/ 0 h 92"/>
              <a:gd name="T72" fmla="*/ 332 w 379"/>
              <a:gd name="T73" fmla="*/ 0 h 92"/>
              <a:gd name="T74" fmla="*/ 348 w 379"/>
              <a:gd name="T75" fmla="*/ 1 h 92"/>
              <a:gd name="T76" fmla="*/ 362 w 379"/>
              <a:gd name="T77" fmla="*/ 4 h 92"/>
              <a:gd name="T78" fmla="*/ 372 w 379"/>
              <a:gd name="T79" fmla="*/ 12 h 92"/>
              <a:gd name="T80" fmla="*/ 379 w 379"/>
              <a:gd name="T81" fmla="*/ 20 h 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9" h="92">
                <a:moveTo>
                  <a:pt x="379" y="20"/>
                </a:moveTo>
                <a:lnTo>
                  <a:pt x="379" y="22"/>
                </a:lnTo>
                <a:lnTo>
                  <a:pt x="379" y="25"/>
                </a:lnTo>
                <a:lnTo>
                  <a:pt x="378" y="26"/>
                </a:lnTo>
                <a:lnTo>
                  <a:pt x="375" y="29"/>
                </a:lnTo>
                <a:lnTo>
                  <a:pt x="370" y="31"/>
                </a:lnTo>
                <a:lnTo>
                  <a:pt x="365" y="34"/>
                </a:lnTo>
                <a:lnTo>
                  <a:pt x="357" y="37"/>
                </a:lnTo>
                <a:lnTo>
                  <a:pt x="348" y="39"/>
                </a:lnTo>
                <a:lnTo>
                  <a:pt x="340" y="41"/>
                </a:lnTo>
                <a:lnTo>
                  <a:pt x="328" y="44"/>
                </a:lnTo>
                <a:lnTo>
                  <a:pt x="316" y="47"/>
                </a:lnTo>
                <a:lnTo>
                  <a:pt x="301" y="50"/>
                </a:lnTo>
                <a:lnTo>
                  <a:pt x="287" y="54"/>
                </a:lnTo>
                <a:lnTo>
                  <a:pt x="270" y="57"/>
                </a:lnTo>
                <a:lnTo>
                  <a:pt x="253" y="60"/>
                </a:lnTo>
                <a:lnTo>
                  <a:pt x="232" y="64"/>
                </a:lnTo>
                <a:lnTo>
                  <a:pt x="213" y="69"/>
                </a:lnTo>
                <a:lnTo>
                  <a:pt x="195" y="72"/>
                </a:lnTo>
                <a:lnTo>
                  <a:pt x="178" y="75"/>
                </a:lnTo>
                <a:lnTo>
                  <a:pt x="162" y="78"/>
                </a:lnTo>
                <a:lnTo>
                  <a:pt x="147" y="81"/>
                </a:lnTo>
                <a:lnTo>
                  <a:pt x="132" y="82"/>
                </a:lnTo>
                <a:lnTo>
                  <a:pt x="120" y="85"/>
                </a:lnTo>
                <a:lnTo>
                  <a:pt x="109" y="87"/>
                </a:lnTo>
                <a:lnTo>
                  <a:pt x="98" y="88"/>
                </a:lnTo>
                <a:lnTo>
                  <a:pt x="88" y="89"/>
                </a:lnTo>
                <a:lnTo>
                  <a:pt x="81" y="91"/>
                </a:lnTo>
                <a:lnTo>
                  <a:pt x="73" y="91"/>
                </a:lnTo>
                <a:lnTo>
                  <a:pt x="67" y="92"/>
                </a:lnTo>
                <a:lnTo>
                  <a:pt x="62" y="92"/>
                </a:lnTo>
                <a:lnTo>
                  <a:pt x="57" y="92"/>
                </a:lnTo>
                <a:lnTo>
                  <a:pt x="56" y="92"/>
                </a:lnTo>
                <a:lnTo>
                  <a:pt x="48" y="92"/>
                </a:lnTo>
                <a:lnTo>
                  <a:pt x="42" y="91"/>
                </a:lnTo>
                <a:lnTo>
                  <a:pt x="35" y="89"/>
                </a:lnTo>
                <a:lnTo>
                  <a:pt x="29" y="88"/>
                </a:lnTo>
                <a:lnTo>
                  <a:pt x="22" y="85"/>
                </a:lnTo>
                <a:lnTo>
                  <a:pt x="14" y="81"/>
                </a:lnTo>
                <a:lnTo>
                  <a:pt x="7" y="78"/>
                </a:lnTo>
                <a:lnTo>
                  <a:pt x="0" y="73"/>
                </a:lnTo>
                <a:lnTo>
                  <a:pt x="3" y="70"/>
                </a:lnTo>
                <a:lnTo>
                  <a:pt x="4" y="69"/>
                </a:lnTo>
                <a:lnTo>
                  <a:pt x="12" y="64"/>
                </a:lnTo>
                <a:lnTo>
                  <a:pt x="19" y="60"/>
                </a:lnTo>
                <a:lnTo>
                  <a:pt x="28" y="57"/>
                </a:lnTo>
                <a:lnTo>
                  <a:pt x="38" y="54"/>
                </a:lnTo>
                <a:lnTo>
                  <a:pt x="50" y="53"/>
                </a:lnTo>
                <a:lnTo>
                  <a:pt x="62" y="50"/>
                </a:lnTo>
                <a:lnTo>
                  <a:pt x="75" y="48"/>
                </a:lnTo>
                <a:lnTo>
                  <a:pt x="88" y="47"/>
                </a:lnTo>
                <a:lnTo>
                  <a:pt x="103" y="44"/>
                </a:lnTo>
                <a:lnTo>
                  <a:pt x="119" y="41"/>
                </a:lnTo>
                <a:lnTo>
                  <a:pt x="135" y="37"/>
                </a:lnTo>
                <a:lnTo>
                  <a:pt x="153" y="34"/>
                </a:lnTo>
                <a:lnTo>
                  <a:pt x="172" y="29"/>
                </a:lnTo>
                <a:lnTo>
                  <a:pt x="191" y="25"/>
                </a:lnTo>
                <a:lnTo>
                  <a:pt x="213" y="20"/>
                </a:lnTo>
                <a:lnTo>
                  <a:pt x="223" y="17"/>
                </a:lnTo>
                <a:lnTo>
                  <a:pt x="234" y="14"/>
                </a:lnTo>
                <a:lnTo>
                  <a:pt x="242" y="13"/>
                </a:lnTo>
                <a:lnTo>
                  <a:pt x="251" y="12"/>
                </a:lnTo>
                <a:lnTo>
                  <a:pt x="260" y="10"/>
                </a:lnTo>
                <a:lnTo>
                  <a:pt x="269" y="7"/>
                </a:lnTo>
                <a:lnTo>
                  <a:pt x="276" y="6"/>
                </a:lnTo>
                <a:lnTo>
                  <a:pt x="284" y="4"/>
                </a:lnTo>
                <a:lnTo>
                  <a:pt x="291" y="4"/>
                </a:lnTo>
                <a:lnTo>
                  <a:pt x="298" y="3"/>
                </a:lnTo>
                <a:lnTo>
                  <a:pt x="304" y="1"/>
                </a:lnTo>
                <a:lnTo>
                  <a:pt x="312" y="1"/>
                </a:lnTo>
                <a:lnTo>
                  <a:pt x="316" y="0"/>
                </a:lnTo>
                <a:lnTo>
                  <a:pt x="322" y="0"/>
                </a:lnTo>
                <a:lnTo>
                  <a:pt x="326" y="0"/>
                </a:lnTo>
                <a:lnTo>
                  <a:pt x="332" y="0"/>
                </a:lnTo>
                <a:lnTo>
                  <a:pt x="340" y="0"/>
                </a:lnTo>
                <a:lnTo>
                  <a:pt x="348" y="1"/>
                </a:lnTo>
                <a:lnTo>
                  <a:pt x="356" y="3"/>
                </a:lnTo>
                <a:lnTo>
                  <a:pt x="362" y="4"/>
                </a:lnTo>
                <a:lnTo>
                  <a:pt x="367" y="7"/>
                </a:lnTo>
                <a:lnTo>
                  <a:pt x="372" y="12"/>
                </a:lnTo>
                <a:lnTo>
                  <a:pt x="376" y="16"/>
                </a:lnTo>
                <a:lnTo>
                  <a:pt x="379" y="20"/>
                </a:lnTo>
                <a:lnTo>
                  <a:pt x="379" y="20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27"/>
          <p:cNvSpPr/>
          <p:nvPr/>
        </p:nvSpPr>
        <p:spPr bwMode="auto">
          <a:xfrm>
            <a:off x="2037131" y="3387830"/>
            <a:ext cx="1080548" cy="193994"/>
          </a:xfrm>
          <a:custGeom>
            <a:gdLst>
              <a:gd name="T0" fmla="*/ 541 w 557"/>
              <a:gd name="T1" fmla="*/ 26 h 100"/>
              <a:gd name="T2" fmla="*/ 551 w 557"/>
              <a:gd name="T3" fmla="*/ 33 h 100"/>
              <a:gd name="T4" fmla="*/ 556 w 557"/>
              <a:gd name="T5" fmla="*/ 38 h 100"/>
              <a:gd name="T6" fmla="*/ 557 w 557"/>
              <a:gd name="T7" fmla="*/ 42 h 100"/>
              <a:gd name="T8" fmla="*/ 554 w 557"/>
              <a:gd name="T9" fmla="*/ 48 h 100"/>
              <a:gd name="T10" fmla="*/ 551 w 557"/>
              <a:gd name="T11" fmla="*/ 51 h 100"/>
              <a:gd name="T12" fmla="*/ 545 w 557"/>
              <a:gd name="T13" fmla="*/ 56 h 100"/>
              <a:gd name="T14" fmla="*/ 538 w 557"/>
              <a:gd name="T15" fmla="*/ 57 h 100"/>
              <a:gd name="T16" fmla="*/ 531 w 557"/>
              <a:gd name="T17" fmla="*/ 58 h 100"/>
              <a:gd name="T18" fmla="*/ 522 w 557"/>
              <a:gd name="T19" fmla="*/ 60 h 100"/>
              <a:gd name="T20" fmla="*/ 510 w 557"/>
              <a:gd name="T21" fmla="*/ 60 h 100"/>
              <a:gd name="T22" fmla="*/ 495 w 557"/>
              <a:gd name="T23" fmla="*/ 60 h 100"/>
              <a:gd name="T24" fmla="*/ 478 w 557"/>
              <a:gd name="T25" fmla="*/ 60 h 100"/>
              <a:gd name="T26" fmla="*/ 457 w 557"/>
              <a:gd name="T27" fmla="*/ 60 h 100"/>
              <a:gd name="T28" fmla="*/ 435 w 557"/>
              <a:gd name="T29" fmla="*/ 60 h 100"/>
              <a:gd name="T30" fmla="*/ 397 w 557"/>
              <a:gd name="T31" fmla="*/ 61 h 100"/>
              <a:gd name="T32" fmla="*/ 347 w 557"/>
              <a:gd name="T33" fmla="*/ 63 h 100"/>
              <a:gd name="T34" fmla="*/ 301 w 557"/>
              <a:gd name="T35" fmla="*/ 66 h 100"/>
              <a:gd name="T36" fmla="*/ 260 w 557"/>
              <a:gd name="T37" fmla="*/ 70 h 100"/>
              <a:gd name="T38" fmla="*/ 222 w 557"/>
              <a:gd name="T39" fmla="*/ 76 h 100"/>
              <a:gd name="T40" fmla="*/ 185 w 557"/>
              <a:gd name="T41" fmla="*/ 82 h 100"/>
              <a:gd name="T42" fmla="*/ 151 w 557"/>
              <a:gd name="T43" fmla="*/ 86 h 100"/>
              <a:gd name="T44" fmla="*/ 120 w 557"/>
              <a:gd name="T45" fmla="*/ 91 h 100"/>
              <a:gd name="T46" fmla="*/ 94 w 557"/>
              <a:gd name="T47" fmla="*/ 95 h 100"/>
              <a:gd name="T48" fmla="*/ 72 w 557"/>
              <a:gd name="T49" fmla="*/ 98 h 100"/>
              <a:gd name="T50" fmla="*/ 54 w 557"/>
              <a:gd name="T51" fmla="*/ 100 h 100"/>
              <a:gd name="T52" fmla="*/ 42 w 557"/>
              <a:gd name="T53" fmla="*/ 98 h 100"/>
              <a:gd name="T54" fmla="*/ 39 w 557"/>
              <a:gd name="T55" fmla="*/ 97 h 100"/>
              <a:gd name="T56" fmla="*/ 31 w 557"/>
              <a:gd name="T57" fmla="*/ 92 h 100"/>
              <a:gd name="T58" fmla="*/ 20 w 557"/>
              <a:gd name="T59" fmla="*/ 85 h 100"/>
              <a:gd name="T60" fmla="*/ 10 w 557"/>
              <a:gd name="T61" fmla="*/ 75 h 100"/>
              <a:gd name="T62" fmla="*/ 0 w 557"/>
              <a:gd name="T63" fmla="*/ 60 h 100"/>
              <a:gd name="T64" fmla="*/ 10 w 557"/>
              <a:gd name="T65" fmla="*/ 60 h 100"/>
              <a:gd name="T66" fmla="*/ 25 w 557"/>
              <a:gd name="T67" fmla="*/ 58 h 100"/>
              <a:gd name="T68" fmla="*/ 44 w 557"/>
              <a:gd name="T69" fmla="*/ 57 h 100"/>
              <a:gd name="T70" fmla="*/ 67 w 557"/>
              <a:gd name="T71" fmla="*/ 54 h 100"/>
              <a:gd name="T72" fmla="*/ 97 w 557"/>
              <a:gd name="T73" fmla="*/ 51 h 100"/>
              <a:gd name="T74" fmla="*/ 131 w 557"/>
              <a:gd name="T75" fmla="*/ 47 h 100"/>
              <a:gd name="T76" fmla="*/ 169 w 557"/>
              <a:gd name="T77" fmla="*/ 42 h 100"/>
              <a:gd name="T78" fmla="*/ 213 w 557"/>
              <a:gd name="T79" fmla="*/ 36 h 100"/>
              <a:gd name="T80" fmla="*/ 256 w 557"/>
              <a:gd name="T81" fmla="*/ 32 h 100"/>
              <a:gd name="T82" fmla="*/ 294 w 557"/>
              <a:gd name="T83" fmla="*/ 28 h 100"/>
              <a:gd name="T84" fmla="*/ 328 w 557"/>
              <a:gd name="T85" fmla="*/ 23 h 100"/>
              <a:gd name="T86" fmla="*/ 359 w 557"/>
              <a:gd name="T87" fmla="*/ 19 h 100"/>
              <a:gd name="T88" fmla="*/ 384 w 557"/>
              <a:gd name="T89" fmla="*/ 14 h 100"/>
              <a:gd name="T90" fmla="*/ 406 w 557"/>
              <a:gd name="T91" fmla="*/ 11 h 100"/>
              <a:gd name="T92" fmla="*/ 425 w 557"/>
              <a:gd name="T93" fmla="*/ 10 h 100"/>
              <a:gd name="T94" fmla="*/ 438 w 557"/>
              <a:gd name="T95" fmla="*/ 7 h 100"/>
              <a:gd name="T96" fmla="*/ 457 w 557"/>
              <a:gd name="T97" fmla="*/ 4 h 100"/>
              <a:gd name="T98" fmla="*/ 473 w 557"/>
              <a:gd name="T99" fmla="*/ 3 h 100"/>
              <a:gd name="T100" fmla="*/ 487 w 557"/>
              <a:gd name="T101" fmla="*/ 0 h 100"/>
              <a:gd name="T102" fmla="*/ 497 w 557"/>
              <a:gd name="T103" fmla="*/ 0 h 100"/>
              <a:gd name="T104" fmla="*/ 512 w 557"/>
              <a:gd name="T105" fmla="*/ 4 h 100"/>
              <a:gd name="T106" fmla="*/ 520 w 557"/>
              <a:gd name="T107" fmla="*/ 8 h 100"/>
              <a:gd name="T108" fmla="*/ 529 w 557"/>
              <a:gd name="T109" fmla="*/ 16 h 100"/>
              <a:gd name="T110" fmla="*/ 534 w 557"/>
              <a:gd name="T111" fmla="*/ 20 h 1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100">
                <a:moveTo>
                  <a:pt x="534" y="20"/>
                </a:moveTo>
                <a:lnTo>
                  <a:pt x="541" y="26"/>
                </a:lnTo>
                <a:lnTo>
                  <a:pt x="548" y="32"/>
                </a:lnTo>
                <a:lnTo>
                  <a:pt x="551" y="33"/>
                </a:lnTo>
                <a:lnTo>
                  <a:pt x="553" y="36"/>
                </a:lnTo>
                <a:lnTo>
                  <a:pt x="556" y="38"/>
                </a:lnTo>
                <a:lnTo>
                  <a:pt x="557" y="41"/>
                </a:lnTo>
                <a:lnTo>
                  <a:pt x="557" y="42"/>
                </a:lnTo>
                <a:lnTo>
                  <a:pt x="556" y="45"/>
                </a:lnTo>
                <a:lnTo>
                  <a:pt x="554" y="48"/>
                </a:lnTo>
                <a:lnTo>
                  <a:pt x="553" y="50"/>
                </a:lnTo>
                <a:lnTo>
                  <a:pt x="551" y="51"/>
                </a:lnTo>
                <a:lnTo>
                  <a:pt x="548" y="54"/>
                </a:lnTo>
                <a:lnTo>
                  <a:pt x="545" y="56"/>
                </a:lnTo>
                <a:lnTo>
                  <a:pt x="541" y="57"/>
                </a:lnTo>
                <a:lnTo>
                  <a:pt x="538" y="57"/>
                </a:lnTo>
                <a:lnTo>
                  <a:pt x="535" y="58"/>
                </a:lnTo>
                <a:lnTo>
                  <a:pt x="531" y="58"/>
                </a:lnTo>
                <a:lnTo>
                  <a:pt x="526" y="58"/>
                </a:lnTo>
                <a:lnTo>
                  <a:pt x="522" y="60"/>
                </a:lnTo>
                <a:lnTo>
                  <a:pt x="516" y="60"/>
                </a:lnTo>
                <a:lnTo>
                  <a:pt x="510" y="60"/>
                </a:lnTo>
                <a:lnTo>
                  <a:pt x="503" y="60"/>
                </a:lnTo>
                <a:lnTo>
                  <a:pt x="495" y="60"/>
                </a:lnTo>
                <a:lnTo>
                  <a:pt x="487" y="60"/>
                </a:lnTo>
                <a:lnTo>
                  <a:pt x="478" y="60"/>
                </a:lnTo>
                <a:lnTo>
                  <a:pt x="467" y="60"/>
                </a:lnTo>
                <a:lnTo>
                  <a:pt x="457" y="60"/>
                </a:lnTo>
                <a:lnTo>
                  <a:pt x="447" y="60"/>
                </a:lnTo>
                <a:lnTo>
                  <a:pt x="435" y="60"/>
                </a:lnTo>
                <a:lnTo>
                  <a:pt x="422" y="60"/>
                </a:lnTo>
                <a:lnTo>
                  <a:pt x="397" y="61"/>
                </a:lnTo>
                <a:lnTo>
                  <a:pt x="372" y="61"/>
                </a:lnTo>
                <a:lnTo>
                  <a:pt x="347" y="63"/>
                </a:lnTo>
                <a:lnTo>
                  <a:pt x="325" y="63"/>
                </a:lnTo>
                <a:lnTo>
                  <a:pt x="301" y="66"/>
                </a:lnTo>
                <a:lnTo>
                  <a:pt x="281" y="67"/>
                </a:lnTo>
                <a:lnTo>
                  <a:pt x="260" y="70"/>
                </a:lnTo>
                <a:lnTo>
                  <a:pt x="241" y="73"/>
                </a:lnTo>
                <a:lnTo>
                  <a:pt x="222" y="76"/>
                </a:lnTo>
                <a:lnTo>
                  <a:pt x="203" y="79"/>
                </a:lnTo>
                <a:lnTo>
                  <a:pt x="185" y="82"/>
                </a:lnTo>
                <a:lnTo>
                  <a:pt x="167" y="85"/>
                </a:lnTo>
                <a:lnTo>
                  <a:pt x="151" y="86"/>
                </a:lnTo>
                <a:lnTo>
                  <a:pt x="135" y="89"/>
                </a:lnTo>
                <a:lnTo>
                  <a:pt x="120" y="91"/>
                </a:lnTo>
                <a:lnTo>
                  <a:pt x="106" y="94"/>
                </a:lnTo>
                <a:lnTo>
                  <a:pt x="94" y="95"/>
                </a:lnTo>
                <a:lnTo>
                  <a:pt x="82" y="97"/>
                </a:lnTo>
                <a:lnTo>
                  <a:pt x="72" y="98"/>
                </a:lnTo>
                <a:lnTo>
                  <a:pt x="63" y="98"/>
                </a:lnTo>
                <a:lnTo>
                  <a:pt x="54" y="100"/>
                </a:lnTo>
                <a:lnTo>
                  <a:pt x="48" y="100"/>
                </a:lnTo>
                <a:lnTo>
                  <a:pt x="42" y="98"/>
                </a:lnTo>
                <a:lnTo>
                  <a:pt x="41" y="98"/>
                </a:lnTo>
                <a:lnTo>
                  <a:pt x="39" y="97"/>
                </a:lnTo>
                <a:lnTo>
                  <a:pt x="35" y="95"/>
                </a:lnTo>
                <a:lnTo>
                  <a:pt x="31" y="92"/>
                </a:lnTo>
                <a:lnTo>
                  <a:pt x="26" y="89"/>
                </a:lnTo>
                <a:lnTo>
                  <a:pt x="20" y="85"/>
                </a:lnTo>
                <a:lnTo>
                  <a:pt x="16" y="81"/>
                </a:lnTo>
                <a:lnTo>
                  <a:pt x="10" y="75"/>
                </a:lnTo>
                <a:lnTo>
                  <a:pt x="6" y="67"/>
                </a:lnTo>
                <a:lnTo>
                  <a:pt x="0" y="60"/>
                </a:lnTo>
                <a:lnTo>
                  <a:pt x="4" y="60"/>
                </a:lnTo>
                <a:lnTo>
                  <a:pt x="10" y="60"/>
                </a:lnTo>
                <a:lnTo>
                  <a:pt x="16" y="60"/>
                </a:lnTo>
                <a:lnTo>
                  <a:pt x="25" y="58"/>
                </a:lnTo>
                <a:lnTo>
                  <a:pt x="34" y="58"/>
                </a:lnTo>
                <a:lnTo>
                  <a:pt x="44" y="57"/>
                </a:lnTo>
                <a:lnTo>
                  <a:pt x="56" y="56"/>
                </a:lnTo>
                <a:lnTo>
                  <a:pt x="67" y="54"/>
                </a:lnTo>
                <a:lnTo>
                  <a:pt x="82" y="53"/>
                </a:lnTo>
                <a:lnTo>
                  <a:pt x="97" y="51"/>
                </a:lnTo>
                <a:lnTo>
                  <a:pt x="113" y="50"/>
                </a:lnTo>
                <a:lnTo>
                  <a:pt x="131" y="47"/>
                </a:lnTo>
                <a:lnTo>
                  <a:pt x="150" y="45"/>
                </a:lnTo>
                <a:lnTo>
                  <a:pt x="169" y="42"/>
                </a:lnTo>
                <a:lnTo>
                  <a:pt x="191" y="39"/>
                </a:lnTo>
                <a:lnTo>
                  <a:pt x="213" y="36"/>
                </a:lnTo>
                <a:lnTo>
                  <a:pt x="235" y="33"/>
                </a:lnTo>
                <a:lnTo>
                  <a:pt x="256" y="32"/>
                </a:lnTo>
                <a:lnTo>
                  <a:pt x="275" y="29"/>
                </a:lnTo>
                <a:lnTo>
                  <a:pt x="294" y="28"/>
                </a:lnTo>
                <a:lnTo>
                  <a:pt x="312" y="25"/>
                </a:lnTo>
                <a:lnTo>
                  <a:pt x="328" y="23"/>
                </a:lnTo>
                <a:lnTo>
                  <a:pt x="344" y="20"/>
                </a:lnTo>
                <a:lnTo>
                  <a:pt x="359" y="19"/>
                </a:lnTo>
                <a:lnTo>
                  <a:pt x="372" y="17"/>
                </a:lnTo>
                <a:lnTo>
                  <a:pt x="384" y="14"/>
                </a:lnTo>
                <a:lnTo>
                  <a:pt x="395" y="13"/>
                </a:lnTo>
                <a:lnTo>
                  <a:pt x="406" y="11"/>
                </a:lnTo>
                <a:lnTo>
                  <a:pt x="416" y="10"/>
                </a:lnTo>
                <a:lnTo>
                  <a:pt x="425" y="10"/>
                </a:lnTo>
                <a:lnTo>
                  <a:pt x="432" y="8"/>
                </a:lnTo>
                <a:lnTo>
                  <a:pt x="438" y="7"/>
                </a:lnTo>
                <a:lnTo>
                  <a:pt x="448" y="6"/>
                </a:lnTo>
                <a:lnTo>
                  <a:pt x="457" y="4"/>
                </a:lnTo>
                <a:lnTo>
                  <a:pt x="466" y="3"/>
                </a:lnTo>
                <a:lnTo>
                  <a:pt x="473" y="3"/>
                </a:lnTo>
                <a:lnTo>
                  <a:pt x="481" y="1"/>
                </a:lnTo>
                <a:lnTo>
                  <a:pt x="487" y="0"/>
                </a:lnTo>
                <a:lnTo>
                  <a:pt x="492" y="0"/>
                </a:lnTo>
                <a:lnTo>
                  <a:pt x="497" y="0"/>
                </a:lnTo>
                <a:lnTo>
                  <a:pt x="506" y="3"/>
                </a:lnTo>
                <a:lnTo>
                  <a:pt x="512" y="4"/>
                </a:lnTo>
                <a:lnTo>
                  <a:pt x="516" y="7"/>
                </a:lnTo>
                <a:lnTo>
                  <a:pt x="520" y="8"/>
                </a:lnTo>
                <a:lnTo>
                  <a:pt x="525" y="11"/>
                </a:lnTo>
                <a:lnTo>
                  <a:pt x="529" y="16"/>
                </a:lnTo>
                <a:lnTo>
                  <a:pt x="534" y="20"/>
                </a:lnTo>
                <a:lnTo>
                  <a:pt x="534" y="20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28"/>
          <p:cNvSpPr/>
          <p:nvPr/>
        </p:nvSpPr>
        <p:spPr bwMode="auto">
          <a:xfrm>
            <a:off x="2118608" y="3752539"/>
            <a:ext cx="882674" cy="157136"/>
          </a:xfrm>
          <a:custGeom>
            <a:gdLst>
              <a:gd name="T0" fmla="*/ 427 w 455"/>
              <a:gd name="T1" fmla="*/ 60 h 81"/>
              <a:gd name="T2" fmla="*/ 414 w 455"/>
              <a:gd name="T3" fmla="*/ 59 h 81"/>
              <a:gd name="T4" fmla="*/ 396 w 455"/>
              <a:gd name="T5" fmla="*/ 57 h 81"/>
              <a:gd name="T6" fmla="*/ 375 w 455"/>
              <a:gd name="T7" fmla="*/ 54 h 81"/>
              <a:gd name="T8" fmla="*/ 358 w 455"/>
              <a:gd name="T9" fmla="*/ 51 h 81"/>
              <a:gd name="T10" fmla="*/ 345 w 455"/>
              <a:gd name="T11" fmla="*/ 51 h 81"/>
              <a:gd name="T12" fmla="*/ 327 w 455"/>
              <a:gd name="T13" fmla="*/ 51 h 81"/>
              <a:gd name="T14" fmla="*/ 308 w 455"/>
              <a:gd name="T15" fmla="*/ 51 h 81"/>
              <a:gd name="T16" fmla="*/ 286 w 455"/>
              <a:gd name="T17" fmla="*/ 53 h 81"/>
              <a:gd name="T18" fmla="*/ 261 w 455"/>
              <a:gd name="T19" fmla="*/ 56 h 81"/>
              <a:gd name="T20" fmla="*/ 234 w 455"/>
              <a:gd name="T21" fmla="*/ 59 h 81"/>
              <a:gd name="T22" fmla="*/ 206 w 455"/>
              <a:gd name="T23" fmla="*/ 62 h 81"/>
              <a:gd name="T24" fmla="*/ 175 w 455"/>
              <a:gd name="T25" fmla="*/ 66 h 81"/>
              <a:gd name="T26" fmla="*/ 147 w 455"/>
              <a:gd name="T27" fmla="*/ 70 h 81"/>
              <a:gd name="T28" fmla="*/ 124 w 455"/>
              <a:gd name="T29" fmla="*/ 73 h 81"/>
              <a:gd name="T30" fmla="*/ 103 w 455"/>
              <a:gd name="T31" fmla="*/ 76 h 81"/>
              <a:gd name="T32" fmla="*/ 86 w 455"/>
              <a:gd name="T33" fmla="*/ 78 h 81"/>
              <a:gd name="T34" fmla="*/ 72 w 455"/>
              <a:gd name="T35" fmla="*/ 79 h 81"/>
              <a:gd name="T36" fmla="*/ 64 w 455"/>
              <a:gd name="T37" fmla="*/ 81 h 81"/>
              <a:gd name="T38" fmla="*/ 58 w 455"/>
              <a:gd name="T39" fmla="*/ 81 h 81"/>
              <a:gd name="T40" fmla="*/ 53 w 455"/>
              <a:gd name="T41" fmla="*/ 81 h 81"/>
              <a:gd name="T42" fmla="*/ 46 w 455"/>
              <a:gd name="T43" fmla="*/ 79 h 81"/>
              <a:gd name="T44" fmla="*/ 39 w 455"/>
              <a:gd name="T45" fmla="*/ 76 h 81"/>
              <a:gd name="T46" fmla="*/ 30 w 455"/>
              <a:gd name="T47" fmla="*/ 72 h 81"/>
              <a:gd name="T48" fmla="*/ 20 w 455"/>
              <a:gd name="T49" fmla="*/ 66 h 81"/>
              <a:gd name="T50" fmla="*/ 11 w 455"/>
              <a:gd name="T51" fmla="*/ 60 h 81"/>
              <a:gd name="T52" fmla="*/ 5 w 455"/>
              <a:gd name="T53" fmla="*/ 53 h 81"/>
              <a:gd name="T54" fmla="*/ 2 w 455"/>
              <a:gd name="T55" fmla="*/ 44 h 81"/>
              <a:gd name="T56" fmla="*/ 11 w 455"/>
              <a:gd name="T57" fmla="*/ 40 h 81"/>
              <a:gd name="T58" fmla="*/ 37 w 455"/>
              <a:gd name="T59" fmla="*/ 40 h 81"/>
              <a:gd name="T60" fmla="*/ 67 w 455"/>
              <a:gd name="T61" fmla="*/ 38 h 81"/>
              <a:gd name="T62" fmla="*/ 92 w 455"/>
              <a:gd name="T63" fmla="*/ 35 h 81"/>
              <a:gd name="T64" fmla="*/ 112 w 455"/>
              <a:gd name="T65" fmla="*/ 32 h 81"/>
              <a:gd name="T66" fmla="*/ 121 w 455"/>
              <a:gd name="T67" fmla="*/ 31 h 81"/>
              <a:gd name="T68" fmla="*/ 134 w 455"/>
              <a:gd name="T69" fmla="*/ 28 h 81"/>
              <a:gd name="T70" fmla="*/ 149 w 455"/>
              <a:gd name="T71" fmla="*/ 26 h 81"/>
              <a:gd name="T72" fmla="*/ 165 w 455"/>
              <a:gd name="T73" fmla="*/ 25 h 81"/>
              <a:gd name="T74" fmla="*/ 184 w 455"/>
              <a:gd name="T75" fmla="*/ 22 h 81"/>
              <a:gd name="T76" fmla="*/ 205 w 455"/>
              <a:gd name="T77" fmla="*/ 19 h 81"/>
              <a:gd name="T78" fmla="*/ 228 w 455"/>
              <a:gd name="T79" fmla="*/ 16 h 81"/>
              <a:gd name="T80" fmla="*/ 253 w 455"/>
              <a:gd name="T81" fmla="*/ 12 h 81"/>
              <a:gd name="T82" fmla="*/ 280 w 455"/>
              <a:gd name="T83" fmla="*/ 7 h 81"/>
              <a:gd name="T84" fmla="*/ 303 w 455"/>
              <a:gd name="T85" fmla="*/ 4 h 81"/>
              <a:gd name="T86" fmla="*/ 324 w 455"/>
              <a:gd name="T87" fmla="*/ 3 h 81"/>
              <a:gd name="T88" fmla="*/ 342 w 455"/>
              <a:gd name="T89" fmla="*/ 1 h 81"/>
              <a:gd name="T90" fmla="*/ 359 w 455"/>
              <a:gd name="T91" fmla="*/ 0 h 81"/>
              <a:gd name="T92" fmla="*/ 373 w 455"/>
              <a:gd name="T93" fmla="*/ 1 h 81"/>
              <a:gd name="T94" fmla="*/ 383 w 455"/>
              <a:gd name="T95" fmla="*/ 1 h 81"/>
              <a:gd name="T96" fmla="*/ 392 w 455"/>
              <a:gd name="T97" fmla="*/ 3 h 81"/>
              <a:gd name="T98" fmla="*/ 406 w 455"/>
              <a:gd name="T99" fmla="*/ 9 h 81"/>
              <a:gd name="T100" fmla="*/ 420 w 455"/>
              <a:gd name="T101" fmla="*/ 16 h 81"/>
              <a:gd name="T102" fmla="*/ 430 w 455"/>
              <a:gd name="T103" fmla="*/ 23 h 81"/>
              <a:gd name="T104" fmla="*/ 440 w 455"/>
              <a:gd name="T105" fmla="*/ 32 h 81"/>
              <a:gd name="T106" fmla="*/ 448 w 455"/>
              <a:gd name="T107" fmla="*/ 40 h 81"/>
              <a:gd name="T108" fmla="*/ 452 w 455"/>
              <a:gd name="T109" fmla="*/ 45 h 81"/>
              <a:gd name="T110" fmla="*/ 455 w 455"/>
              <a:gd name="T111" fmla="*/ 48 h 81"/>
              <a:gd name="T112" fmla="*/ 455 w 455"/>
              <a:gd name="T113" fmla="*/ 53 h 81"/>
              <a:gd name="T114" fmla="*/ 453 w 455"/>
              <a:gd name="T115" fmla="*/ 54 h 81"/>
              <a:gd name="T116" fmla="*/ 449 w 455"/>
              <a:gd name="T117" fmla="*/ 56 h 81"/>
              <a:gd name="T118" fmla="*/ 442 w 455"/>
              <a:gd name="T119" fmla="*/ 57 h 81"/>
              <a:gd name="T120" fmla="*/ 431 w 455"/>
              <a:gd name="T121" fmla="*/ 60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5" h="81">
                <a:moveTo>
                  <a:pt x="431" y="60"/>
                </a:moveTo>
                <a:lnTo>
                  <a:pt x="427" y="60"/>
                </a:lnTo>
                <a:lnTo>
                  <a:pt x="421" y="60"/>
                </a:lnTo>
                <a:lnTo>
                  <a:pt x="414" y="59"/>
                </a:lnTo>
                <a:lnTo>
                  <a:pt x="406" y="57"/>
                </a:lnTo>
                <a:lnTo>
                  <a:pt x="396" y="57"/>
                </a:lnTo>
                <a:lnTo>
                  <a:pt x="387" y="56"/>
                </a:lnTo>
                <a:lnTo>
                  <a:pt x="375" y="54"/>
                </a:lnTo>
                <a:lnTo>
                  <a:pt x="365" y="53"/>
                </a:lnTo>
                <a:lnTo>
                  <a:pt x="358" y="51"/>
                </a:lnTo>
                <a:lnTo>
                  <a:pt x="352" y="51"/>
                </a:lnTo>
                <a:lnTo>
                  <a:pt x="345" y="51"/>
                </a:lnTo>
                <a:lnTo>
                  <a:pt x="336" y="50"/>
                </a:lnTo>
                <a:lnTo>
                  <a:pt x="327" y="51"/>
                </a:lnTo>
                <a:lnTo>
                  <a:pt x="318" y="51"/>
                </a:lnTo>
                <a:lnTo>
                  <a:pt x="308" y="51"/>
                </a:lnTo>
                <a:lnTo>
                  <a:pt x="298" y="51"/>
                </a:lnTo>
                <a:lnTo>
                  <a:pt x="286" y="53"/>
                </a:lnTo>
                <a:lnTo>
                  <a:pt x="274" y="54"/>
                </a:lnTo>
                <a:lnTo>
                  <a:pt x="261" y="56"/>
                </a:lnTo>
                <a:lnTo>
                  <a:pt x="249" y="57"/>
                </a:lnTo>
                <a:lnTo>
                  <a:pt x="234" y="59"/>
                </a:lnTo>
                <a:lnTo>
                  <a:pt x="221" y="60"/>
                </a:lnTo>
                <a:lnTo>
                  <a:pt x="206" y="62"/>
                </a:lnTo>
                <a:lnTo>
                  <a:pt x="190" y="65"/>
                </a:lnTo>
                <a:lnTo>
                  <a:pt x="175" y="66"/>
                </a:lnTo>
                <a:lnTo>
                  <a:pt x="161" y="69"/>
                </a:lnTo>
                <a:lnTo>
                  <a:pt x="147" y="70"/>
                </a:lnTo>
                <a:lnTo>
                  <a:pt x="136" y="72"/>
                </a:lnTo>
                <a:lnTo>
                  <a:pt x="124" y="73"/>
                </a:lnTo>
                <a:lnTo>
                  <a:pt x="112" y="75"/>
                </a:lnTo>
                <a:lnTo>
                  <a:pt x="103" y="76"/>
                </a:lnTo>
                <a:lnTo>
                  <a:pt x="95" y="78"/>
                </a:lnTo>
                <a:lnTo>
                  <a:pt x="86" y="78"/>
                </a:lnTo>
                <a:lnTo>
                  <a:pt x="78" y="79"/>
                </a:lnTo>
                <a:lnTo>
                  <a:pt x="72" y="79"/>
                </a:lnTo>
                <a:lnTo>
                  <a:pt x="68" y="79"/>
                </a:lnTo>
                <a:lnTo>
                  <a:pt x="64" y="81"/>
                </a:lnTo>
                <a:lnTo>
                  <a:pt x="59" y="81"/>
                </a:lnTo>
                <a:lnTo>
                  <a:pt x="58" y="81"/>
                </a:lnTo>
                <a:lnTo>
                  <a:pt x="56" y="81"/>
                </a:lnTo>
                <a:lnTo>
                  <a:pt x="53" y="81"/>
                </a:lnTo>
                <a:lnTo>
                  <a:pt x="50" y="79"/>
                </a:lnTo>
                <a:lnTo>
                  <a:pt x="46" y="79"/>
                </a:lnTo>
                <a:lnTo>
                  <a:pt x="42" y="78"/>
                </a:lnTo>
                <a:lnTo>
                  <a:pt x="39" y="76"/>
                </a:lnTo>
                <a:lnTo>
                  <a:pt x="34" y="73"/>
                </a:lnTo>
                <a:lnTo>
                  <a:pt x="30" y="72"/>
                </a:lnTo>
                <a:lnTo>
                  <a:pt x="25" y="69"/>
                </a:lnTo>
                <a:lnTo>
                  <a:pt x="20" y="66"/>
                </a:lnTo>
                <a:lnTo>
                  <a:pt x="15" y="65"/>
                </a:lnTo>
                <a:lnTo>
                  <a:pt x="11" y="60"/>
                </a:lnTo>
                <a:lnTo>
                  <a:pt x="8" y="57"/>
                </a:lnTo>
                <a:lnTo>
                  <a:pt x="5" y="53"/>
                </a:lnTo>
                <a:lnTo>
                  <a:pt x="2" y="48"/>
                </a:lnTo>
                <a:lnTo>
                  <a:pt x="2" y="44"/>
                </a:lnTo>
                <a:lnTo>
                  <a:pt x="0" y="40"/>
                </a:lnTo>
                <a:lnTo>
                  <a:pt x="11" y="40"/>
                </a:lnTo>
                <a:lnTo>
                  <a:pt x="20" y="40"/>
                </a:lnTo>
                <a:lnTo>
                  <a:pt x="37" y="40"/>
                </a:lnTo>
                <a:lnTo>
                  <a:pt x="52" y="38"/>
                </a:lnTo>
                <a:lnTo>
                  <a:pt x="67" y="38"/>
                </a:lnTo>
                <a:lnTo>
                  <a:pt x="80" y="37"/>
                </a:lnTo>
                <a:lnTo>
                  <a:pt x="92" y="35"/>
                </a:lnTo>
                <a:lnTo>
                  <a:pt x="102" y="34"/>
                </a:lnTo>
                <a:lnTo>
                  <a:pt x="112" y="32"/>
                </a:lnTo>
                <a:lnTo>
                  <a:pt x="117" y="31"/>
                </a:lnTo>
                <a:lnTo>
                  <a:pt x="121" y="31"/>
                </a:lnTo>
                <a:lnTo>
                  <a:pt x="127" y="29"/>
                </a:lnTo>
                <a:lnTo>
                  <a:pt x="134" y="28"/>
                </a:lnTo>
                <a:lnTo>
                  <a:pt x="142" y="28"/>
                </a:lnTo>
                <a:lnTo>
                  <a:pt x="149" y="26"/>
                </a:lnTo>
                <a:lnTo>
                  <a:pt x="156" y="26"/>
                </a:lnTo>
                <a:lnTo>
                  <a:pt x="165" y="25"/>
                </a:lnTo>
                <a:lnTo>
                  <a:pt x="174" y="23"/>
                </a:lnTo>
                <a:lnTo>
                  <a:pt x="184" y="22"/>
                </a:lnTo>
                <a:lnTo>
                  <a:pt x="195" y="20"/>
                </a:lnTo>
                <a:lnTo>
                  <a:pt x="205" y="19"/>
                </a:lnTo>
                <a:lnTo>
                  <a:pt x="217" y="18"/>
                </a:lnTo>
                <a:lnTo>
                  <a:pt x="228" y="16"/>
                </a:lnTo>
                <a:lnTo>
                  <a:pt x="242" y="13"/>
                </a:lnTo>
                <a:lnTo>
                  <a:pt x="253" y="12"/>
                </a:lnTo>
                <a:lnTo>
                  <a:pt x="267" y="9"/>
                </a:lnTo>
                <a:lnTo>
                  <a:pt x="280" y="7"/>
                </a:lnTo>
                <a:lnTo>
                  <a:pt x="292" y="6"/>
                </a:lnTo>
                <a:lnTo>
                  <a:pt x="303" y="4"/>
                </a:lnTo>
                <a:lnTo>
                  <a:pt x="314" y="3"/>
                </a:lnTo>
                <a:lnTo>
                  <a:pt x="324" y="3"/>
                </a:lnTo>
                <a:lnTo>
                  <a:pt x="333" y="1"/>
                </a:lnTo>
                <a:lnTo>
                  <a:pt x="342" y="1"/>
                </a:lnTo>
                <a:lnTo>
                  <a:pt x="350" y="1"/>
                </a:lnTo>
                <a:lnTo>
                  <a:pt x="359" y="0"/>
                </a:lnTo>
                <a:lnTo>
                  <a:pt x="365" y="1"/>
                </a:lnTo>
                <a:lnTo>
                  <a:pt x="373" y="1"/>
                </a:lnTo>
                <a:lnTo>
                  <a:pt x="378" y="1"/>
                </a:lnTo>
                <a:lnTo>
                  <a:pt x="383" y="1"/>
                </a:lnTo>
                <a:lnTo>
                  <a:pt x="389" y="3"/>
                </a:lnTo>
                <a:lnTo>
                  <a:pt x="392" y="3"/>
                </a:lnTo>
                <a:lnTo>
                  <a:pt x="399" y="6"/>
                </a:lnTo>
                <a:lnTo>
                  <a:pt x="406" y="9"/>
                </a:lnTo>
                <a:lnTo>
                  <a:pt x="412" y="13"/>
                </a:lnTo>
                <a:lnTo>
                  <a:pt x="420" y="16"/>
                </a:lnTo>
                <a:lnTo>
                  <a:pt x="425" y="19"/>
                </a:lnTo>
                <a:lnTo>
                  <a:pt x="430" y="23"/>
                </a:lnTo>
                <a:lnTo>
                  <a:pt x="436" y="28"/>
                </a:lnTo>
                <a:lnTo>
                  <a:pt x="440" y="32"/>
                </a:lnTo>
                <a:lnTo>
                  <a:pt x="443" y="37"/>
                </a:lnTo>
                <a:lnTo>
                  <a:pt x="448" y="40"/>
                </a:lnTo>
                <a:lnTo>
                  <a:pt x="450" y="43"/>
                </a:lnTo>
                <a:lnTo>
                  <a:pt x="452" y="45"/>
                </a:lnTo>
                <a:lnTo>
                  <a:pt x="453" y="47"/>
                </a:lnTo>
                <a:lnTo>
                  <a:pt x="455" y="48"/>
                </a:lnTo>
                <a:lnTo>
                  <a:pt x="455" y="50"/>
                </a:lnTo>
                <a:lnTo>
                  <a:pt x="455" y="53"/>
                </a:lnTo>
                <a:lnTo>
                  <a:pt x="455" y="53"/>
                </a:lnTo>
                <a:lnTo>
                  <a:pt x="453" y="54"/>
                </a:lnTo>
                <a:lnTo>
                  <a:pt x="452" y="56"/>
                </a:lnTo>
                <a:lnTo>
                  <a:pt x="449" y="56"/>
                </a:lnTo>
                <a:lnTo>
                  <a:pt x="446" y="57"/>
                </a:lnTo>
                <a:lnTo>
                  <a:pt x="442" y="57"/>
                </a:lnTo>
                <a:lnTo>
                  <a:pt x="437" y="59"/>
                </a:lnTo>
                <a:lnTo>
                  <a:pt x="431" y="60"/>
                </a:lnTo>
                <a:lnTo>
                  <a:pt x="431" y="60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26"/>
          <p:cNvSpPr/>
          <p:nvPr/>
        </p:nvSpPr>
        <p:spPr bwMode="auto">
          <a:xfrm>
            <a:off x="1979712" y="3021181"/>
            <a:ext cx="1227983" cy="215334"/>
          </a:xfrm>
          <a:custGeom>
            <a:gdLst>
              <a:gd name="T0" fmla="*/ 336 w 633"/>
              <a:gd name="T1" fmla="*/ 33 h 111"/>
              <a:gd name="T2" fmla="*/ 372 w 633"/>
              <a:gd name="T3" fmla="*/ 27 h 111"/>
              <a:gd name="T4" fmla="*/ 406 w 633"/>
              <a:gd name="T5" fmla="*/ 21 h 111"/>
              <a:gd name="T6" fmla="*/ 434 w 633"/>
              <a:gd name="T7" fmla="*/ 17 h 111"/>
              <a:gd name="T8" fmla="*/ 461 w 633"/>
              <a:gd name="T9" fmla="*/ 12 h 111"/>
              <a:gd name="T10" fmla="*/ 483 w 633"/>
              <a:gd name="T11" fmla="*/ 9 h 111"/>
              <a:gd name="T12" fmla="*/ 500 w 633"/>
              <a:gd name="T13" fmla="*/ 6 h 111"/>
              <a:gd name="T14" fmla="*/ 515 w 633"/>
              <a:gd name="T15" fmla="*/ 3 h 111"/>
              <a:gd name="T16" fmla="*/ 527 w 633"/>
              <a:gd name="T17" fmla="*/ 2 h 111"/>
              <a:gd name="T18" fmla="*/ 534 w 633"/>
              <a:gd name="T19" fmla="*/ 0 h 111"/>
              <a:gd name="T20" fmla="*/ 539 w 633"/>
              <a:gd name="T21" fmla="*/ 0 h 111"/>
              <a:gd name="T22" fmla="*/ 552 w 633"/>
              <a:gd name="T23" fmla="*/ 2 h 111"/>
              <a:gd name="T24" fmla="*/ 574 w 633"/>
              <a:gd name="T25" fmla="*/ 9 h 111"/>
              <a:gd name="T26" fmla="*/ 603 w 633"/>
              <a:gd name="T27" fmla="*/ 21 h 111"/>
              <a:gd name="T28" fmla="*/ 624 w 633"/>
              <a:gd name="T29" fmla="*/ 33 h 111"/>
              <a:gd name="T30" fmla="*/ 633 w 633"/>
              <a:gd name="T31" fmla="*/ 40 h 111"/>
              <a:gd name="T32" fmla="*/ 633 w 633"/>
              <a:gd name="T33" fmla="*/ 44 h 111"/>
              <a:gd name="T34" fmla="*/ 627 w 633"/>
              <a:gd name="T35" fmla="*/ 47 h 111"/>
              <a:gd name="T36" fmla="*/ 619 w 633"/>
              <a:gd name="T37" fmla="*/ 50 h 111"/>
              <a:gd name="T38" fmla="*/ 606 w 633"/>
              <a:gd name="T39" fmla="*/ 52 h 111"/>
              <a:gd name="T40" fmla="*/ 590 w 633"/>
              <a:gd name="T41" fmla="*/ 53 h 111"/>
              <a:gd name="T42" fmla="*/ 569 w 633"/>
              <a:gd name="T43" fmla="*/ 53 h 111"/>
              <a:gd name="T44" fmla="*/ 543 w 633"/>
              <a:gd name="T45" fmla="*/ 55 h 111"/>
              <a:gd name="T46" fmla="*/ 511 w 633"/>
              <a:gd name="T47" fmla="*/ 56 h 111"/>
              <a:gd name="T48" fmla="*/ 471 w 633"/>
              <a:gd name="T49" fmla="*/ 59 h 111"/>
              <a:gd name="T50" fmla="*/ 427 w 633"/>
              <a:gd name="T51" fmla="*/ 64 h 111"/>
              <a:gd name="T52" fmla="*/ 377 w 633"/>
              <a:gd name="T53" fmla="*/ 70 h 111"/>
              <a:gd name="T54" fmla="*/ 325 w 633"/>
              <a:gd name="T55" fmla="*/ 77 h 111"/>
              <a:gd name="T56" fmla="*/ 278 w 633"/>
              <a:gd name="T57" fmla="*/ 83 h 111"/>
              <a:gd name="T58" fmla="*/ 235 w 633"/>
              <a:gd name="T59" fmla="*/ 87 h 111"/>
              <a:gd name="T60" fmla="*/ 196 w 633"/>
              <a:gd name="T61" fmla="*/ 93 h 111"/>
              <a:gd name="T62" fmla="*/ 162 w 633"/>
              <a:gd name="T63" fmla="*/ 97 h 111"/>
              <a:gd name="T64" fmla="*/ 130 w 633"/>
              <a:gd name="T65" fmla="*/ 102 h 111"/>
              <a:gd name="T66" fmla="*/ 103 w 633"/>
              <a:gd name="T67" fmla="*/ 105 h 111"/>
              <a:gd name="T68" fmla="*/ 83 w 633"/>
              <a:gd name="T69" fmla="*/ 108 h 111"/>
              <a:gd name="T70" fmla="*/ 68 w 633"/>
              <a:gd name="T71" fmla="*/ 109 h 111"/>
              <a:gd name="T72" fmla="*/ 59 w 633"/>
              <a:gd name="T73" fmla="*/ 111 h 111"/>
              <a:gd name="T74" fmla="*/ 53 w 633"/>
              <a:gd name="T75" fmla="*/ 111 h 111"/>
              <a:gd name="T76" fmla="*/ 35 w 633"/>
              <a:gd name="T77" fmla="*/ 105 h 111"/>
              <a:gd name="T78" fmla="*/ 10 w 633"/>
              <a:gd name="T79" fmla="*/ 92 h 111"/>
              <a:gd name="T80" fmla="*/ 25 w 633"/>
              <a:gd name="T81" fmla="*/ 83 h 111"/>
              <a:gd name="T82" fmla="*/ 55 w 633"/>
              <a:gd name="T83" fmla="*/ 78 h 111"/>
              <a:gd name="T84" fmla="*/ 77 w 633"/>
              <a:gd name="T85" fmla="*/ 74 h 111"/>
              <a:gd name="T86" fmla="*/ 81 w 633"/>
              <a:gd name="T87" fmla="*/ 72 h 111"/>
              <a:gd name="T88" fmla="*/ 90 w 633"/>
              <a:gd name="T89" fmla="*/ 71 h 111"/>
              <a:gd name="T90" fmla="*/ 102 w 633"/>
              <a:gd name="T91" fmla="*/ 68 h 111"/>
              <a:gd name="T92" fmla="*/ 118 w 633"/>
              <a:gd name="T93" fmla="*/ 67 h 111"/>
              <a:gd name="T94" fmla="*/ 137 w 633"/>
              <a:gd name="T95" fmla="*/ 64 h 111"/>
              <a:gd name="T96" fmla="*/ 159 w 633"/>
              <a:gd name="T97" fmla="*/ 59 h 111"/>
              <a:gd name="T98" fmla="*/ 185 w 633"/>
              <a:gd name="T99" fmla="*/ 56 h 111"/>
              <a:gd name="T100" fmla="*/ 215 w 633"/>
              <a:gd name="T101" fmla="*/ 52 h 111"/>
              <a:gd name="T102" fmla="*/ 247 w 633"/>
              <a:gd name="T103" fmla="*/ 46 h 111"/>
              <a:gd name="T104" fmla="*/ 283 w 633"/>
              <a:gd name="T105" fmla="*/ 42 h 111"/>
              <a:gd name="T106" fmla="*/ 309 w 633"/>
              <a:gd name="T107" fmla="*/ 37 h 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3" h="110">
                <a:moveTo>
                  <a:pt x="309" y="37"/>
                </a:moveTo>
                <a:lnTo>
                  <a:pt x="322" y="36"/>
                </a:lnTo>
                <a:lnTo>
                  <a:pt x="336" y="33"/>
                </a:lnTo>
                <a:lnTo>
                  <a:pt x="349" y="31"/>
                </a:lnTo>
                <a:lnTo>
                  <a:pt x="361" y="28"/>
                </a:lnTo>
                <a:lnTo>
                  <a:pt x="372" y="27"/>
                </a:lnTo>
                <a:lnTo>
                  <a:pt x="384" y="25"/>
                </a:lnTo>
                <a:lnTo>
                  <a:pt x="394" y="22"/>
                </a:lnTo>
                <a:lnTo>
                  <a:pt x="406" y="21"/>
                </a:lnTo>
                <a:lnTo>
                  <a:pt x="415" y="19"/>
                </a:lnTo>
                <a:lnTo>
                  <a:pt x="425" y="18"/>
                </a:lnTo>
                <a:lnTo>
                  <a:pt x="434" y="17"/>
                </a:lnTo>
                <a:lnTo>
                  <a:pt x="444" y="15"/>
                </a:lnTo>
                <a:lnTo>
                  <a:pt x="452" y="14"/>
                </a:lnTo>
                <a:lnTo>
                  <a:pt x="461" y="12"/>
                </a:lnTo>
                <a:lnTo>
                  <a:pt x="468" y="11"/>
                </a:lnTo>
                <a:lnTo>
                  <a:pt x="475" y="9"/>
                </a:lnTo>
                <a:lnTo>
                  <a:pt x="483" y="9"/>
                </a:lnTo>
                <a:lnTo>
                  <a:pt x="488" y="8"/>
                </a:lnTo>
                <a:lnTo>
                  <a:pt x="494" y="6"/>
                </a:lnTo>
                <a:lnTo>
                  <a:pt x="500" y="6"/>
                </a:lnTo>
                <a:lnTo>
                  <a:pt x="506" y="5"/>
                </a:lnTo>
                <a:lnTo>
                  <a:pt x="511" y="5"/>
                </a:lnTo>
                <a:lnTo>
                  <a:pt x="515" y="3"/>
                </a:lnTo>
                <a:lnTo>
                  <a:pt x="519" y="3"/>
                </a:lnTo>
                <a:lnTo>
                  <a:pt x="524" y="2"/>
                </a:lnTo>
                <a:lnTo>
                  <a:pt x="527" y="2"/>
                </a:lnTo>
                <a:lnTo>
                  <a:pt x="530" y="2"/>
                </a:lnTo>
                <a:lnTo>
                  <a:pt x="533" y="2"/>
                </a:lnTo>
                <a:lnTo>
                  <a:pt x="534" y="0"/>
                </a:lnTo>
                <a:lnTo>
                  <a:pt x="536" y="0"/>
                </a:lnTo>
                <a:lnTo>
                  <a:pt x="537" y="0"/>
                </a:lnTo>
                <a:lnTo>
                  <a:pt x="539" y="0"/>
                </a:lnTo>
                <a:lnTo>
                  <a:pt x="541" y="0"/>
                </a:lnTo>
                <a:lnTo>
                  <a:pt x="546" y="2"/>
                </a:lnTo>
                <a:lnTo>
                  <a:pt x="552" y="2"/>
                </a:lnTo>
                <a:lnTo>
                  <a:pt x="559" y="5"/>
                </a:lnTo>
                <a:lnTo>
                  <a:pt x="566" y="6"/>
                </a:lnTo>
                <a:lnTo>
                  <a:pt x="574" y="9"/>
                </a:lnTo>
                <a:lnTo>
                  <a:pt x="584" y="12"/>
                </a:lnTo>
                <a:lnTo>
                  <a:pt x="593" y="17"/>
                </a:lnTo>
                <a:lnTo>
                  <a:pt x="603" y="21"/>
                </a:lnTo>
                <a:lnTo>
                  <a:pt x="612" y="25"/>
                </a:lnTo>
                <a:lnTo>
                  <a:pt x="618" y="30"/>
                </a:lnTo>
                <a:lnTo>
                  <a:pt x="624" y="33"/>
                </a:lnTo>
                <a:lnTo>
                  <a:pt x="628" y="36"/>
                </a:lnTo>
                <a:lnTo>
                  <a:pt x="631" y="37"/>
                </a:lnTo>
                <a:lnTo>
                  <a:pt x="633" y="40"/>
                </a:lnTo>
                <a:lnTo>
                  <a:pt x="633" y="42"/>
                </a:lnTo>
                <a:lnTo>
                  <a:pt x="633" y="43"/>
                </a:lnTo>
                <a:lnTo>
                  <a:pt x="633" y="44"/>
                </a:lnTo>
                <a:lnTo>
                  <a:pt x="631" y="46"/>
                </a:lnTo>
                <a:lnTo>
                  <a:pt x="630" y="47"/>
                </a:lnTo>
                <a:lnTo>
                  <a:pt x="627" y="47"/>
                </a:lnTo>
                <a:lnTo>
                  <a:pt x="625" y="49"/>
                </a:lnTo>
                <a:lnTo>
                  <a:pt x="622" y="50"/>
                </a:lnTo>
                <a:lnTo>
                  <a:pt x="619" y="50"/>
                </a:lnTo>
                <a:lnTo>
                  <a:pt x="615" y="52"/>
                </a:lnTo>
                <a:lnTo>
                  <a:pt x="611" y="52"/>
                </a:lnTo>
                <a:lnTo>
                  <a:pt x="606" y="52"/>
                </a:lnTo>
                <a:lnTo>
                  <a:pt x="602" y="53"/>
                </a:lnTo>
                <a:lnTo>
                  <a:pt x="596" y="53"/>
                </a:lnTo>
                <a:lnTo>
                  <a:pt x="590" y="53"/>
                </a:lnTo>
                <a:lnTo>
                  <a:pt x="584" y="53"/>
                </a:lnTo>
                <a:lnTo>
                  <a:pt x="578" y="53"/>
                </a:lnTo>
                <a:lnTo>
                  <a:pt x="569" y="53"/>
                </a:lnTo>
                <a:lnTo>
                  <a:pt x="562" y="53"/>
                </a:lnTo>
                <a:lnTo>
                  <a:pt x="553" y="55"/>
                </a:lnTo>
                <a:lnTo>
                  <a:pt x="543" y="55"/>
                </a:lnTo>
                <a:lnTo>
                  <a:pt x="533" y="55"/>
                </a:lnTo>
                <a:lnTo>
                  <a:pt x="522" y="56"/>
                </a:lnTo>
                <a:lnTo>
                  <a:pt x="511" y="56"/>
                </a:lnTo>
                <a:lnTo>
                  <a:pt x="497" y="58"/>
                </a:lnTo>
                <a:lnTo>
                  <a:pt x="486" y="58"/>
                </a:lnTo>
                <a:lnTo>
                  <a:pt x="471" y="59"/>
                </a:lnTo>
                <a:lnTo>
                  <a:pt x="458" y="61"/>
                </a:lnTo>
                <a:lnTo>
                  <a:pt x="443" y="62"/>
                </a:lnTo>
                <a:lnTo>
                  <a:pt x="427" y="64"/>
                </a:lnTo>
                <a:lnTo>
                  <a:pt x="411" y="65"/>
                </a:lnTo>
                <a:lnTo>
                  <a:pt x="394" y="68"/>
                </a:lnTo>
                <a:lnTo>
                  <a:pt x="377" y="70"/>
                </a:lnTo>
                <a:lnTo>
                  <a:pt x="359" y="72"/>
                </a:lnTo>
                <a:lnTo>
                  <a:pt x="341" y="74"/>
                </a:lnTo>
                <a:lnTo>
                  <a:pt x="325" y="77"/>
                </a:lnTo>
                <a:lnTo>
                  <a:pt x="309" y="78"/>
                </a:lnTo>
                <a:lnTo>
                  <a:pt x="293" y="80"/>
                </a:lnTo>
                <a:lnTo>
                  <a:pt x="278" y="83"/>
                </a:lnTo>
                <a:lnTo>
                  <a:pt x="263" y="84"/>
                </a:lnTo>
                <a:lnTo>
                  <a:pt x="249" y="86"/>
                </a:lnTo>
                <a:lnTo>
                  <a:pt x="235" y="87"/>
                </a:lnTo>
                <a:lnTo>
                  <a:pt x="222" y="89"/>
                </a:lnTo>
                <a:lnTo>
                  <a:pt x="209" y="90"/>
                </a:lnTo>
                <a:lnTo>
                  <a:pt x="196" y="93"/>
                </a:lnTo>
                <a:lnTo>
                  <a:pt x="184" y="95"/>
                </a:lnTo>
                <a:lnTo>
                  <a:pt x="172" y="96"/>
                </a:lnTo>
                <a:lnTo>
                  <a:pt x="162" y="97"/>
                </a:lnTo>
                <a:lnTo>
                  <a:pt x="152" y="99"/>
                </a:lnTo>
                <a:lnTo>
                  <a:pt x="140" y="100"/>
                </a:lnTo>
                <a:lnTo>
                  <a:pt x="130" y="102"/>
                </a:lnTo>
                <a:lnTo>
                  <a:pt x="121" y="103"/>
                </a:lnTo>
                <a:lnTo>
                  <a:pt x="112" y="103"/>
                </a:lnTo>
                <a:lnTo>
                  <a:pt x="103" y="105"/>
                </a:lnTo>
                <a:lnTo>
                  <a:pt x="96" y="106"/>
                </a:lnTo>
                <a:lnTo>
                  <a:pt x="88" y="106"/>
                </a:lnTo>
                <a:lnTo>
                  <a:pt x="83" y="108"/>
                </a:lnTo>
                <a:lnTo>
                  <a:pt x="77" y="109"/>
                </a:lnTo>
                <a:lnTo>
                  <a:pt x="72" y="109"/>
                </a:lnTo>
                <a:lnTo>
                  <a:pt x="68" y="109"/>
                </a:lnTo>
                <a:lnTo>
                  <a:pt x="65" y="111"/>
                </a:lnTo>
                <a:lnTo>
                  <a:pt x="62" y="111"/>
                </a:lnTo>
                <a:lnTo>
                  <a:pt x="59" y="111"/>
                </a:lnTo>
                <a:lnTo>
                  <a:pt x="58" y="111"/>
                </a:lnTo>
                <a:lnTo>
                  <a:pt x="56" y="111"/>
                </a:lnTo>
                <a:lnTo>
                  <a:pt x="53" y="111"/>
                </a:lnTo>
                <a:lnTo>
                  <a:pt x="49" y="109"/>
                </a:lnTo>
                <a:lnTo>
                  <a:pt x="43" y="108"/>
                </a:lnTo>
                <a:lnTo>
                  <a:pt x="35" y="105"/>
                </a:lnTo>
                <a:lnTo>
                  <a:pt x="28" y="102"/>
                </a:lnTo>
                <a:lnTo>
                  <a:pt x="19" y="97"/>
                </a:lnTo>
                <a:lnTo>
                  <a:pt x="10" y="92"/>
                </a:lnTo>
                <a:lnTo>
                  <a:pt x="0" y="86"/>
                </a:lnTo>
                <a:lnTo>
                  <a:pt x="13" y="84"/>
                </a:lnTo>
                <a:lnTo>
                  <a:pt x="25" y="83"/>
                </a:lnTo>
                <a:lnTo>
                  <a:pt x="35" y="81"/>
                </a:lnTo>
                <a:lnTo>
                  <a:pt x="46" y="80"/>
                </a:lnTo>
                <a:lnTo>
                  <a:pt x="55" y="78"/>
                </a:lnTo>
                <a:lnTo>
                  <a:pt x="62" y="77"/>
                </a:lnTo>
                <a:lnTo>
                  <a:pt x="69" y="75"/>
                </a:lnTo>
                <a:lnTo>
                  <a:pt x="77" y="74"/>
                </a:lnTo>
                <a:lnTo>
                  <a:pt x="77" y="74"/>
                </a:lnTo>
                <a:lnTo>
                  <a:pt x="80" y="74"/>
                </a:lnTo>
                <a:lnTo>
                  <a:pt x="81" y="72"/>
                </a:lnTo>
                <a:lnTo>
                  <a:pt x="84" y="72"/>
                </a:lnTo>
                <a:lnTo>
                  <a:pt x="87" y="71"/>
                </a:lnTo>
                <a:lnTo>
                  <a:pt x="90" y="71"/>
                </a:lnTo>
                <a:lnTo>
                  <a:pt x="93" y="70"/>
                </a:lnTo>
                <a:lnTo>
                  <a:pt x="97" y="70"/>
                </a:lnTo>
                <a:lnTo>
                  <a:pt x="102" y="68"/>
                </a:lnTo>
                <a:lnTo>
                  <a:pt x="106" y="68"/>
                </a:lnTo>
                <a:lnTo>
                  <a:pt x="112" y="67"/>
                </a:lnTo>
                <a:lnTo>
                  <a:pt x="118" y="67"/>
                </a:lnTo>
                <a:lnTo>
                  <a:pt x="124" y="65"/>
                </a:lnTo>
                <a:lnTo>
                  <a:pt x="130" y="64"/>
                </a:lnTo>
                <a:lnTo>
                  <a:pt x="137" y="64"/>
                </a:lnTo>
                <a:lnTo>
                  <a:pt x="144" y="62"/>
                </a:lnTo>
                <a:lnTo>
                  <a:pt x="152" y="61"/>
                </a:lnTo>
                <a:lnTo>
                  <a:pt x="159" y="59"/>
                </a:lnTo>
                <a:lnTo>
                  <a:pt x="168" y="58"/>
                </a:lnTo>
                <a:lnTo>
                  <a:pt x="175" y="56"/>
                </a:lnTo>
                <a:lnTo>
                  <a:pt x="185" y="56"/>
                </a:lnTo>
                <a:lnTo>
                  <a:pt x="194" y="55"/>
                </a:lnTo>
                <a:lnTo>
                  <a:pt x="205" y="53"/>
                </a:lnTo>
                <a:lnTo>
                  <a:pt x="215" y="52"/>
                </a:lnTo>
                <a:lnTo>
                  <a:pt x="225" y="50"/>
                </a:lnTo>
                <a:lnTo>
                  <a:pt x="235" y="47"/>
                </a:lnTo>
                <a:lnTo>
                  <a:pt x="247" y="46"/>
                </a:lnTo>
                <a:lnTo>
                  <a:pt x="259" y="44"/>
                </a:lnTo>
                <a:lnTo>
                  <a:pt x="271" y="43"/>
                </a:lnTo>
                <a:lnTo>
                  <a:pt x="283" y="42"/>
                </a:lnTo>
                <a:lnTo>
                  <a:pt x="296" y="39"/>
                </a:lnTo>
                <a:lnTo>
                  <a:pt x="309" y="37"/>
                </a:lnTo>
                <a:lnTo>
                  <a:pt x="309" y="37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79912" y="1923678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要注意右半部分四个横的长短分布情况，四个横之间的间隙要匀称。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8" grpId="0" animBg="1"/>
      <p:bldP spid="114" grpId="0" animBg="1"/>
      <p:bldP spid="1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422957" y="697145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 záo 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0892" y="1737336"/>
            <a:ext cx="2318547" cy="2326669"/>
            <a:chOff x="5534807" y="1672548"/>
            <a:chExt cx="2318547" cy="2326669"/>
          </a:xfrm>
        </p:grpSpPr>
        <p:sp>
          <p:nvSpPr>
            <p:cNvPr id="9" name="矩形 8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252861" y="1987813"/>
            <a:ext cx="1754609" cy="1825714"/>
            <a:chOff x="4505325" y="1544638"/>
            <a:chExt cx="1331913" cy="1385888"/>
          </a:xfrm>
          <a:solidFill>
            <a:schemeClr val="tx1"/>
          </a:solidFill>
        </p:grpSpPr>
        <p:sp>
          <p:nvSpPr>
            <p:cNvPr id="15" name="Freeform 32"/>
            <p:cNvSpPr/>
            <p:nvPr/>
          </p:nvSpPr>
          <p:spPr bwMode="auto">
            <a:xfrm>
              <a:off x="5180013" y="1544638"/>
              <a:ext cx="138113" cy="523875"/>
            </a:xfrm>
            <a:custGeom>
              <a:gdLst>
                <a:gd name="T0" fmla="*/ 72 w 87"/>
                <a:gd name="T1" fmla="*/ 122 h 330"/>
                <a:gd name="T2" fmla="*/ 72 w 87"/>
                <a:gd name="T3" fmla="*/ 137 h 330"/>
                <a:gd name="T4" fmla="*/ 71 w 87"/>
                <a:gd name="T5" fmla="*/ 156 h 330"/>
                <a:gd name="T6" fmla="*/ 69 w 87"/>
                <a:gd name="T7" fmla="*/ 178 h 330"/>
                <a:gd name="T8" fmla="*/ 69 w 87"/>
                <a:gd name="T9" fmla="*/ 203 h 330"/>
                <a:gd name="T10" fmla="*/ 68 w 87"/>
                <a:gd name="T11" fmla="*/ 234 h 330"/>
                <a:gd name="T12" fmla="*/ 68 w 87"/>
                <a:gd name="T13" fmla="*/ 268 h 330"/>
                <a:gd name="T14" fmla="*/ 66 w 87"/>
                <a:gd name="T15" fmla="*/ 305 h 330"/>
                <a:gd name="T16" fmla="*/ 27 w 87"/>
                <a:gd name="T17" fmla="*/ 330 h 330"/>
                <a:gd name="T18" fmla="*/ 25 w 87"/>
                <a:gd name="T19" fmla="*/ 293 h 330"/>
                <a:gd name="T20" fmla="*/ 25 w 87"/>
                <a:gd name="T21" fmla="*/ 259 h 330"/>
                <a:gd name="T22" fmla="*/ 25 w 87"/>
                <a:gd name="T23" fmla="*/ 227 h 330"/>
                <a:gd name="T24" fmla="*/ 25 w 87"/>
                <a:gd name="T25" fmla="*/ 197 h 330"/>
                <a:gd name="T26" fmla="*/ 25 w 87"/>
                <a:gd name="T27" fmla="*/ 171 h 330"/>
                <a:gd name="T28" fmla="*/ 24 w 87"/>
                <a:gd name="T29" fmla="*/ 146 h 330"/>
                <a:gd name="T30" fmla="*/ 24 w 87"/>
                <a:gd name="T31" fmla="*/ 122 h 330"/>
                <a:gd name="T32" fmla="*/ 24 w 87"/>
                <a:gd name="T33" fmla="*/ 103 h 330"/>
                <a:gd name="T34" fmla="*/ 22 w 87"/>
                <a:gd name="T35" fmla="*/ 84 h 330"/>
                <a:gd name="T36" fmla="*/ 21 w 87"/>
                <a:gd name="T37" fmla="*/ 70 h 330"/>
                <a:gd name="T38" fmla="*/ 21 w 87"/>
                <a:gd name="T39" fmla="*/ 56 h 330"/>
                <a:gd name="T40" fmla="*/ 19 w 87"/>
                <a:gd name="T41" fmla="*/ 45 h 330"/>
                <a:gd name="T42" fmla="*/ 18 w 87"/>
                <a:gd name="T43" fmla="*/ 36 h 330"/>
                <a:gd name="T44" fmla="*/ 16 w 87"/>
                <a:gd name="T45" fmla="*/ 30 h 330"/>
                <a:gd name="T46" fmla="*/ 15 w 87"/>
                <a:gd name="T47" fmla="*/ 25 h 330"/>
                <a:gd name="T48" fmla="*/ 15 w 87"/>
                <a:gd name="T49" fmla="*/ 22 h 330"/>
                <a:gd name="T50" fmla="*/ 6 w 87"/>
                <a:gd name="T51" fmla="*/ 20 h 330"/>
                <a:gd name="T52" fmla="*/ 2 w 87"/>
                <a:gd name="T53" fmla="*/ 17 h 330"/>
                <a:gd name="T54" fmla="*/ 0 w 87"/>
                <a:gd name="T55" fmla="*/ 12 h 330"/>
                <a:gd name="T56" fmla="*/ 2 w 87"/>
                <a:gd name="T57" fmla="*/ 6 h 330"/>
                <a:gd name="T58" fmla="*/ 6 w 87"/>
                <a:gd name="T59" fmla="*/ 2 h 330"/>
                <a:gd name="T60" fmla="*/ 15 w 87"/>
                <a:gd name="T61" fmla="*/ 0 h 330"/>
                <a:gd name="T62" fmla="*/ 25 w 87"/>
                <a:gd name="T63" fmla="*/ 0 h 330"/>
                <a:gd name="T64" fmla="*/ 38 w 87"/>
                <a:gd name="T65" fmla="*/ 3 h 330"/>
                <a:gd name="T66" fmla="*/ 52 w 87"/>
                <a:gd name="T67" fmla="*/ 9 h 330"/>
                <a:gd name="T68" fmla="*/ 62 w 87"/>
                <a:gd name="T69" fmla="*/ 15 h 330"/>
                <a:gd name="T70" fmla="*/ 71 w 87"/>
                <a:gd name="T71" fmla="*/ 20 h 330"/>
                <a:gd name="T72" fmla="*/ 77 w 87"/>
                <a:gd name="T73" fmla="*/ 22 h 330"/>
                <a:gd name="T74" fmla="*/ 83 w 87"/>
                <a:gd name="T75" fmla="*/ 30 h 330"/>
                <a:gd name="T76" fmla="*/ 86 w 87"/>
                <a:gd name="T77" fmla="*/ 36 h 330"/>
                <a:gd name="T78" fmla="*/ 87 w 87"/>
                <a:gd name="T79" fmla="*/ 43 h 330"/>
                <a:gd name="T80" fmla="*/ 86 w 87"/>
                <a:gd name="T81" fmla="*/ 52 h 330"/>
                <a:gd name="T82" fmla="*/ 83 w 87"/>
                <a:gd name="T83" fmla="*/ 62 h 330"/>
                <a:gd name="T84" fmla="*/ 80 w 87"/>
                <a:gd name="T85" fmla="*/ 77 h 330"/>
                <a:gd name="T86" fmla="*/ 77 w 87"/>
                <a:gd name="T87" fmla="*/ 95 h 330"/>
                <a:gd name="T88" fmla="*/ 74 w 87"/>
                <a:gd name="T89" fmla="*/ 117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" h="330">
                  <a:moveTo>
                    <a:pt x="74" y="117"/>
                  </a:moveTo>
                  <a:lnTo>
                    <a:pt x="72" y="122"/>
                  </a:lnTo>
                  <a:lnTo>
                    <a:pt x="72" y="130"/>
                  </a:lnTo>
                  <a:lnTo>
                    <a:pt x="72" y="137"/>
                  </a:lnTo>
                  <a:lnTo>
                    <a:pt x="71" y="146"/>
                  </a:lnTo>
                  <a:lnTo>
                    <a:pt x="71" y="156"/>
                  </a:lnTo>
                  <a:lnTo>
                    <a:pt x="71" y="167"/>
                  </a:lnTo>
                  <a:lnTo>
                    <a:pt x="69" y="178"/>
                  </a:lnTo>
                  <a:lnTo>
                    <a:pt x="69" y="190"/>
                  </a:lnTo>
                  <a:lnTo>
                    <a:pt x="69" y="203"/>
                  </a:lnTo>
                  <a:lnTo>
                    <a:pt x="69" y="218"/>
                  </a:lnTo>
                  <a:lnTo>
                    <a:pt x="68" y="234"/>
                  </a:lnTo>
                  <a:lnTo>
                    <a:pt x="68" y="250"/>
                  </a:lnTo>
                  <a:lnTo>
                    <a:pt x="68" y="268"/>
                  </a:lnTo>
                  <a:lnTo>
                    <a:pt x="66" y="286"/>
                  </a:lnTo>
                  <a:lnTo>
                    <a:pt x="66" y="305"/>
                  </a:lnTo>
                  <a:lnTo>
                    <a:pt x="65" y="325"/>
                  </a:lnTo>
                  <a:lnTo>
                    <a:pt x="27" y="330"/>
                  </a:lnTo>
                  <a:lnTo>
                    <a:pt x="27" y="311"/>
                  </a:lnTo>
                  <a:lnTo>
                    <a:pt x="25" y="293"/>
                  </a:lnTo>
                  <a:lnTo>
                    <a:pt x="25" y="275"/>
                  </a:lnTo>
                  <a:lnTo>
                    <a:pt x="25" y="259"/>
                  </a:lnTo>
                  <a:lnTo>
                    <a:pt x="25" y="243"/>
                  </a:lnTo>
                  <a:lnTo>
                    <a:pt x="25" y="227"/>
                  </a:lnTo>
                  <a:lnTo>
                    <a:pt x="25" y="212"/>
                  </a:lnTo>
                  <a:lnTo>
                    <a:pt x="25" y="197"/>
                  </a:lnTo>
                  <a:lnTo>
                    <a:pt x="25" y="184"/>
                  </a:lnTo>
                  <a:lnTo>
                    <a:pt x="25" y="171"/>
                  </a:lnTo>
                  <a:lnTo>
                    <a:pt x="25" y="158"/>
                  </a:lnTo>
                  <a:lnTo>
                    <a:pt x="24" y="146"/>
                  </a:lnTo>
                  <a:lnTo>
                    <a:pt x="24" y="134"/>
                  </a:lnTo>
                  <a:lnTo>
                    <a:pt x="24" y="122"/>
                  </a:lnTo>
                  <a:lnTo>
                    <a:pt x="24" y="112"/>
                  </a:lnTo>
                  <a:lnTo>
                    <a:pt x="24" y="103"/>
                  </a:lnTo>
                  <a:lnTo>
                    <a:pt x="22" y="93"/>
                  </a:lnTo>
                  <a:lnTo>
                    <a:pt x="22" y="84"/>
                  </a:lnTo>
                  <a:lnTo>
                    <a:pt x="22" y="77"/>
                  </a:lnTo>
                  <a:lnTo>
                    <a:pt x="21" y="70"/>
                  </a:lnTo>
                  <a:lnTo>
                    <a:pt x="21" y="62"/>
                  </a:lnTo>
                  <a:lnTo>
                    <a:pt x="21" y="56"/>
                  </a:lnTo>
                  <a:lnTo>
                    <a:pt x="19" y="50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6" y="30"/>
                  </a:lnTo>
                  <a:lnTo>
                    <a:pt x="16" y="27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1" y="21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52" y="9"/>
                  </a:lnTo>
                  <a:lnTo>
                    <a:pt x="58" y="12"/>
                  </a:lnTo>
                  <a:lnTo>
                    <a:pt x="62" y="15"/>
                  </a:lnTo>
                  <a:lnTo>
                    <a:pt x="66" y="17"/>
                  </a:lnTo>
                  <a:lnTo>
                    <a:pt x="71" y="20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80" y="25"/>
                  </a:lnTo>
                  <a:lnTo>
                    <a:pt x="83" y="30"/>
                  </a:lnTo>
                  <a:lnTo>
                    <a:pt x="84" y="33"/>
                  </a:lnTo>
                  <a:lnTo>
                    <a:pt x="86" y="36"/>
                  </a:lnTo>
                  <a:lnTo>
                    <a:pt x="87" y="39"/>
                  </a:lnTo>
                  <a:lnTo>
                    <a:pt x="87" y="43"/>
                  </a:lnTo>
                  <a:lnTo>
                    <a:pt x="87" y="47"/>
                  </a:lnTo>
                  <a:lnTo>
                    <a:pt x="86" y="52"/>
                  </a:lnTo>
                  <a:lnTo>
                    <a:pt x="84" y="56"/>
                  </a:lnTo>
                  <a:lnTo>
                    <a:pt x="83" y="62"/>
                  </a:lnTo>
                  <a:lnTo>
                    <a:pt x="81" y="70"/>
                  </a:lnTo>
                  <a:lnTo>
                    <a:pt x="80" y="77"/>
                  </a:lnTo>
                  <a:lnTo>
                    <a:pt x="78" y="86"/>
                  </a:lnTo>
                  <a:lnTo>
                    <a:pt x="77" y="95"/>
                  </a:lnTo>
                  <a:lnTo>
                    <a:pt x="75" y="105"/>
                  </a:lnTo>
                  <a:lnTo>
                    <a:pt x="74" y="117"/>
                  </a:lnTo>
                  <a:lnTo>
                    <a:pt x="74" y="117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5351463" y="1698625"/>
              <a:ext cx="258763" cy="260350"/>
            </a:xfrm>
            <a:custGeom>
              <a:gdLst>
                <a:gd name="T0" fmla="*/ 0 w 163"/>
                <a:gd name="T1" fmla="*/ 161 h 164"/>
                <a:gd name="T2" fmla="*/ 3 w 163"/>
                <a:gd name="T3" fmla="*/ 153 h 164"/>
                <a:gd name="T4" fmla="*/ 8 w 163"/>
                <a:gd name="T5" fmla="*/ 142 h 164"/>
                <a:gd name="T6" fmla="*/ 20 w 163"/>
                <a:gd name="T7" fmla="*/ 127 h 164"/>
                <a:gd name="T8" fmla="*/ 38 w 163"/>
                <a:gd name="T9" fmla="*/ 109 h 164"/>
                <a:gd name="T10" fmla="*/ 53 w 163"/>
                <a:gd name="T11" fmla="*/ 92 h 164"/>
                <a:gd name="T12" fmla="*/ 64 w 163"/>
                <a:gd name="T13" fmla="*/ 77 h 164"/>
                <a:gd name="T14" fmla="*/ 76 w 163"/>
                <a:gd name="T15" fmla="*/ 62 h 164"/>
                <a:gd name="T16" fmla="*/ 83 w 163"/>
                <a:gd name="T17" fmla="*/ 52 h 164"/>
                <a:gd name="T18" fmla="*/ 89 w 163"/>
                <a:gd name="T19" fmla="*/ 43 h 164"/>
                <a:gd name="T20" fmla="*/ 91 w 163"/>
                <a:gd name="T21" fmla="*/ 34 h 164"/>
                <a:gd name="T22" fmla="*/ 89 w 163"/>
                <a:gd name="T23" fmla="*/ 27 h 164"/>
                <a:gd name="T24" fmla="*/ 85 w 163"/>
                <a:gd name="T25" fmla="*/ 21 h 164"/>
                <a:gd name="T26" fmla="*/ 82 w 163"/>
                <a:gd name="T27" fmla="*/ 15 h 164"/>
                <a:gd name="T28" fmla="*/ 82 w 163"/>
                <a:gd name="T29" fmla="*/ 9 h 164"/>
                <a:gd name="T30" fmla="*/ 83 w 163"/>
                <a:gd name="T31" fmla="*/ 5 h 164"/>
                <a:gd name="T32" fmla="*/ 86 w 163"/>
                <a:gd name="T33" fmla="*/ 2 h 164"/>
                <a:gd name="T34" fmla="*/ 91 w 163"/>
                <a:gd name="T35" fmla="*/ 0 h 164"/>
                <a:gd name="T36" fmla="*/ 98 w 163"/>
                <a:gd name="T37" fmla="*/ 0 h 164"/>
                <a:gd name="T38" fmla="*/ 107 w 163"/>
                <a:gd name="T39" fmla="*/ 2 h 164"/>
                <a:gd name="T40" fmla="*/ 116 w 163"/>
                <a:gd name="T41" fmla="*/ 5 h 164"/>
                <a:gd name="T42" fmla="*/ 125 w 163"/>
                <a:gd name="T43" fmla="*/ 9 h 164"/>
                <a:gd name="T44" fmla="*/ 133 w 163"/>
                <a:gd name="T45" fmla="*/ 17 h 164"/>
                <a:gd name="T46" fmla="*/ 142 w 163"/>
                <a:gd name="T47" fmla="*/ 24 h 164"/>
                <a:gd name="T48" fmla="*/ 151 w 163"/>
                <a:gd name="T49" fmla="*/ 33 h 164"/>
                <a:gd name="T50" fmla="*/ 157 w 163"/>
                <a:gd name="T51" fmla="*/ 42 h 164"/>
                <a:gd name="T52" fmla="*/ 161 w 163"/>
                <a:gd name="T53" fmla="*/ 50 h 164"/>
                <a:gd name="T54" fmla="*/ 163 w 163"/>
                <a:gd name="T55" fmla="*/ 58 h 164"/>
                <a:gd name="T56" fmla="*/ 161 w 163"/>
                <a:gd name="T57" fmla="*/ 64 h 164"/>
                <a:gd name="T58" fmla="*/ 156 w 163"/>
                <a:gd name="T59" fmla="*/ 70 h 164"/>
                <a:gd name="T60" fmla="*/ 147 w 163"/>
                <a:gd name="T61" fmla="*/ 77 h 164"/>
                <a:gd name="T62" fmla="*/ 135 w 163"/>
                <a:gd name="T63" fmla="*/ 84 h 164"/>
                <a:gd name="T64" fmla="*/ 120 w 163"/>
                <a:gd name="T65" fmla="*/ 95 h 164"/>
                <a:gd name="T66" fmla="*/ 103 w 163"/>
                <a:gd name="T67" fmla="*/ 105 h 164"/>
                <a:gd name="T68" fmla="*/ 83 w 163"/>
                <a:gd name="T69" fmla="*/ 117 h 164"/>
                <a:gd name="T70" fmla="*/ 63 w 163"/>
                <a:gd name="T71" fmla="*/ 131 h 164"/>
                <a:gd name="T72" fmla="*/ 42 w 163"/>
                <a:gd name="T73" fmla="*/ 146 h 164"/>
                <a:gd name="T74" fmla="*/ 25 w 163"/>
                <a:gd name="T75" fmla="*/ 156 h 164"/>
                <a:gd name="T76" fmla="*/ 11 w 163"/>
                <a:gd name="T77" fmla="*/ 162 h 164"/>
                <a:gd name="T78" fmla="*/ 3 w 163"/>
                <a:gd name="T79" fmla="*/ 164 h 164"/>
                <a:gd name="T80" fmla="*/ 1 w 163"/>
                <a:gd name="T81" fmla="*/ 162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164">
                  <a:moveTo>
                    <a:pt x="1" y="162"/>
                  </a:moveTo>
                  <a:lnTo>
                    <a:pt x="0" y="161"/>
                  </a:lnTo>
                  <a:lnTo>
                    <a:pt x="1" y="158"/>
                  </a:lnTo>
                  <a:lnTo>
                    <a:pt x="3" y="153"/>
                  </a:lnTo>
                  <a:lnTo>
                    <a:pt x="4" y="148"/>
                  </a:lnTo>
                  <a:lnTo>
                    <a:pt x="8" y="142"/>
                  </a:lnTo>
                  <a:lnTo>
                    <a:pt x="14" y="134"/>
                  </a:lnTo>
                  <a:lnTo>
                    <a:pt x="20" y="127"/>
                  </a:lnTo>
                  <a:lnTo>
                    <a:pt x="29" y="118"/>
                  </a:lnTo>
                  <a:lnTo>
                    <a:pt x="38" y="109"/>
                  </a:lnTo>
                  <a:lnTo>
                    <a:pt x="45" y="100"/>
                  </a:lnTo>
                  <a:lnTo>
                    <a:pt x="53" y="92"/>
                  </a:lnTo>
                  <a:lnTo>
                    <a:pt x="58" y="84"/>
                  </a:lnTo>
                  <a:lnTo>
                    <a:pt x="64" y="77"/>
                  </a:lnTo>
                  <a:lnTo>
                    <a:pt x="70" y="70"/>
                  </a:lnTo>
                  <a:lnTo>
                    <a:pt x="76" y="62"/>
                  </a:lnTo>
                  <a:lnTo>
                    <a:pt x="80" y="56"/>
                  </a:lnTo>
                  <a:lnTo>
                    <a:pt x="83" y="52"/>
                  </a:lnTo>
                  <a:lnTo>
                    <a:pt x="86" y="48"/>
                  </a:lnTo>
                  <a:lnTo>
                    <a:pt x="89" y="43"/>
                  </a:lnTo>
                  <a:lnTo>
                    <a:pt x="89" y="39"/>
                  </a:lnTo>
                  <a:lnTo>
                    <a:pt x="91" y="34"/>
                  </a:lnTo>
                  <a:lnTo>
                    <a:pt x="89" y="31"/>
                  </a:lnTo>
                  <a:lnTo>
                    <a:pt x="89" y="27"/>
                  </a:lnTo>
                  <a:lnTo>
                    <a:pt x="88" y="24"/>
                  </a:lnTo>
                  <a:lnTo>
                    <a:pt x="85" y="21"/>
                  </a:lnTo>
                  <a:lnTo>
                    <a:pt x="83" y="18"/>
                  </a:lnTo>
                  <a:lnTo>
                    <a:pt x="82" y="15"/>
                  </a:lnTo>
                  <a:lnTo>
                    <a:pt x="82" y="12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3" y="2"/>
                  </a:lnTo>
                  <a:lnTo>
                    <a:pt x="107" y="2"/>
                  </a:lnTo>
                  <a:lnTo>
                    <a:pt x="111" y="3"/>
                  </a:lnTo>
                  <a:lnTo>
                    <a:pt x="116" y="5"/>
                  </a:lnTo>
                  <a:lnTo>
                    <a:pt x="120" y="8"/>
                  </a:lnTo>
                  <a:lnTo>
                    <a:pt x="125" y="9"/>
                  </a:lnTo>
                  <a:lnTo>
                    <a:pt x="129" y="12"/>
                  </a:lnTo>
                  <a:lnTo>
                    <a:pt x="133" y="17"/>
                  </a:lnTo>
                  <a:lnTo>
                    <a:pt x="138" y="20"/>
                  </a:lnTo>
                  <a:lnTo>
                    <a:pt x="142" y="24"/>
                  </a:lnTo>
                  <a:lnTo>
                    <a:pt x="147" y="28"/>
                  </a:lnTo>
                  <a:lnTo>
                    <a:pt x="151" y="33"/>
                  </a:lnTo>
                  <a:lnTo>
                    <a:pt x="154" y="37"/>
                  </a:lnTo>
                  <a:lnTo>
                    <a:pt x="157" y="42"/>
                  </a:lnTo>
                  <a:lnTo>
                    <a:pt x="160" y="46"/>
                  </a:lnTo>
                  <a:lnTo>
                    <a:pt x="161" y="50"/>
                  </a:lnTo>
                  <a:lnTo>
                    <a:pt x="163" y="53"/>
                  </a:lnTo>
                  <a:lnTo>
                    <a:pt x="163" y="58"/>
                  </a:lnTo>
                  <a:lnTo>
                    <a:pt x="163" y="61"/>
                  </a:lnTo>
                  <a:lnTo>
                    <a:pt x="161" y="64"/>
                  </a:lnTo>
                  <a:lnTo>
                    <a:pt x="158" y="67"/>
                  </a:lnTo>
                  <a:lnTo>
                    <a:pt x="156" y="70"/>
                  </a:lnTo>
                  <a:lnTo>
                    <a:pt x="151" y="74"/>
                  </a:lnTo>
                  <a:lnTo>
                    <a:pt x="147" y="77"/>
                  </a:lnTo>
                  <a:lnTo>
                    <a:pt x="141" y="81"/>
                  </a:lnTo>
                  <a:lnTo>
                    <a:pt x="135" y="84"/>
                  </a:lnTo>
                  <a:lnTo>
                    <a:pt x="128" y="89"/>
                  </a:lnTo>
                  <a:lnTo>
                    <a:pt x="120" y="95"/>
                  </a:lnTo>
                  <a:lnTo>
                    <a:pt x="111" y="99"/>
                  </a:lnTo>
                  <a:lnTo>
                    <a:pt x="103" y="105"/>
                  </a:lnTo>
                  <a:lnTo>
                    <a:pt x="92" y="111"/>
                  </a:lnTo>
                  <a:lnTo>
                    <a:pt x="83" y="117"/>
                  </a:lnTo>
                  <a:lnTo>
                    <a:pt x="73" y="124"/>
                  </a:lnTo>
                  <a:lnTo>
                    <a:pt x="63" y="131"/>
                  </a:lnTo>
                  <a:lnTo>
                    <a:pt x="53" y="139"/>
                  </a:lnTo>
                  <a:lnTo>
                    <a:pt x="42" y="146"/>
                  </a:lnTo>
                  <a:lnTo>
                    <a:pt x="33" y="152"/>
                  </a:lnTo>
                  <a:lnTo>
                    <a:pt x="25" y="156"/>
                  </a:lnTo>
                  <a:lnTo>
                    <a:pt x="17" y="159"/>
                  </a:lnTo>
                  <a:lnTo>
                    <a:pt x="11" y="162"/>
                  </a:lnTo>
                  <a:lnTo>
                    <a:pt x="7" y="164"/>
                  </a:lnTo>
                  <a:lnTo>
                    <a:pt x="3" y="164"/>
                  </a:lnTo>
                  <a:lnTo>
                    <a:pt x="3" y="164"/>
                  </a:lnTo>
                  <a:lnTo>
                    <a:pt x="1" y="162"/>
                  </a:lnTo>
                  <a:lnTo>
                    <a:pt x="1" y="162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4"/>
            <p:cNvSpPr/>
            <p:nvPr/>
          </p:nvSpPr>
          <p:spPr bwMode="auto">
            <a:xfrm>
              <a:off x="4956175" y="1641475"/>
              <a:ext cx="134938" cy="446088"/>
            </a:xfrm>
            <a:custGeom>
              <a:gdLst>
                <a:gd name="T0" fmla="*/ 81 w 85"/>
                <a:gd name="T1" fmla="*/ 25 h 281"/>
                <a:gd name="T2" fmla="*/ 84 w 85"/>
                <a:gd name="T3" fmla="*/ 29 h 281"/>
                <a:gd name="T4" fmla="*/ 85 w 85"/>
                <a:gd name="T5" fmla="*/ 35 h 281"/>
                <a:gd name="T6" fmla="*/ 85 w 85"/>
                <a:gd name="T7" fmla="*/ 44 h 281"/>
                <a:gd name="T8" fmla="*/ 84 w 85"/>
                <a:gd name="T9" fmla="*/ 50 h 281"/>
                <a:gd name="T10" fmla="*/ 82 w 85"/>
                <a:gd name="T11" fmla="*/ 53 h 281"/>
                <a:gd name="T12" fmla="*/ 82 w 85"/>
                <a:gd name="T13" fmla="*/ 59 h 281"/>
                <a:gd name="T14" fmla="*/ 81 w 85"/>
                <a:gd name="T15" fmla="*/ 66 h 281"/>
                <a:gd name="T16" fmla="*/ 81 w 85"/>
                <a:gd name="T17" fmla="*/ 73 h 281"/>
                <a:gd name="T18" fmla="*/ 81 w 85"/>
                <a:gd name="T19" fmla="*/ 84 h 281"/>
                <a:gd name="T20" fmla="*/ 79 w 85"/>
                <a:gd name="T21" fmla="*/ 95 h 281"/>
                <a:gd name="T22" fmla="*/ 79 w 85"/>
                <a:gd name="T23" fmla="*/ 109 h 281"/>
                <a:gd name="T24" fmla="*/ 78 w 85"/>
                <a:gd name="T25" fmla="*/ 123 h 281"/>
                <a:gd name="T26" fmla="*/ 78 w 85"/>
                <a:gd name="T27" fmla="*/ 138 h 281"/>
                <a:gd name="T28" fmla="*/ 78 w 85"/>
                <a:gd name="T29" fmla="*/ 156 h 281"/>
                <a:gd name="T30" fmla="*/ 77 w 85"/>
                <a:gd name="T31" fmla="*/ 175 h 281"/>
                <a:gd name="T32" fmla="*/ 77 w 85"/>
                <a:gd name="T33" fmla="*/ 195 h 281"/>
                <a:gd name="T34" fmla="*/ 77 w 85"/>
                <a:gd name="T35" fmla="*/ 219 h 281"/>
                <a:gd name="T36" fmla="*/ 77 w 85"/>
                <a:gd name="T37" fmla="*/ 242 h 281"/>
                <a:gd name="T38" fmla="*/ 77 w 85"/>
                <a:gd name="T39" fmla="*/ 267 h 281"/>
                <a:gd name="T40" fmla="*/ 41 w 85"/>
                <a:gd name="T41" fmla="*/ 281 h 281"/>
                <a:gd name="T42" fmla="*/ 38 w 85"/>
                <a:gd name="T43" fmla="*/ 231 h 281"/>
                <a:gd name="T44" fmla="*/ 37 w 85"/>
                <a:gd name="T45" fmla="*/ 185 h 281"/>
                <a:gd name="T46" fmla="*/ 35 w 85"/>
                <a:gd name="T47" fmla="*/ 144 h 281"/>
                <a:gd name="T48" fmla="*/ 32 w 85"/>
                <a:gd name="T49" fmla="*/ 104 h 281"/>
                <a:gd name="T50" fmla="*/ 31 w 85"/>
                <a:gd name="T51" fmla="*/ 88 h 281"/>
                <a:gd name="T52" fmla="*/ 29 w 85"/>
                <a:gd name="T53" fmla="*/ 73 h 281"/>
                <a:gd name="T54" fmla="*/ 26 w 85"/>
                <a:gd name="T55" fmla="*/ 60 h 281"/>
                <a:gd name="T56" fmla="*/ 25 w 85"/>
                <a:gd name="T57" fmla="*/ 50 h 281"/>
                <a:gd name="T58" fmla="*/ 22 w 85"/>
                <a:gd name="T59" fmla="*/ 41 h 281"/>
                <a:gd name="T60" fmla="*/ 19 w 85"/>
                <a:gd name="T61" fmla="*/ 35 h 281"/>
                <a:gd name="T62" fmla="*/ 16 w 85"/>
                <a:gd name="T63" fmla="*/ 29 h 281"/>
                <a:gd name="T64" fmla="*/ 13 w 85"/>
                <a:gd name="T65" fmla="*/ 28 h 281"/>
                <a:gd name="T66" fmla="*/ 6 w 85"/>
                <a:gd name="T67" fmla="*/ 25 h 281"/>
                <a:gd name="T68" fmla="*/ 1 w 85"/>
                <a:gd name="T69" fmla="*/ 20 h 281"/>
                <a:gd name="T70" fmla="*/ 0 w 85"/>
                <a:gd name="T71" fmla="*/ 14 h 281"/>
                <a:gd name="T72" fmla="*/ 1 w 85"/>
                <a:gd name="T73" fmla="*/ 7 h 281"/>
                <a:gd name="T74" fmla="*/ 3 w 85"/>
                <a:gd name="T75" fmla="*/ 3 h 281"/>
                <a:gd name="T76" fmla="*/ 10 w 85"/>
                <a:gd name="T77" fmla="*/ 0 h 281"/>
                <a:gd name="T78" fmla="*/ 21 w 85"/>
                <a:gd name="T79" fmla="*/ 1 h 281"/>
                <a:gd name="T80" fmla="*/ 37 w 85"/>
                <a:gd name="T81" fmla="*/ 3 h 281"/>
                <a:gd name="T82" fmla="*/ 53 w 85"/>
                <a:gd name="T83" fmla="*/ 7 h 281"/>
                <a:gd name="T84" fmla="*/ 66 w 85"/>
                <a:gd name="T85" fmla="*/ 11 h 281"/>
                <a:gd name="T86" fmla="*/ 75 w 85"/>
                <a:gd name="T87" fmla="*/ 17 h 281"/>
                <a:gd name="T88" fmla="*/ 79 w 85"/>
                <a:gd name="T89" fmla="*/ 23 h 2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" h="281">
                  <a:moveTo>
                    <a:pt x="79" y="23"/>
                  </a:moveTo>
                  <a:lnTo>
                    <a:pt x="81" y="25"/>
                  </a:lnTo>
                  <a:lnTo>
                    <a:pt x="82" y="28"/>
                  </a:lnTo>
                  <a:lnTo>
                    <a:pt x="84" y="29"/>
                  </a:lnTo>
                  <a:lnTo>
                    <a:pt x="85" y="32"/>
                  </a:lnTo>
                  <a:lnTo>
                    <a:pt x="85" y="35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4" y="51"/>
                  </a:lnTo>
                  <a:lnTo>
                    <a:pt x="82" y="53"/>
                  </a:lnTo>
                  <a:lnTo>
                    <a:pt x="82" y="56"/>
                  </a:lnTo>
                  <a:lnTo>
                    <a:pt x="82" y="59"/>
                  </a:lnTo>
                  <a:lnTo>
                    <a:pt x="82" y="61"/>
                  </a:lnTo>
                  <a:lnTo>
                    <a:pt x="81" y="66"/>
                  </a:lnTo>
                  <a:lnTo>
                    <a:pt x="81" y="69"/>
                  </a:lnTo>
                  <a:lnTo>
                    <a:pt x="81" y="73"/>
                  </a:lnTo>
                  <a:lnTo>
                    <a:pt x="81" y="78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9" y="101"/>
                  </a:lnTo>
                  <a:lnTo>
                    <a:pt x="79" y="109"/>
                  </a:lnTo>
                  <a:lnTo>
                    <a:pt x="78" y="114"/>
                  </a:lnTo>
                  <a:lnTo>
                    <a:pt x="78" y="123"/>
                  </a:lnTo>
                  <a:lnTo>
                    <a:pt x="78" y="131"/>
                  </a:lnTo>
                  <a:lnTo>
                    <a:pt x="78" y="138"/>
                  </a:lnTo>
                  <a:lnTo>
                    <a:pt x="78" y="147"/>
                  </a:lnTo>
                  <a:lnTo>
                    <a:pt x="78" y="156"/>
                  </a:lnTo>
                  <a:lnTo>
                    <a:pt x="77" y="166"/>
                  </a:lnTo>
                  <a:lnTo>
                    <a:pt x="77" y="175"/>
                  </a:lnTo>
                  <a:lnTo>
                    <a:pt x="77" y="185"/>
                  </a:lnTo>
                  <a:lnTo>
                    <a:pt x="77" y="195"/>
                  </a:lnTo>
                  <a:lnTo>
                    <a:pt x="77" y="207"/>
                  </a:lnTo>
                  <a:lnTo>
                    <a:pt x="77" y="219"/>
                  </a:lnTo>
                  <a:lnTo>
                    <a:pt x="77" y="231"/>
                  </a:lnTo>
                  <a:lnTo>
                    <a:pt x="77" y="242"/>
                  </a:lnTo>
                  <a:lnTo>
                    <a:pt x="77" y="254"/>
                  </a:lnTo>
                  <a:lnTo>
                    <a:pt x="77" y="267"/>
                  </a:lnTo>
                  <a:lnTo>
                    <a:pt x="77" y="281"/>
                  </a:lnTo>
                  <a:lnTo>
                    <a:pt x="41" y="281"/>
                  </a:lnTo>
                  <a:lnTo>
                    <a:pt x="40" y="256"/>
                  </a:lnTo>
                  <a:lnTo>
                    <a:pt x="38" y="231"/>
                  </a:lnTo>
                  <a:lnTo>
                    <a:pt x="37" y="207"/>
                  </a:lnTo>
                  <a:lnTo>
                    <a:pt x="37" y="185"/>
                  </a:lnTo>
                  <a:lnTo>
                    <a:pt x="35" y="163"/>
                  </a:lnTo>
                  <a:lnTo>
                    <a:pt x="35" y="144"/>
                  </a:lnTo>
                  <a:lnTo>
                    <a:pt x="34" y="123"/>
                  </a:lnTo>
                  <a:lnTo>
                    <a:pt x="32" y="104"/>
                  </a:lnTo>
                  <a:lnTo>
                    <a:pt x="32" y="95"/>
                  </a:lnTo>
                  <a:lnTo>
                    <a:pt x="31" y="88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28" y="66"/>
                  </a:lnTo>
                  <a:lnTo>
                    <a:pt x="26" y="60"/>
                  </a:lnTo>
                  <a:lnTo>
                    <a:pt x="25" y="54"/>
                  </a:lnTo>
                  <a:lnTo>
                    <a:pt x="25" y="50"/>
                  </a:lnTo>
                  <a:lnTo>
                    <a:pt x="24" y="45"/>
                  </a:lnTo>
                  <a:lnTo>
                    <a:pt x="22" y="41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7" y="3"/>
                  </a:lnTo>
                  <a:lnTo>
                    <a:pt x="46" y="4"/>
                  </a:lnTo>
                  <a:lnTo>
                    <a:pt x="53" y="7"/>
                  </a:lnTo>
                  <a:lnTo>
                    <a:pt x="60" y="9"/>
                  </a:lnTo>
                  <a:lnTo>
                    <a:pt x="66" y="11"/>
                  </a:lnTo>
                  <a:lnTo>
                    <a:pt x="71" y="14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9" y="23"/>
                  </a:lnTo>
                  <a:lnTo>
                    <a:pt x="79" y="23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5"/>
            <p:cNvSpPr/>
            <p:nvPr/>
          </p:nvSpPr>
          <p:spPr bwMode="auto">
            <a:xfrm>
              <a:off x="4737100" y="1814513"/>
              <a:ext cx="141288" cy="180975"/>
            </a:xfrm>
            <a:custGeom>
              <a:gdLst>
                <a:gd name="T0" fmla="*/ 67 w 89"/>
                <a:gd name="T1" fmla="*/ 25 h 114"/>
                <a:gd name="T2" fmla="*/ 75 w 89"/>
                <a:gd name="T3" fmla="*/ 30 h 114"/>
                <a:gd name="T4" fmla="*/ 79 w 89"/>
                <a:gd name="T5" fmla="*/ 38 h 114"/>
                <a:gd name="T6" fmla="*/ 84 w 89"/>
                <a:gd name="T7" fmla="*/ 45 h 114"/>
                <a:gd name="T8" fmla="*/ 87 w 89"/>
                <a:gd name="T9" fmla="*/ 51 h 114"/>
                <a:gd name="T10" fmla="*/ 88 w 89"/>
                <a:gd name="T11" fmla="*/ 58 h 114"/>
                <a:gd name="T12" fmla="*/ 89 w 89"/>
                <a:gd name="T13" fmla="*/ 66 h 114"/>
                <a:gd name="T14" fmla="*/ 89 w 89"/>
                <a:gd name="T15" fmla="*/ 75 h 114"/>
                <a:gd name="T16" fmla="*/ 88 w 89"/>
                <a:gd name="T17" fmla="*/ 82 h 114"/>
                <a:gd name="T18" fmla="*/ 87 w 89"/>
                <a:gd name="T19" fmla="*/ 89 h 114"/>
                <a:gd name="T20" fmla="*/ 84 w 89"/>
                <a:gd name="T21" fmla="*/ 95 h 114"/>
                <a:gd name="T22" fmla="*/ 82 w 89"/>
                <a:gd name="T23" fmla="*/ 101 h 114"/>
                <a:gd name="T24" fmla="*/ 79 w 89"/>
                <a:gd name="T25" fmla="*/ 105 h 114"/>
                <a:gd name="T26" fmla="*/ 76 w 89"/>
                <a:gd name="T27" fmla="*/ 110 h 114"/>
                <a:gd name="T28" fmla="*/ 73 w 89"/>
                <a:gd name="T29" fmla="*/ 111 h 114"/>
                <a:gd name="T30" fmla="*/ 70 w 89"/>
                <a:gd name="T31" fmla="*/ 114 h 114"/>
                <a:gd name="T32" fmla="*/ 67 w 89"/>
                <a:gd name="T33" fmla="*/ 114 h 114"/>
                <a:gd name="T34" fmla="*/ 66 w 89"/>
                <a:gd name="T35" fmla="*/ 114 h 114"/>
                <a:gd name="T36" fmla="*/ 63 w 89"/>
                <a:gd name="T37" fmla="*/ 113 h 114"/>
                <a:gd name="T38" fmla="*/ 62 w 89"/>
                <a:gd name="T39" fmla="*/ 113 h 114"/>
                <a:gd name="T40" fmla="*/ 59 w 89"/>
                <a:gd name="T41" fmla="*/ 111 h 114"/>
                <a:gd name="T42" fmla="*/ 57 w 89"/>
                <a:gd name="T43" fmla="*/ 110 h 114"/>
                <a:gd name="T44" fmla="*/ 54 w 89"/>
                <a:gd name="T45" fmla="*/ 107 h 114"/>
                <a:gd name="T46" fmla="*/ 51 w 89"/>
                <a:gd name="T47" fmla="*/ 105 h 114"/>
                <a:gd name="T48" fmla="*/ 50 w 89"/>
                <a:gd name="T49" fmla="*/ 102 h 114"/>
                <a:gd name="T50" fmla="*/ 47 w 89"/>
                <a:gd name="T51" fmla="*/ 98 h 114"/>
                <a:gd name="T52" fmla="*/ 44 w 89"/>
                <a:gd name="T53" fmla="*/ 95 h 114"/>
                <a:gd name="T54" fmla="*/ 41 w 89"/>
                <a:gd name="T55" fmla="*/ 91 h 114"/>
                <a:gd name="T56" fmla="*/ 38 w 89"/>
                <a:gd name="T57" fmla="*/ 86 h 114"/>
                <a:gd name="T58" fmla="*/ 35 w 89"/>
                <a:gd name="T59" fmla="*/ 82 h 114"/>
                <a:gd name="T60" fmla="*/ 32 w 89"/>
                <a:gd name="T61" fmla="*/ 76 h 114"/>
                <a:gd name="T62" fmla="*/ 28 w 89"/>
                <a:gd name="T63" fmla="*/ 72 h 114"/>
                <a:gd name="T64" fmla="*/ 25 w 89"/>
                <a:gd name="T65" fmla="*/ 66 h 114"/>
                <a:gd name="T66" fmla="*/ 17 w 89"/>
                <a:gd name="T67" fmla="*/ 54 h 114"/>
                <a:gd name="T68" fmla="*/ 12 w 89"/>
                <a:gd name="T69" fmla="*/ 44 h 114"/>
                <a:gd name="T70" fmla="*/ 7 w 89"/>
                <a:gd name="T71" fmla="*/ 33 h 114"/>
                <a:gd name="T72" fmla="*/ 4 w 89"/>
                <a:gd name="T73" fmla="*/ 26 h 114"/>
                <a:gd name="T74" fmla="*/ 1 w 89"/>
                <a:gd name="T75" fmla="*/ 19 h 114"/>
                <a:gd name="T76" fmla="*/ 0 w 89"/>
                <a:gd name="T77" fmla="*/ 14 h 114"/>
                <a:gd name="T78" fmla="*/ 0 w 89"/>
                <a:gd name="T79" fmla="*/ 13 h 114"/>
                <a:gd name="T80" fmla="*/ 0 w 89"/>
                <a:gd name="T81" fmla="*/ 10 h 114"/>
                <a:gd name="T82" fmla="*/ 0 w 89"/>
                <a:gd name="T83" fmla="*/ 8 h 114"/>
                <a:gd name="T84" fmla="*/ 1 w 89"/>
                <a:gd name="T85" fmla="*/ 8 h 114"/>
                <a:gd name="T86" fmla="*/ 1 w 89"/>
                <a:gd name="T87" fmla="*/ 7 h 114"/>
                <a:gd name="T88" fmla="*/ 3 w 89"/>
                <a:gd name="T89" fmla="*/ 5 h 114"/>
                <a:gd name="T90" fmla="*/ 4 w 89"/>
                <a:gd name="T91" fmla="*/ 5 h 114"/>
                <a:gd name="T92" fmla="*/ 7 w 89"/>
                <a:gd name="T93" fmla="*/ 4 h 114"/>
                <a:gd name="T94" fmla="*/ 10 w 89"/>
                <a:gd name="T95" fmla="*/ 4 h 114"/>
                <a:gd name="T96" fmla="*/ 14 w 89"/>
                <a:gd name="T97" fmla="*/ 2 h 114"/>
                <a:gd name="T98" fmla="*/ 19 w 89"/>
                <a:gd name="T99" fmla="*/ 1 h 114"/>
                <a:gd name="T100" fmla="*/ 25 w 89"/>
                <a:gd name="T101" fmla="*/ 0 h 114"/>
                <a:gd name="T102" fmla="*/ 29 w 89"/>
                <a:gd name="T103" fmla="*/ 1 h 114"/>
                <a:gd name="T104" fmla="*/ 34 w 89"/>
                <a:gd name="T105" fmla="*/ 1 h 114"/>
                <a:gd name="T106" fmla="*/ 39 w 89"/>
                <a:gd name="T107" fmla="*/ 4 h 114"/>
                <a:gd name="T108" fmla="*/ 45 w 89"/>
                <a:gd name="T109" fmla="*/ 5 h 114"/>
                <a:gd name="T110" fmla="*/ 50 w 89"/>
                <a:gd name="T111" fmla="*/ 10 h 114"/>
                <a:gd name="T112" fmla="*/ 56 w 89"/>
                <a:gd name="T113" fmla="*/ 14 h 114"/>
                <a:gd name="T114" fmla="*/ 62 w 89"/>
                <a:gd name="T115" fmla="*/ 19 h 114"/>
                <a:gd name="T116" fmla="*/ 67 w 89"/>
                <a:gd name="T117" fmla="*/ 25 h 114"/>
                <a:gd name="T118" fmla="*/ 67 w 89"/>
                <a:gd name="T119" fmla="*/ 25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" h="114">
                  <a:moveTo>
                    <a:pt x="67" y="25"/>
                  </a:moveTo>
                  <a:lnTo>
                    <a:pt x="75" y="30"/>
                  </a:lnTo>
                  <a:lnTo>
                    <a:pt x="79" y="38"/>
                  </a:lnTo>
                  <a:lnTo>
                    <a:pt x="84" y="45"/>
                  </a:lnTo>
                  <a:lnTo>
                    <a:pt x="87" y="51"/>
                  </a:lnTo>
                  <a:lnTo>
                    <a:pt x="88" y="58"/>
                  </a:lnTo>
                  <a:lnTo>
                    <a:pt x="89" y="66"/>
                  </a:lnTo>
                  <a:lnTo>
                    <a:pt x="89" y="75"/>
                  </a:lnTo>
                  <a:lnTo>
                    <a:pt x="88" y="82"/>
                  </a:lnTo>
                  <a:lnTo>
                    <a:pt x="87" y="89"/>
                  </a:lnTo>
                  <a:lnTo>
                    <a:pt x="84" y="95"/>
                  </a:lnTo>
                  <a:lnTo>
                    <a:pt x="82" y="101"/>
                  </a:lnTo>
                  <a:lnTo>
                    <a:pt x="79" y="105"/>
                  </a:lnTo>
                  <a:lnTo>
                    <a:pt x="76" y="110"/>
                  </a:lnTo>
                  <a:lnTo>
                    <a:pt x="73" y="111"/>
                  </a:lnTo>
                  <a:lnTo>
                    <a:pt x="70" y="114"/>
                  </a:lnTo>
                  <a:lnTo>
                    <a:pt x="67" y="114"/>
                  </a:lnTo>
                  <a:lnTo>
                    <a:pt x="66" y="114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59" y="111"/>
                  </a:lnTo>
                  <a:lnTo>
                    <a:pt x="57" y="110"/>
                  </a:lnTo>
                  <a:lnTo>
                    <a:pt x="54" y="107"/>
                  </a:lnTo>
                  <a:lnTo>
                    <a:pt x="51" y="105"/>
                  </a:lnTo>
                  <a:lnTo>
                    <a:pt x="50" y="102"/>
                  </a:lnTo>
                  <a:lnTo>
                    <a:pt x="47" y="98"/>
                  </a:lnTo>
                  <a:lnTo>
                    <a:pt x="44" y="95"/>
                  </a:lnTo>
                  <a:lnTo>
                    <a:pt x="41" y="91"/>
                  </a:lnTo>
                  <a:lnTo>
                    <a:pt x="38" y="86"/>
                  </a:lnTo>
                  <a:lnTo>
                    <a:pt x="35" y="82"/>
                  </a:lnTo>
                  <a:lnTo>
                    <a:pt x="32" y="76"/>
                  </a:lnTo>
                  <a:lnTo>
                    <a:pt x="28" y="72"/>
                  </a:lnTo>
                  <a:lnTo>
                    <a:pt x="25" y="66"/>
                  </a:lnTo>
                  <a:lnTo>
                    <a:pt x="17" y="54"/>
                  </a:lnTo>
                  <a:lnTo>
                    <a:pt x="12" y="44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5" y="5"/>
                  </a:lnTo>
                  <a:lnTo>
                    <a:pt x="50" y="10"/>
                  </a:lnTo>
                  <a:lnTo>
                    <a:pt x="56" y="14"/>
                  </a:lnTo>
                  <a:lnTo>
                    <a:pt x="62" y="19"/>
                  </a:lnTo>
                  <a:lnTo>
                    <a:pt x="67" y="25"/>
                  </a:lnTo>
                  <a:lnTo>
                    <a:pt x="67" y="25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6"/>
            <p:cNvSpPr/>
            <p:nvPr/>
          </p:nvSpPr>
          <p:spPr bwMode="auto">
            <a:xfrm>
              <a:off x="4505325" y="1981200"/>
              <a:ext cx="1331913" cy="196850"/>
            </a:xfrm>
            <a:custGeom>
              <a:gdLst>
                <a:gd name="T0" fmla="*/ 828 w 839"/>
                <a:gd name="T1" fmla="*/ 64 h 124"/>
                <a:gd name="T2" fmla="*/ 822 w 839"/>
                <a:gd name="T3" fmla="*/ 65 h 124"/>
                <a:gd name="T4" fmla="*/ 812 w 839"/>
                <a:gd name="T5" fmla="*/ 65 h 124"/>
                <a:gd name="T6" fmla="*/ 800 w 839"/>
                <a:gd name="T7" fmla="*/ 65 h 124"/>
                <a:gd name="T8" fmla="*/ 784 w 839"/>
                <a:gd name="T9" fmla="*/ 64 h 124"/>
                <a:gd name="T10" fmla="*/ 758 w 839"/>
                <a:gd name="T11" fmla="*/ 61 h 124"/>
                <a:gd name="T12" fmla="*/ 721 w 839"/>
                <a:gd name="T13" fmla="*/ 59 h 124"/>
                <a:gd name="T14" fmla="*/ 690 w 839"/>
                <a:gd name="T15" fmla="*/ 58 h 124"/>
                <a:gd name="T16" fmla="*/ 671 w 839"/>
                <a:gd name="T17" fmla="*/ 58 h 124"/>
                <a:gd name="T18" fmla="*/ 633 w 839"/>
                <a:gd name="T19" fmla="*/ 59 h 124"/>
                <a:gd name="T20" fmla="*/ 584 w 839"/>
                <a:gd name="T21" fmla="*/ 61 h 124"/>
                <a:gd name="T22" fmla="*/ 488 w 839"/>
                <a:gd name="T23" fmla="*/ 71 h 124"/>
                <a:gd name="T24" fmla="*/ 402 w 839"/>
                <a:gd name="T25" fmla="*/ 80 h 124"/>
                <a:gd name="T26" fmla="*/ 371 w 839"/>
                <a:gd name="T27" fmla="*/ 84 h 124"/>
                <a:gd name="T28" fmla="*/ 336 w 839"/>
                <a:gd name="T29" fmla="*/ 90 h 124"/>
                <a:gd name="T30" fmla="*/ 297 w 839"/>
                <a:gd name="T31" fmla="*/ 95 h 124"/>
                <a:gd name="T32" fmla="*/ 255 w 839"/>
                <a:gd name="T33" fmla="*/ 100 h 124"/>
                <a:gd name="T34" fmla="*/ 210 w 839"/>
                <a:gd name="T35" fmla="*/ 108 h 124"/>
                <a:gd name="T36" fmla="*/ 165 w 839"/>
                <a:gd name="T37" fmla="*/ 114 h 124"/>
                <a:gd name="T38" fmla="*/ 127 w 839"/>
                <a:gd name="T39" fmla="*/ 120 h 124"/>
                <a:gd name="T40" fmla="*/ 97 w 839"/>
                <a:gd name="T41" fmla="*/ 122 h 124"/>
                <a:gd name="T42" fmla="*/ 74 w 839"/>
                <a:gd name="T43" fmla="*/ 124 h 124"/>
                <a:gd name="T44" fmla="*/ 59 w 839"/>
                <a:gd name="T45" fmla="*/ 124 h 124"/>
                <a:gd name="T46" fmla="*/ 43 w 839"/>
                <a:gd name="T47" fmla="*/ 120 h 124"/>
                <a:gd name="T48" fmla="*/ 22 w 839"/>
                <a:gd name="T49" fmla="*/ 106 h 124"/>
                <a:gd name="T50" fmla="*/ 0 w 839"/>
                <a:gd name="T51" fmla="*/ 87 h 124"/>
                <a:gd name="T52" fmla="*/ 41 w 839"/>
                <a:gd name="T53" fmla="*/ 84 h 124"/>
                <a:gd name="T54" fmla="*/ 78 w 839"/>
                <a:gd name="T55" fmla="*/ 81 h 124"/>
                <a:gd name="T56" fmla="*/ 112 w 839"/>
                <a:gd name="T57" fmla="*/ 77 h 124"/>
                <a:gd name="T58" fmla="*/ 141 w 839"/>
                <a:gd name="T59" fmla="*/ 74 h 124"/>
                <a:gd name="T60" fmla="*/ 166 w 839"/>
                <a:gd name="T61" fmla="*/ 71 h 124"/>
                <a:gd name="T62" fmla="*/ 205 w 839"/>
                <a:gd name="T63" fmla="*/ 67 h 124"/>
                <a:gd name="T64" fmla="*/ 255 w 839"/>
                <a:gd name="T65" fmla="*/ 62 h 124"/>
                <a:gd name="T66" fmla="*/ 309 w 839"/>
                <a:gd name="T67" fmla="*/ 55 h 124"/>
                <a:gd name="T68" fmla="*/ 338 w 839"/>
                <a:gd name="T69" fmla="*/ 50 h 124"/>
                <a:gd name="T70" fmla="*/ 374 w 839"/>
                <a:gd name="T71" fmla="*/ 46 h 124"/>
                <a:gd name="T72" fmla="*/ 415 w 839"/>
                <a:gd name="T73" fmla="*/ 40 h 124"/>
                <a:gd name="T74" fmla="*/ 462 w 839"/>
                <a:gd name="T75" fmla="*/ 33 h 124"/>
                <a:gd name="T76" fmla="*/ 515 w 839"/>
                <a:gd name="T77" fmla="*/ 24 h 124"/>
                <a:gd name="T78" fmla="*/ 569 w 839"/>
                <a:gd name="T79" fmla="*/ 17 h 124"/>
                <a:gd name="T80" fmla="*/ 616 w 839"/>
                <a:gd name="T81" fmla="*/ 11 h 124"/>
                <a:gd name="T82" fmla="*/ 656 w 839"/>
                <a:gd name="T83" fmla="*/ 6 h 124"/>
                <a:gd name="T84" fmla="*/ 687 w 839"/>
                <a:gd name="T85" fmla="*/ 3 h 124"/>
                <a:gd name="T86" fmla="*/ 712 w 839"/>
                <a:gd name="T87" fmla="*/ 2 h 124"/>
                <a:gd name="T88" fmla="*/ 733 w 839"/>
                <a:gd name="T89" fmla="*/ 2 h 124"/>
                <a:gd name="T90" fmla="*/ 759 w 839"/>
                <a:gd name="T91" fmla="*/ 5 h 124"/>
                <a:gd name="T92" fmla="*/ 789 w 839"/>
                <a:gd name="T93" fmla="*/ 14 h 124"/>
                <a:gd name="T94" fmla="*/ 815 w 839"/>
                <a:gd name="T95" fmla="*/ 25 h 124"/>
                <a:gd name="T96" fmla="*/ 830 w 839"/>
                <a:gd name="T97" fmla="*/ 37 h 124"/>
                <a:gd name="T98" fmla="*/ 839 w 839"/>
                <a:gd name="T99" fmla="*/ 46 h 124"/>
                <a:gd name="T100" fmla="*/ 836 w 839"/>
                <a:gd name="T101" fmla="*/ 56 h 124"/>
                <a:gd name="T102" fmla="*/ 830 w 839"/>
                <a:gd name="T103" fmla="*/ 6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9" h="124">
                  <a:moveTo>
                    <a:pt x="830" y="62"/>
                  </a:moveTo>
                  <a:lnTo>
                    <a:pt x="830" y="64"/>
                  </a:lnTo>
                  <a:lnTo>
                    <a:pt x="828" y="64"/>
                  </a:lnTo>
                  <a:lnTo>
                    <a:pt x="827" y="64"/>
                  </a:lnTo>
                  <a:lnTo>
                    <a:pt x="824" y="65"/>
                  </a:lnTo>
                  <a:lnTo>
                    <a:pt x="822" y="65"/>
                  </a:lnTo>
                  <a:lnTo>
                    <a:pt x="819" y="65"/>
                  </a:lnTo>
                  <a:lnTo>
                    <a:pt x="816" y="65"/>
                  </a:lnTo>
                  <a:lnTo>
                    <a:pt x="812" y="65"/>
                  </a:lnTo>
                  <a:lnTo>
                    <a:pt x="809" y="65"/>
                  </a:lnTo>
                  <a:lnTo>
                    <a:pt x="805" y="65"/>
                  </a:lnTo>
                  <a:lnTo>
                    <a:pt x="800" y="65"/>
                  </a:lnTo>
                  <a:lnTo>
                    <a:pt x="794" y="65"/>
                  </a:lnTo>
                  <a:lnTo>
                    <a:pt x="790" y="64"/>
                  </a:lnTo>
                  <a:lnTo>
                    <a:pt x="784" y="64"/>
                  </a:lnTo>
                  <a:lnTo>
                    <a:pt x="778" y="64"/>
                  </a:lnTo>
                  <a:lnTo>
                    <a:pt x="771" y="62"/>
                  </a:lnTo>
                  <a:lnTo>
                    <a:pt x="758" y="61"/>
                  </a:lnTo>
                  <a:lnTo>
                    <a:pt x="746" y="59"/>
                  </a:lnTo>
                  <a:lnTo>
                    <a:pt x="733" y="59"/>
                  </a:lnTo>
                  <a:lnTo>
                    <a:pt x="721" y="59"/>
                  </a:lnTo>
                  <a:lnTo>
                    <a:pt x="711" y="58"/>
                  </a:lnTo>
                  <a:lnTo>
                    <a:pt x="699" y="58"/>
                  </a:lnTo>
                  <a:lnTo>
                    <a:pt x="690" y="58"/>
                  </a:lnTo>
                  <a:lnTo>
                    <a:pt x="680" y="58"/>
                  </a:lnTo>
                  <a:lnTo>
                    <a:pt x="675" y="58"/>
                  </a:lnTo>
                  <a:lnTo>
                    <a:pt x="671" y="58"/>
                  </a:lnTo>
                  <a:lnTo>
                    <a:pt x="659" y="58"/>
                  </a:lnTo>
                  <a:lnTo>
                    <a:pt x="647" y="58"/>
                  </a:lnTo>
                  <a:lnTo>
                    <a:pt x="633" y="59"/>
                  </a:lnTo>
                  <a:lnTo>
                    <a:pt x="618" y="59"/>
                  </a:lnTo>
                  <a:lnTo>
                    <a:pt x="602" y="59"/>
                  </a:lnTo>
                  <a:lnTo>
                    <a:pt x="584" y="61"/>
                  </a:lnTo>
                  <a:lnTo>
                    <a:pt x="565" y="62"/>
                  </a:lnTo>
                  <a:lnTo>
                    <a:pt x="527" y="67"/>
                  </a:lnTo>
                  <a:lnTo>
                    <a:pt x="488" y="71"/>
                  </a:lnTo>
                  <a:lnTo>
                    <a:pt x="450" y="75"/>
                  </a:lnTo>
                  <a:lnTo>
                    <a:pt x="412" y="78"/>
                  </a:lnTo>
                  <a:lnTo>
                    <a:pt x="402" y="80"/>
                  </a:lnTo>
                  <a:lnTo>
                    <a:pt x="391" y="81"/>
                  </a:lnTo>
                  <a:lnTo>
                    <a:pt x="381" y="83"/>
                  </a:lnTo>
                  <a:lnTo>
                    <a:pt x="371" y="84"/>
                  </a:lnTo>
                  <a:lnTo>
                    <a:pt x="359" y="86"/>
                  </a:lnTo>
                  <a:lnTo>
                    <a:pt x="347" y="89"/>
                  </a:lnTo>
                  <a:lnTo>
                    <a:pt x="336" y="90"/>
                  </a:lnTo>
                  <a:lnTo>
                    <a:pt x="322" y="92"/>
                  </a:lnTo>
                  <a:lnTo>
                    <a:pt x="310" y="93"/>
                  </a:lnTo>
                  <a:lnTo>
                    <a:pt x="297" y="95"/>
                  </a:lnTo>
                  <a:lnTo>
                    <a:pt x="283" y="96"/>
                  </a:lnTo>
                  <a:lnTo>
                    <a:pt x="269" y="99"/>
                  </a:lnTo>
                  <a:lnTo>
                    <a:pt x="255" y="100"/>
                  </a:lnTo>
                  <a:lnTo>
                    <a:pt x="240" y="103"/>
                  </a:lnTo>
                  <a:lnTo>
                    <a:pt x="225" y="105"/>
                  </a:lnTo>
                  <a:lnTo>
                    <a:pt x="210" y="108"/>
                  </a:lnTo>
                  <a:lnTo>
                    <a:pt x="194" y="109"/>
                  </a:lnTo>
                  <a:lnTo>
                    <a:pt x="180" y="112"/>
                  </a:lnTo>
                  <a:lnTo>
                    <a:pt x="165" y="114"/>
                  </a:lnTo>
                  <a:lnTo>
                    <a:pt x="152" y="115"/>
                  </a:lnTo>
                  <a:lnTo>
                    <a:pt x="138" y="118"/>
                  </a:lnTo>
                  <a:lnTo>
                    <a:pt x="127" y="120"/>
                  </a:lnTo>
                  <a:lnTo>
                    <a:pt x="116" y="121"/>
                  </a:lnTo>
                  <a:lnTo>
                    <a:pt x="106" y="121"/>
                  </a:lnTo>
                  <a:lnTo>
                    <a:pt x="97" y="122"/>
                  </a:lnTo>
                  <a:lnTo>
                    <a:pt x="88" y="124"/>
                  </a:lnTo>
                  <a:lnTo>
                    <a:pt x="81" y="124"/>
                  </a:lnTo>
                  <a:lnTo>
                    <a:pt x="74" y="124"/>
                  </a:lnTo>
                  <a:lnTo>
                    <a:pt x="68" y="124"/>
                  </a:lnTo>
                  <a:lnTo>
                    <a:pt x="63" y="124"/>
                  </a:lnTo>
                  <a:lnTo>
                    <a:pt x="59" y="124"/>
                  </a:lnTo>
                  <a:lnTo>
                    <a:pt x="56" y="124"/>
                  </a:lnTo>
                  <a:lnTo>
                    <a:pt x="50" y="121"/>
                  </a:lnTo>
                  <a:lnTo>
                    <a:pt x="43" y="120"/>
                  </a:lnTo>
                  <a:lnTo>
                    <a:pt x="37" y="115"/>
                  </a:lnTo>
                  <a:lnTo>
                    <a:pt x="30" y="111"/>
                  </a:lnTo>
                  <a:lnTo>
                    <a:pt x="22" y="106"/>
                  </a:lnTo>
                  <a:lnTo>
                    <a:pt x="15" y="100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15" y="86"/>
                  </a:lnTo>
                  <a:lnTo>
                    <a:pt x="28" y="86"/>
                  </a:lnTo>
                  <a:lnTo>
                    <a:pt x="41" y="84"/>
                  </a:lnTo>
                  <a:lnTo>
                    <a:pt x="55" y="83"/>
                  </a:lnTo>
                  <a:lnTo>
                    <a:pt x="66" y="81"/>
                  </a:lnTo>
                  <a:lnTo>
                    <a:pt x="78" y="81"/>
                  </a:lnTo>
                  <a:lnTo>
                    <a:pt x="90" y="80"/>
                  </a:lnTo>
                  <a:lnTo>
                    <a:pt x="100" y="78"/>
                  </a:lnTo>
                  <a:lnTo>
                    <a:pt x="112" y="77"/>
                  </a:lnTo>
                  <a:lnTo>
                    <a:pt x="122" y="77"/>
                  </a:lnTo>
                  <a:lnTo>
                    <a:pt x="131" y="75"/>
                  </a:lnTo>
                  <a:lnTo>
                    <a:pt x="141" y="74"/>
                  </a:lnTo>
                  <a:lnTo>
                    <a:pt x="150" y="72"/>
                  </a:lnTo>
                  <a:lnTo>
                    <a:pt x="159" y="72"/>
                  </a:lnTo>
                  <a:lnTo>
                    <a:pt x="166" y="71"/>
                  </a:lnTo>
                  <a:lnTo>
                    <a:pt x="175" y="71"/>
                  </a:lnTo>
                  <a:lnTo>
                    <a:pt x="190" y="70"/>
                  </a:lnTo>
                  <a:lnTo>
                    <a:pt x="205" y="67"/>
                  </a:lnTo>
                  <a:lnTo>
                    <a:pt x="221" y="65"/>
                  </a:lnTo>
                  <a:lnTo>
                    <a:pt x="237" y="64"/>
                  </a:lnTo>
                  <a:lnTo>
                    <a:pt x="255" y="62"/>
                  </a:lnTo>
                  <a:lnTo>
                    <a:pt x="272" y="59"/>
                  </a:lnTo>
                  <a:lnTo>
                    <a:pt x="290" y="56"/>
                  </a:lnTo>
                  <a:lnTo>
                    <a:pt x="309" y="55"/>
                  </a:lnTo>
                  <a:lnTo>
                    <a:pt x="318" y="53"/>
                  </a:lnTo>
                  <a:lnTo>
                    <a:pt x="328" y="52"/>
                  </a:lnTo>
                  <a:lnTo>
                    <a:pt x="338" y="50"/>
                  </a:lnTo>
                  <a:lnTo>
                    <a:pt x="350" y="49"/>
                  </a:lnTo>
                  <a:lnTo>
                    <a:pt x="362" y="47"/>
                  </a:lnTo>
                  <a:lnTo>
                    <a:pt x="374" y="46"/>
                  </a:lnTo>
                  <a:lnTo>
                    <a:pt x="387" y="45"/>
                  </a:lnTo>
                  <a:lnTo>
                    <a:pt x="400" y="43"/>
                  </a:lnTo>
                  <a:lnTo>
                    <a:pt x="415" y="40"/>
                  </a:lnTo>
                  <a:lnTo>
                    <a:pt x="430" y="39"/>
                  </a:lnTo>
                  <a:lnTo>
                    <a:pt x="446" y="36"/>
                  </a:lnTo>
                  <a:lnTo>
                    <a:pt x="462" y="33"/>
                  </a:lnTo>
                  <a:lnTo>
                    <a:pt x="480" y="30"/>
                  </a:lnTo>
                  <a:lnTo>
                    <a:pt x="497" y="27"/>
                  </a:lnTo>
                  <a:lnTo>
                    <a:pt x="515" y="24"/>
                  </a:lnTo>
                  <a:lnTo>
                    <a:pt x="534" y="21"/>
                  </a:lnTo>
                  <a:lnTo>
                    <a:pt x="552" y="20"/>
                  </a:lnTo>
                  <a:lnTo>
                    <a:pt x="569" y="17"/>
                  </a:lnTo>
                  <a:lnTo>
                    <a:pt x="586" y="15"/>
                  </a:lnTo>
                  <a:lnTo>
                    <a:pt x="602" y="14"/>
                  </a:lnTo>
                  <a:lnTo>
                    <a:pt x="616" y="11"/>
                  </a:lnTo>
                  <a:lnTo>
                    <a:pt x="630" y="9"/>
                  </a:lnTo>
                  <a:lnTo>
                    <a:pt x="643" y="8"/>
                  </a:lnTo>
                  <a:lnTo>
                    <a:pt x="656" y="6"/>
                  </a:lnTo>
                  <a:lnTo>
                    <a:pt x="666" y="5"/>
                  </a:lnTo>
                  <a:lnTo>
                    <a:pt x="678" y="5"/>
                  </a:lnTo>
                  <a:lnTo>
                    <a:pt x="687" y="3"/>
                  </a:lnTo>
                  <a:lnTo>
                    <a:pt x="696" y="2"/>
                  </a:lnTo>
                  <a:lnTo>
                    <a:pt x="705" y="2"/>
                  </a:lnTo>
                  <a:lnTo>
                    <a:pt x="712" y="2"/>
                  </a:lnTo>
                  <a:lnTo>
                    <a:pt x="718" y="2"/>
                  </a:lnTo>
                  <a:lnTo>
                    <a:pt x="724" y="0"/>
                  </a:lnTo>
                  <a:lnTo>
                    <a:pt x="733" y="2"/>
                  </a:lnTo>
                  <a:lnTo>
                    <a:pt x="741" y="2"/>
                  </a:lnTo>
                  <a:lnTo>
                    <a:pt x="750" y="3"/>
                  </a:lnTo>
                  <a:lnTo>
                    <a:pt x="759" y="5"/>
                  </a:lnTo>
                  <a:lnTo>
                    <a:pt x="769" y="6"/>
                  </a:lnTo>
                  <a:lnTo>
                    <a:pt x="778" y="9"/>
                  </a:lnTo>
                  <a:lnTo>
                    <a:pt x="789" y="14"/>
                  </a:lnTo>
                  <a:lnTo>
                    <a:pt x="799" y="18"/>
                  </a:lnTo>
                  <a:lnTo>
                    <a:pt x="808" y="22"/>
                  </a:lnTo>
                  <a:lnTo>
                    <a:pt x="815" y="25"/>
                  </a:lnTo>
                  <a:lnTo>
                    <a:pt x="821" y="30"/>
                  </a:lnTo>
                  <a:lnTo>
                    <a:pt x="825" y="33"/>
                  </a:lnTo>
                  <a:lnTo>
                    <a:pt x="830" y="37"/>
                  </a:lnTo>
                  <a:lnTo>
                    <a:pt x="834" y="40"/>
                  </a:lnTo>
                  <a:lnTo>
                    <a:pt x="837" y="43"/>
                  </a:lnTo>
                  <a:lnTo>
                    <a:pt x="839" y="46"/>
                  </a:lnTo>
                  <a:lnTo>
                    <a:pt x="839" y="49"/>
                  </a:lnTo>
                  <a:lnTo>
                    <a:pt x="837" y="52"/>
                  </a:lnTo>
                  <a:lnTo>
                    <a:pt x="836" y="56"/>
                  </a:lnTo>
                  <a:lnTo>
                    <a:pt x="833" y="59"/>
                  </a:lnTo>
                  <a:lnTo>
                    <a:pt x="830" y="62"/>
                  </a:lnTo>
                  <a:lnTo>
                    <a:pt x="830" y="62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7"/>
            <p:cNvSpPr/>
            <p:nvPr/>
          </p:nvSpPr>
          <p:spPr bwMode="auto">
            <a:xfrm>
              <a:off x="4972050" y="2163763"/>
              <a:ext cx="96838" cy="142875"/>
            </a:xfrm>
            <a:custGeom>
              <a:gdLst>
                <a:gd name="T0" fmla="*/ 27 w 61"/>
                <a:gd name="T1" fmla="*/ 9 h 90"/>
                <a:gd name="T2" fmla="*/ 31 w 61"/>
                <a:gd name="T3" fmla="*/ 10 h 90"/>
                <a:gd name="T4" fmla="*/ 36 w 61"/>
                <a:gd name="T5" fmla="*/ 12 h 90"/>
                <a:gd name="T6" fmla="*/ 40 w 61"/>
                <a:gd name="T7" fmla="*/ 15 h 90"/>
                <a:gd name="T8" fmla="*/ 44 w 61"/>
                <a:gd name="T9" fmla="*/ 18 h 90"/>
                <a:gd name="T10" fmla="*/ 47 w 61"/>
                <a:gd name="T11" fmla="*/ 21 h 90"/>
                <a:gd name="T12" fmla="*/ 52 w 61"/>
                <a:gd name="T13" fmla="*/ 25 h 90"/>
                <a:gd name="T14" fmla="*/ 55 w 61"/>
                <a:gd name="T15" fmla="*/ 28 h 90"/>
                <a:gd name="T16" fmla="*/ 58 w 61"/>
                <a:gd name="T17" fmla="*/ 33 h 90"/>
                <a:gd name="T18" fmla="*/ 61 w 61"/>
                <a:gd name="T19" fmla="*/ 43 h 90"/>
                <a:gd name="T20" fmla="*/ 61 w 61"/>
                <a:gd name="T21" fmla="*/ 52 h 90"/>
                <a:gd name="T22" fmla="*/ 61 w 61"/>
                <a:gd name="T23" fmla="*/ 60 h 90"/>
                <a:gd name="T24" fmla="*/ 58 w 61"/>
                <a:gd name="T25" fmla="*/ 69 h 90"/>
                <a:gd name="T26" fmla="*/ 56 w 61"/>
                <a:gd name="T27" fmla="*/ 74 h 90"/>
                <a:gd name="T28" fmla="*/ 55 w 61"/>
                <a:gd name="T29" fmla="*/ 78 h 90"/>
                <a:gd name="T30" fmla="*/ 53 w 61"/>
                <a:gd name="T31" fmla="*/ 81 h 90"/>
                <a:gd name="T32" fmla="*/ 52 w 61"/>
                <a:gd name="T33" fmla="*/ 84 h 90"/>
                <a:gd name="T34" fmla="*/ 50 w 61"/>
                <a:gd name="T35" fmla="*/ 87 h 90"/>
                <a:gd name="T36" fmla="*/ 49 w 61"/>
                <a:gd name="T37" fmla="*/ 88 h 90"/>
                <a:gd name="T38" fmla="*/ 47 w 61"/>
                <a:gd name="T39" fmla="*/ 90 h 90"/>
                <a:gd name="T40" fmla="*/ 46 w 61"/>
                <a:gd name="T41" fmla="*/ 90 h 90"/>
                <a:gd name="T42" fmla="*/ 44 w 61"/>
                <a:gd name="T43" fmla="*/ 90 h 90"/>
                <a:gd name="T44" fmla="*/ 43 w 61"/>
                <a:gd name="T45" fmla="*/ 88 h 90"/>
                <a:gd name="T46" fmla="*/ 40 w 61"/>
                <a:gd name="T47" fmla="*/ 87 h 90"/>
                <a:gd name="T48" fmla="*/ 37 w 61"/>
                <a:gd name="T49" fmla="*/ 84 h 90"/>
                <a:gd name="T50" fmla="*/ 34 w 61"/>
                <a:gd name="T51" fmla="*/ 81 h 90"/>
                <a:gd name="T52" fmla="*/ 31 w 61"/>
                <a:gd name="T53" fmla="*/ 78 h 90"/>
                <a:gd name="T54" fmla="*/ 27 w 61"/>
                <a:gd name="T55" fmla="*/ 74 h 90"/>
                <a:gd name="T56" fmla="*/ 22 w 61"/>
                <a:gd name="T57" fmla="*/ 69 h 90"/>
                <a:gd name="T58" fmla="*/ 18 w 61"/>
                <a:gd name="T59" fmla="*/ 65 h 90"/>
                <a:gd name="T60" fmla="*/ 15 w 61"/>
                <a:gd name="T61" fmla="*/ 60 h 90"/>
                <a:gd name="T62" fmla="*/ 12 w 61"/>
                <a:gd name="T63" fmla="*/ 55 h 90"/>
                <a:gd name="T64" fmla="*/ 11 w 61"/>
                <a:gd name="T65" fmla="*/ 49 h 90"/>
                <a:gd name="T66" fmla="*/ 6 w 61"/>
                <a:gd name="T67" fmla="*/ 37 h 90"/>
                <a:gd name="T68" fmla="*/ 3 w 61"/>
                <a:gd name="T69" fmla="*/ 25 h 90"/>
                <a:gd name="T70" fmla="*/ 2 w 61"/>
                <a:gd name="T71" fmla="*/ 21 h 90"/>
                <a:gd name="T72" fmla="*/ 0 w 61"/>
                <a:gd name="T73" fmla="*/ 16 h 90"/>
                <a:gd name="T74" fmla="*/ 0 w 61"/>
                <a:gd name="T75" fmla="*/ 13 h 90"/>
                <a:gd name="T76" fmla="*/ 0 w 61"/>
                <a:gd name="T77" fmla="*/ 9 h 90"/>
                <a:gd name="T78" fmla="*/ 0 w 61"/>
                <a:gd name="T79" fmla="*/ 6 h 90"/>
                <a:gd name="T80" fmla="*/ 0 w 61"/>
                <a:gd name="T81" fmla="*/ 5 h 90"/>
                <a:gd name="T82" fmla="*/ 2 w 61"/>
                <a:gd name="T83" fmla="*/ 2 h 90"/>
                <a:gd name="T84" fmla="*/ 3 w 61"/>
                <a:gd name="T85" fmla="*/ 0 h 90"/>
                <a:gd name="T86" fmla="*/ 5 w 61"/>
                <a:gd name="T87" fmla="*/ 0 h 90"/>
                <a:gd name="T88" fmla="*/ 6 w 61"/>
                <a:gd name="T89" fmla="*/ 2 h 90"/>
                <a:gd name="T90" fmla="*/ 12 w 61"/>
                <a:gd name="T91" fmla="*/ 3 h 90"/>
                <a:gd name="T92" fmla="*/ 18 w 61"/>
                <a:gd name="T93" fmla="*/ 6 h 90"/>
                <a:gd name="T94" fmla="*/ 27 w 61"/>
                <a:gd name="T95" fmla="*/ 9 h 90"/>
                <a:gd name="T96" fmla="*/ 27 w 61"/>
                <a:gd name="T97" fmla="*/ 9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90">
                  <a:moveTo>
                    <a:pt x="27" y="9"/>
                  </a:moveTo>
                  <a:lnTo>
                    <a:pt x="31" y="10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4" y="18"/>
                  </a:lnTo>
                  <a:lnTo>
                    <a:pt x="47" y="21"/>
                  </a:lnTo>
                  <a:lnTo>
                    <a:pt x="52" y="25"/>
                  </a:lnTo>
                  <a:lnTo>
                    <a:pt x="55" y="28"/>
                  </a:lnTo>
                  <a:lnTo>
                    <a:pt x="58" y="33"/>
                  </a:lnTo>
                  <a:lnTo>
                    <a:pt x="61" y="43"/>
                  </a:lnTo>
                  <a:lnTo>
                    <a:pt x="61" y="52"/>
                  </a:lnTo>
                  <a:lnTo>
                    <a:pt x="61" y="60"/>
                  </a:lnTo>
                  <a:lnTo>
                    <a:pt x="58" y="69"/>
                  </a:lnTo>
                  <a:lnTo>
                    <a:pt x="56" y="74"/>
                  </a:lnTo>
                  <a:lnTo>
                    <a:pt x="55" y="78"/>
                  </a:lnTo>
                  <a:lnTo>
                    <a:pt x="53" y="81"/>
                  </a:lnTo>
                  <a:lnTo>
                    <a:pt x="52" y="84"/>
                  </a:lnTo>
                  <a:lnTo>
                    <a:pt x="50" y="87"/>
                  </a:lnTo>
                  <a:lnTo>
                    <a:pt x="49" y="88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4" y="90"/>
                  </a:lnTo>
                  <a:lnTo>
                    <a:pt x="43" y="88"/>
                  </a:lnTo>
                  <a:lnTo>
                    <a:pt x="40" y="87"/>
                  </a:lnTo>
                  <a:lnTo>
                    <a:pt x="37" y="84"/>
                  </a:lnTo>
                  <a:lnTo>
                    <a:pt x="34" y="81"/>
                  </a:lnTo>
                  <a:lnTo>
                    <a:pt x="31" y="78"/>
                  </a:lnTo>
                  <a:lnTo>
                    <a:pt x="27" y="74"/>
                  </a:lnTo>
                  <a:lnTo>
                    <a:pt x="22" y="69"/>
                  </a:lnTo>
                  <a:lnTo>
                    <a:pt x="18" y="65"/>
                  </a:lnTo>
                  <a:lnTo>
                    <a:pt x="15" y="60"/>
                  </a:lnTo>
                  <a:lnTo>
                    <a:pt x="12" y="55"/>
                  </a:lnTo>
                  <a:lnTo>
                    <a:pt x="11" y="49"/>
                  </a:lnTo>
                  <a:lnTo>
                    <a:pt x="6" y="37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7" y="9"/>
                  </a:lnTo>
                  <a:lnTo>
                    <a:pt x="27" y="9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8"/>
            <p:cNvSpPr/>
            <p:nvPr/>
          </p:nvSpPr>
          <p:spPr bwMode="auto">
            <a:xfrm>
              <a:off x="4683125" y="2347913"/>
              <a:ext cx="877888" cy="534988"/>
            </a:xfrm>
            <a:custGeom>
              <a:gdLst>
                <a:gd name="T0" fmla="*/ 3 w 553"/>
                <a:gd name="T1" fmla="*/ 309 h 337"/>
                <a:gd name="T2" fmla="*/ 0 w 553"/>
                <a:gd name="T3" fmla="*/ 299 h 337"/>
                <a:gd name="T4" fmla="*/ 1 w 553"/>
                <a:gd name="T5" fmla="*/ 289 h 337"/>
                <a:gd name="T6" fmla="*/ 12 w 553"/>
                <a:gd name="T7" fmla="*/ 269 h 337"/>
                <a:gd name="T8" fmla="*/ 21 w 553"/>
                <a:gd name="T9" fmla="*/ 252 h 337"/>
                <a:gd name="T10" fmla="*/ 26 w 553"/>
                <a:gd name="T11" fmla="*/ 228 h 337"/>
                <a:gd name="T12" fmla="*/ 31 w 553"/>
                <a:gd name="T13" fmla="*/ 196 h 337"/>
                <a:gd name="T14" fmla="*/ 34 w 553"/>
                <a:gd name="T15" fmla="*/ 153 h 337"/>
                <a:gd name="T16" fmla="*/ 34 w 553"/>
                <a:gd name="T17" fmla="*/ 108 h 337"/>
                <a:gd name="T18" fmla="*/ 32 w 553"/>
                <a:gd name="T19" fmla="*/ 72 h 337"/>
                <a:gd name="T20" fmla="*/ 28 w 553"/>
                <a:gd name="T21" fmla="*/ 46 h 337"/>
                <a:gd name="T22" fmla="*/ 21 w 553"/>
                <a:gd name="T23" fmla="*/ 30 h 337"/>
                <a:gd name="T24" fmla="*/ 10 w 553"/>
                <a:gd name="T25" fmla="*/ 15 h 337"/>
                <a:gd name="T26" fmla="*/ 10 w 553"/>
                <a:gd name="T27" fmla="*/ 5 h 337"/>
                <a:gd name="T28" fmla="*/ 18 w 553"/>
                <a:gd name="T29" fmla="*/ 0 h 337"/>
                <a:gd name="T30" fmla="*/ 35 w 553"/>
                <a:gd name="T31" fmla="*/ 5 h 337"/>
                <a:gd name="T32" fmla="*/ 62 w 553"/>
                <a:gd name="T33" fmla="*/ 17 h 337"/>
                <a:gd name="T34" fmla="*/ 76 w 553"/>
                <a:gd name="T35" fmla="*/ 31 h 337"/>
                <a:gd name="T36" fmla="*/ 81 w 553"/>
                <a:gd name="T37" fmla="*/ 44 h 337"/>
                <a:gd name="T38" fmla="*/ 82 w 553"/>
                <a:gd name="T39" fmla="*/ 65 h 337"/>
                <a:gd name="T40" fmla="*/ 84 w 553"/>
                <a:gd name="T41" fmla="*/ 94 h 337"/>
                <a:gd name="T42" fmla="*/ 82 w 553"/>
                <a:gd name="T43" fmla="*/ 131 h 337"/>
                <a:gd name="T44" fmla="*/ 79 w 553"/>
                <a:gd name="T45" fmla="*/ 171 h 337"/>
                <a:gd name="T46" fmla="*/ 76 w 553"/>
                <a:gd name="T47" fmla="*/ 203 h 337"/>
                <a:gd name="T48" fmla="*/ 73 w 553"/>
                <a:gd name="T49" fmla="*/ 225 h 337"/>
                <a:gd name="T50" fmla="*/ 71 w 553"/>
                <a:gd name="T51" fmla="*/ 242 h 337"/>
                <a:gd name="T52" fmla="*/ 69 w 553"/>
                <a:gd name="T53" fmla="*/ 255 h 337"/>
                <a:gd name="T54" fmla="*/ 75 w 553"/>
                <a:gd name="T55" fmla="*/ 264 h 337"/>
                <a:gd name="T56" fmla="*/ 79 w 553"/>
                <a:gd name="T57" fmla="*/ 265 h 337"/>
                <a:gd name="T58" fmla="*/ 90 w 553"/>
                <a:gd name="T59" fmla="*/ 265 h 337"/>
                <a:gd name="T60" fmla="*/ 106 w 553"/>
                <a:gd name="T61" fmla="*/ 265 h 337"/>
                <a:gd name="T62" fmla="*/ 128 w 553"/>
                <a:gd name="T63" fmla="*/ 264 h 337"/>
                <a:gd name="T64" fmla="*/ 157 w 553"/>
                <a:gd name="T65" fmla="*/ 262 h 337"/>
                <a:gd name="T66" fmla="*/ 191 w 553"/>
                <a:gd name="T67" fmla="*/ 259 h 337"/>
                <a:gd name="T68" fmla="*/ 232 w 553"/>
                <a:gd name="T69" fmla="*/ 256 h 337"/>
                <a:gd name="T70" fmla="*/ 279 w 553"/>
                <a:gd name="T71" fmla="*/ 252 h 337"/>
                <a:gd name="T72" fmla="*/ 371 w 553"/>
                <a:gd name="T73" fmla="*/ 244 h 337"/>
                <a:gd name="T74" fmla="*/ 446 w 553"/>
                <a:gd name="T75" fmla="*/ 239 h 337"/>
                <a:gd name="T76" fmla="*/ 506 w 553"/>
                <a:gd name="T77" fmla="*/ 236 h 337"/>
                <a:gd name="T78" fmla="*/ 553 w 553"/>
                <a:gd name="T79" fmla="*/ 236 h 337"/>
                <a:gd name="T80" fmla="*/ 332 w 553"/>
                <a:gd name="T81" fmla="*/ 283 h 337"/>
                <a:gd name="T82" fmla="*/ 225 w 553"/>
                <a:gd name="T83" fmla="*/ 293 h 337"/>
                <a:gd name="T84" fmla="*/ 165 w 553"/>
                <a:gd name="T85" fmla="*/ 300 h 337"/>
                <a:gd name="T86" fmla="*/ 121 w 553"/>
                <a:gd name="T87" fmla="*/ 309 h 337"/>
                <a:gd name="T88" fmla="*/ 88 w 553"/>
                <a:gd name="T89" fmla="*/ 317 h 337"/>
                <a:gd name="T90" fmla="*/ 62 w 553"/>
                <a:gd name="T91" fmla="*/ 328 h 337"/>
                <a:gd name="T92" fmla="*/ 38 w 553"/>
                <a:gd name="T93" fmla="*/ 337 h 337"/>
                <a:gd name="T94" fmla="*/ 25 w 553"/>
                <a:gd name="T95" fmla="*/ 337 h 337"/>
                <a:gd name="T96" fmla="*/ 13 w 553"/>
                <a:gd name="T97" fmla="*/ 328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" h="337">
                  <a:moveTo>
                    <a:pt x="7" y="321"/>
                  </a:moveTo>
                  <a:lnTo>
                    <a:pt x="6" y="317"/>
                  </a:lnTo>
                  <a:lnTo>
                    <a:pt x="4" y="312"/>
                  </a:lnTo>
                  <a:lnTo>
                    <a:pt x="3" y="309"/>
                  </a:lnTo>
                  <a:lnTo>
                    <a:pt x="1" y="306"/>
                  </a:lnTo>
                  <a:lnTo>
                    <a:pt x="1" y="303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1" y="289"/>
                  </a:lnTo>
                  <a:lnTo>
                    <a:pt x="3" y="284"/>
                  </a:lnTo>
                  <a:lnTo>
                    <a:pt x="4" y="280"/>
                  </a:lnTo>
                  <a:lnTo>
                    <a:pt x="7" y="275"/>
                  </a:lnTo>
                  <a:lnTo>
                    <a:pt x="12" y="269"/>
                  </a:lnTo>
                  <a:lnTo>
                    <a:pt x="15" y="264"/>
                  </a:lnTo>
                  <a:lnTo>
                    <a:pt x="18" y="261"/>
                  </a:lnTo>
                  <a:lnTo>
                    <a:pt x="19" y="256"/>
                  </a:lnTo>
                  <a:lnTo>
                    <a:pt x="21" y="252"/>
                  </a:lnTo>
                  <a:lnTo>
                    <a:pt x="22" y="247"/>
                  </a:lnTo>
                  <a:lnTo>
                    <a:pt x="23" y="242"/>
                  </a:lnTo>
                  <a:lnTo>
                    <a:pt x="25" y="236"/>
                  </a:lnTo>
                  <a:lnTo>
                    <a:pt x="26" y="228"/>
                  </a:lnTo>
                  <a:lnTo>
                    <a:pt x="28" y="221"/>
                  </a:lnTo>
                  <a:lnTo>
                    <a:pt x="29" y="214"/>
                  </a:lnTo>
                  <a:lnTo>
                    <a:pt x="29" y="205"/>
                  </a:lnTo>
                  <a:lnTo>
                    <a:pt x="31" y="196"/>
                  </a:lnTo>
                  <a:lnTo>
                    <a:pt x="32" y="186"/>
                  </a:lnTo>
                  <a:lnTo>
                    <a:pt x="32" y="175"/>
                  </a:lnTo>
                  <a:lnTo>
                    <a:pt x="34" y="165"/>
                  </a:lnTo>
                  <a:lnTo>
                    <a:pt x="34" y="153"/>
                  </a:lnTo>
                  <a:lnTo>
                    <a:pt x="35" y="142"/>
                  </a:lnTo>
                  <a:lnTo>
                    <a:pt x="35" y="130"/>
                  </a:lnTo>
                  <a:lnTo>
                    <a:pt x="35" y="118"/>
                  </a:lnTo>
                  <a:lnTo>
                    <a:pt x="34" y="108"/>
                  </a:lnTo>
                  <a:lnTo>
                    <a:pt x="34" y="97"/>
                  </a:lnTo>
                  <a:lnTo>
                    <a:pt x="34" y="89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31" y="65"/>
                  </a:lnTo>
                  <a:lnTo>
                    <a:pt x="31" y="58"/>
                  </a:lnTo>
                  <a:lnTo>
                    <a:pt x="29" y="52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5" y="37"/>
                  </a:lnTo>
                  <a:lnTo>
                    <a:pt x="23" y="33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5" y="22"/>
                  </a:lnTo>
                  <a:lnTo>
                    <a:pt x="12" y="18"/>
                  </a:lnTo>
                  <a:lnTo>
                    <a:pt x="10" y="15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3"/>
                  </a:lnTo>
                  <a:lnTo>
                    <a:pt x="35" y="5"/>
                  </a:lnTo>
                  <a:lnTo>
                    <a:pt x="43" y="6"/>
                  </a:lnTo>
                  <a:lnTo>
                    <a:pt x="50" y="9"/>
                  </a:lnTo>
                  <a:lnTo>
                    <a:pt x="56" y="14"/>
                  </a:lnTo>
                  <a:lnTo>
                    <a:pt x="62" y="17"/>
                  </a:lnTo>
                  <a:lnTo>
                    <a:pt x="66" y="19"/>
                  </a:lnTo>
                  <a:lnTo>
                    <a:pt x="71" y="22"/>
                  </a:lnTo>
                  <a:lnTo>
                    <a:pt x="73" y="27"/>
                  </a:lnTo>
                  <a:lnTo>
                    <a:pt x="76" y="31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2" y="59"/>
                  </a:lnTo>
                  <a:lnTo>
                    <a:pt x="82" y="65"/>
                  </a:lnTo>
                  <a:lnTo>
                    <a:pt x="84" y="71"/>
                  </a:lnTo>
                  <a:lnTo>
                    <a:pt x="84" y="78"/>
                  </a:lnTo>
                  <a:lnTo>
                    <a:pt x="84" y="86"/>
                  </a:lnTo>
                  <a:lnTo>
                    <a:pt x="84" y="94"/>
                  </a:lnTo>
                  <a:lnTo>
                    <a:pt x="84" y="102"/>
                  </a:lnTo>
                  <a:lnTo>
                    <a:pt x="84" y="112"/>
                  </a:lnTo>
                  <a:lnTo>
                    <a:pt x="84" y="121"/>
                  </a:lnTo>
                  <a:lnTo>
                    <a:pt x="82" y="131"/>
                  </a:lnTo>
                  <a:lnTo>
                    <a:pt x="82" y="142"/>
                  </a:lnTo>
                  <a:lnTo>
                    <a:pt x="81" y="152"/>
                  </a:lnTo>
                  <a:lnTo>
                    <a:pt x="81" y="162"/>
                  </a:lnTo>
                  <a:lnTo>
                    <a:pt x="79" y="171"/>
                  </a:lnTo>
                  <a:lnTo>
                    <a:pt x="79" y="180"/>
                  </a:lnTo>
                  <a:lnTo>
                    <a:pt x="78" y="189"/>
                  </a:lnTo>
                  <a:lnTo>
                    <a:pt x="78" y="196"/>
                  </a:lnTo>
                  <a:lnTo>
                    <a:pt x="76" y="203"/>
                  </a:lnTo>
                  <a:lnTo>
                    <a:pt x="76" y="209"/>
                  </a:lnTo>
                  <a:lnTo>
                    <a:pt x="75" y="215"/>
                  </a:lnTo>
                  <a:lnTo>
                    <a:pt x="75" y="221"/>
                  </a:lnTo>
                  <a:lnTo>
                    <a:pt x="73" y="225"/>
                  </a:lnTo>
                  <a:lnTo>
                    <a:pt x="73" y="230"/>
                  </a:lnTo>
                  <a:lnTo>
                    <a:pt x="72" y="234"/>
                  </a:lnTo>
                  <a:lnTo>
                    <a:pt x="72" y="239"/>
                  </a:lnTo>
                  <a:lnTo>
                    <a:pt x="71" y="242"/>
                  </a:lnTo>
                  <a:lnTo>
                    <a:pt x="71" y="243"/>
                  </a:lnTo>
                  <a:lnTo>
                    <a:pt x="69" y="247"/>
                  </a:lnTo>
                  <a:lnTo>
                    <a:pt x="69" y="252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71" y="259"/>
                  </a:lnTo>
                  <a:lnTo>
                    <a:pt x="72" y="261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9" y="265"/>
                  </a:lnTo>
                  <a:lnTo>
                    <a:pt x="81" y="265"/>
                  </a:lnTo>
                  <a:lnTo>
                    <a:pt x="84" y="265"/>
                  </a:lnTo>
                  <a:lnTo>
                    <a:pt x="85" y="265"/>
                  </a:lnTo>
                  <a:lnTo>
                    <a:pt x="90" y="265"/>
                  </a:lnTo>
                  <a:lnTo>
                    <a:pt x="93" y="265"/>
                  </a:lnTo>
                  <a:lnTo>
                    <a:pt x="97" y="265"/>
                  </a:lnTo>
                  <a:lnTo>
                    <a:pt x="101" y="265"/>
                  </a:lnTo>
                  <a:lnTo>
                    <a:pt x="106" y="265"/>
                  </a:lnTo>
                  <a:lnTo>
                    <a:pt x="110" y="265"/>
                  </a:lnTo>
                  <a:lnTo>
                    <a:pt x="116" y="265"/>
                  </a:lnTo>
                  <a:lnTo>
                    <a:pt x="122" y="265"/>
                  </a:lnTo>
                  <a:lnTo>
                    <a:pt x="128" y="264"/>
                  </a:lnTo>
                  <a:lnTo>
                    <a:pt x="135" y="264"/>
                  </a:lnTo>
                  <a:lnTo>
                    <a:pt x="141" y="264"/>
                  </a:lnTo>
                  <a:lnTo>
                    <a:pt x="148" y="262"/>
                  </a:lnTo>
                  <a:lnTo>
                    <a:pt x="157" y="262"/>
                  </a:lnTo>
                  <a:lnTo>
                    <a:pt x="165" y="262"/>
                  </a:lnTo>
                  <a:lnTo>
                    <a:pt x="173" y="261"/>
                  </a:lnTo>
                  <a:lnTo>
                    <a:pt x="182" y="261"/>
                  </a:lnTo>
                  <a:lnTo>
                    <a:pt x="191" y="259"/>
                  </a:lnTo>
                  <a:lnTo>
                    <a:pt x="201" y="259"/>
                  </a:lnTo>
                  <a:lnTo>
                    <a:pt x="212" y="258"/>
                  </a:lnTo>
                  <a:lnTo>
                    <a:pt x="222" y="256"/>
                  </a:lnTo>
                  <a:lnTo>
                    <a:pt x="232" y="256"/>
                  </a:lnTo>
                  <a:lnTo>
                    <a:pt x="244" y="255"/>
                  </a:lnTo>
                  <a:lnTo>
                    <a:pt x="256" y="253"/>
                  </a:lnTo>
                  <a:lnTo>
                    <a:pt x="268" y="253"/>
                  </a:lnTo>
                  <a:lnTo>
                    <a:pt x="279" y="252"/>
                  </a:lnTo>
                  <a:lnTo>
                    <a:pt x="304" y="249"/>
                  </a:lnTo>
                  <a:lnTo>
                    <a:pt x="326" y="247"/>
                  </a:lnTo>
                  <a:lnTo>
                    <a:pt x="349" y="246"/>
                  </a:lnTo>
                  <a:lnTo>
                    <a:pt x="371" y="244"/>
                  </a:lnTo>
                  <a:lnTo>
                    <a:pt x="391" y="243"/>
                  </a:lnTo>
                  <a:lnTo>
                    <a:pt x="410" y="242"/>
                  </a:lnTo>
                  <a:lnTo>
                    <a:pt x="428" y="240"/>
                  </a:lnTo>
                  <a:lnTo>
                    <a:pt x="446" y="239"/>
                  </a:lnTo>
                  <a:lnTo>
                    <a:pt x="462" y="239"/>
                  </a:lnTo>
                  <a:lnTo>
                    <a:pt x="478" y="237"/>
                  </a:lnTo>
                  <a:lnTo>
                    <a:pt x="493" y="237"/>
                  </a:lnTo>
                  <a:lnTo>
                    <a:pt x="506" y="236"/>
                  </a:lnTo>
                  <a:lnTo>
                    <a:pt x="519" y="236"/>
                  </a:lnTo>
                  <a:lnTo>
                    <a:pt x="531" y="236"/>
                  </a:lnTo>
                  <a:lnTo>
                    <a:pt x="543" y="236"/>
                  </a:lnTo>
                  <a:lnTo>
                    <a:pt x="553" y="236"/>
                  </a:lnTo>
                  <a:lnTo>
                    <a:pt x="553" y="272"/>
                  </a:lnTo>
                  <a:lnTo>
                    <a:pt x="478" y="275"/>
                  </a:lnTo>
                  <a:lnTo>
                    <a:pt x="404" y="278"/>
                  </a:lnTo>
                  <a:lnTo>
                    <a:pt x="332" y="283"/>
                  </a:lnTo>
                  <a:lnTo>
                    <a:pt x="296" y="286"/>
                  </a:lnTo>
                  <a:lnTo>
                    <a:pt x="260" y="289"/>
                  </a:lnTo>
                  <a:lnTo>
                    <a:pt x="243" y="290"/>
                  </a:lnTo>
                  <a:lnTo>
                    <a:pt x="225" y="293"/>
                  </a:lnTo>
                  <a:lnTo>
                    <a:pt x="209" y="294"/>
                  </a:lnTo>
                  <a:lnTo>
                    <a:pt x="193" y="297"/>
                  </a:lnTo>
                  <a:lnTo>
                    <a:pt x="179" y="299"/>
                  </a:lnTo>
                  <a:lnTo>
                    <a:pt x="165" y="300"/>
                  </a:lnTo>
                  <a:lnTo>
                    <a:pt x="153" y="303"/>
                  </a:lnTo>
                  <a:lnTo>
                    <a:pt x="141" y="305"/>
                  </a:lnTo>
                  <a:lnTo>
                    <a:pt x="129" y="306"/>
                  </a:lnTo>
                  <a:lnTo>
                    <a:pt x="121" y="309"/>
                  </a:lnTo>
                  <a:lnTo>
                    <a:pt x="110" y="311"/>
                  </a:lnTo>
                  <a:lnTo>
                    <a:pt x="103" y="312"/>
                  </a:lnTo>
                  <a:lnTo>
                    <a:pt x="96" y="315"/>
                  </a:lnTo>
                  <a:lnTo>
                    <a:pt x="88" y="317"/>
                  </a:lnTo>
                  <a:lnTo>
                    <a:pt x="84" y="319"/>
                  </a:lnTo>
                  <a:lnTo>
                    <a:pt x="78" y="321"/>
                  </a:lnTo>
                  <a:lnTo>
                    <a:pt x="69" y="325"/>
                  </a:lnTo>
                  <a:lnTo>
                    <a:pt x="62" y="328"/>
                  </a:lnTo>
                  <a:lnTo>
                    <a:pt x="54" y="331"/>
                  </a:lnTo>
                  <a:lnTo>
                    <a:pt x="48" y="334"/>
                  </a:lnTo>
                  <a:lnTo>
                    <a:pt x="43" y="336"/>
                  </a:lnTo>
                  <a:lnTo>
                    <a:pt x="38" y="337"/>
                  </a:lnTo>
                  <a:lnTo>
                    <a:pt x="34" y="337"/>
                  </a:lnTo>
                  <a:lnTo>
                    <a:pt x="31" y="337"/>
                  </a:lnTo>
                  <a:lnTo>
                    <a:pt x="28" y="337"/>
                  </a:lnTo>
                  <a:lnTo>
                    <a:pt x="25" y="337"/>
                  </a:lnTo>
                  <a:lnTo>
                    <a:pt x="22" y="336"/>
                  </a:lnTo>
                  <a:lnTo>
                    <a:pt x="19" y="334"/>
                  </a:lnTo>
                  <a:lnTo>
                    <a:pt x="16" y="331"/>
                  </a:lnTo>
                  <a:lnTo>
                    <a:pt x="13" y="328"/>
                  </a:lnTo>
                  <a:lnTo>
                    <a:pt x="10" y="325"/>
                  </a:lnTo>
                  <a:lnTo>
                    <a:pt x="7" y="321"/>
                  </a:lnTo>
                  <a:lnTo>
                    <a:pt x="7" y="321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9"/>
            <p:cNvSpPr/>
            <p:nvPr/>
          </p:nvSpPr>
          <p:spPr bwMode="auto">
            <a:xfrm>
              <a:off x="5481638" y="2259013"/>
              <a:ext cx="160338" cy="671513"/>
            </a:xfrm>
            <a:custGeom>
              <a:gdLst>
                <a:gd name="T0" fmla="*/ 79 w 101"/>
                <a:gd name="T1" fmla="*/ 25 h 423"/>
                <a:gd name="T2" fmla="*/ 91 w 101"/>
                <a:gd name="T3" fmla="*/ 31 h 423"/>
                <a:gd name="T4" fmla="*/ 97 w 101"/>
                <a:gd name="T5" fmla="*/ 37 h 423"/>
                <a:gd name="T6" fmla="*/ 100 w 101"/>
                <a:gd name="T7" fmla="*/ 43 h 423"/>
                <a:gd name="T8" fmla="*/ 99 w 101"/>
                <a:gd name="T9" fmla="*/ 56 h 423"/>
                <a:gd name="T10" fmla="*/ 93 w 101"/>
                <a:gd name="T11" fmla="*/ 75 h 423"/>
                <a:gd name="T12" fmla="*/ 90 w 101"/>
                <a:gd name="T13" fmla="*/ 87 h 423"/>
                <a:gd name="T14" fmla="*/ 87 w 101"/>
                <a:gd name="T15" fmla="*/ 105 h 423"/>
                <a:gd name="T16" fmla="*/ 84 w 101"/>
                <a:gd name="T17" fmla="*/ 127 h 423"/>
                <a:gd name="T18" fmla="*/ 82 w 101"/>
                <a:gd name="T19" fmla="*/ 153 h 423"/>
                <a:gd name="T20" fmla="*/ 81 w 101"/>
                <a:gd name="T21" fmla="*/ 186 h 423"/>
                <a:gd name="T22" fmla="*/ 81 w 101"/>
                <a:gd name="T23" fmla="*/ 223 h 423"/>
                <a:gd name="T24" fmla="*/ 76 w 101"/>
                <a:gd name="T25" fmla="*/ 300 h 423"/>
                <a:gd name="T26" fmla="*/ 72 w 101"/>
                <a:gd name="T27" fmla="*/ 350 h 423"/>
                <a:gd name="T28" fmla="*/ 71 w 101"/>
                <a:gd name="T29" fmla="*/ 368 h 423"/>
                <a:gd name="T30" fmla="*/ 69 w 101"/>
                <a:gd name="T31" fmla="*/ 383 h 423"/>
                <a:gd name="T32" fmla="*/ 66 w 101"/>
                <a:gd name="T33" fmla="*/ 396 h 423"/>
                <a:gd name="T34" fmla="*/ 65 w 101"/>
                <a:gd name="T35" fmla="*/ 406 h 423"/>
                <a:gd name="T36" fmla="*/ 62 w 101"/>
                <a:gd name="T37" fmla="*/ 414 h 423"/>
                <a:gd name="T38" fmla="*/ 60 w 101"/>
                <a:gd name="T39" fmla="*/ 420 h 423"/>
                <a:gd name="T40" fmla="*/ 59 w 101"/>
                <a:gd name="T41" fmla="*/ 421 h 423"/>
                <a:gd name="T42" fmla="*/ 56 w 101"/>
                <a:gd name="T43" fmla="*/ 421 h 423"/>
                <a:gd name="T44" fmla="*/ 51 w 101"/>
                <a:gd name="T45" fmla="*/ 418 h 423"/>
                <a:gd name="T46" fmla="*/ 47 w 101"/>
                <a:gd name="T47" fmla="*/ 412 h 423"/>
                <a:gd name="T48" fmla="*/ 43 w 101"/>
                <a:gd name="T49" fmla="*/ 403 h 423"/>
                <a:gd name="T50" fmla="*/ 38 w 101"/>
                <a:gd name="T51" fmla="*/ 390 h 423"/>
                <a:gd name="T52" fmla="*/ 34 w 101"/>
                <a:gd name="T53" fmla="*/ 373 h 423"/>
                <a:gd name="T54" fmla="*/ 31 w 101"/>
                <a:gd name="T55" fmla="*/ 355 h 423"/>
                <a:gd name="T56" fmla="*/ 29 w 101"/>
                <a:gd name="T57" fmla="*/ 334 h 423"/>
                <a:gd name="T58" fmla="*/ 29 w 101"/>
                <a:gd name="T59" fmla="*/ 318 h 423"/>
                <a:gd name="T60" fmla="*/ 28 w 101"/>
                <a:gd name="T61" fmla="*/ 306 h 423"/>
                <a:gd name="T62" fmla="*/ 28 w 101"/>
                <a:gd name="T63" fmla="*/ 292 h 423"/>
                <a:gd name="T64" fmla="*/ 26 w 101"/>
                <a:gd name="T65" fmla="*/ 275 h 423"/>
                <a:gd name="T66" fmla="*/ 26 w 101"/>
                <a:gd name="T67" fmla="*/ 258 h 423"/>
                <a:gd name="T68" fmla="*/ 28 w 101"/>
                <a:gd name="T69" fmla="*/ 228 h 423"/>
                <a:gd name="T70" fmla="*/ 29 w 101"/>
                <a:gd name="T71" fmla="*/ 186 h 423"/>
                <a:gd name="T72" fmla="*/ 31 w 101"/>
                <a:gd name="T73" fmla="*/ 164 h 423"/>
                <a:gd name="T74" fmla="*/ 32 w 101"/>
                <a:gd name="T75" fmla="*/ 143 h 423"/>
                <a:gd name="T76" fmla="*/ 32 w 101"/>
                <a:gd name="T77" fmla="*/ 125 h 423"/>
                <a:gd name="T78" fmla="*/ 32 w 101"/>
                <a:gd name="T79" fmla="*/ 109 h 423"/>
                <a:gd name="T80" fmla="*/ 32 w 101"/>
                <a:gd name="T81" fmla="*/ 95 h 423"/>
                <a:gd name="T82" fmla="*/ 32 w 101"/>
                <a:gd name="T83" fmla="*/ 81 h 423"/>
                <a:gd name="T84" fmla="*/ 31 w 101"/>
                <a:gd name="T85" fmla="*/ 71 h 423"/>
                <a:gd name="T86" fmla="*/ 29 w 101"/>
                <a:gd name="T87" fmla="*/ 62 h 423"/>
                <a:gd name="T88" fmla="*/ 26 w 101"/>
                <a:gd name="T89" fmla="*/ 49 h 423"/>
                <a:gd name="T90" fmla="*/ 24 w 101"/>
                <a:gd name="T91" fmla="*/ 36 h 423"/>
                <a:gd name="T92" fmla="*/ 19 w 101"/>
                <a:gd name="T93" fmla="*/ 27 h 423"/>
                <a:gd name="T94" fmla="*/ 13 w 101"/>
                <a:gd name="T95" fmla="*/ 23 h 423"/>
                <a:gd name="T96" fmla="*/ 6 w 101"/>
                <a:gd name="T97" fmla="*/ 18 h 423"/>
                <a:gd name="T98" fmla="*/ 1 w 101"/>
                <a:gd name="T99" fmla="*/ 14 h 423"/>
                <a:gd name="T100" fmla="*/ 0 w 101"/>
                <a:gd name="T101" fmla="*/ 9 h 423"/>
                <a:gd name="T102" fmla="*/ 1 w 101"/>
                <a:gd name="T103" fmla="*/ 6 h 423"/>
                <a:gd name="T104" fmla="*/ 6 w 101"/>
                <a:gd name="T105" fmla="*/ 3 h 423"/>
                <a:gd name="T106" fmla="*/ 12 w 101"/>
                <a:gd name="T107" fmla="*/ 0 h 423"/>
                <a:gd name="T108" fmla="*/ 19 w 101"/>
                <a:gd name="T109" fmla="*/ 0 h 423"/>
                <a:gd name="T110" fmla="*/ 29 w 101"/>
                <a:gd name="T111" fmla="*/ 2 h 423"/>
                <a:gd name="T112" fmla="*/ 40 w 101"/>
                <a:gd name="T113" fmla="*/ 5 h 423"/>
                <a:gd name="T114" fmla="*/ 50 w 101"/>
                <a:gd name="T115" fmla="*/ 9 h 423"/>
                <a:gd name="T116" fmla="*/ 62 w 101"/>
                <a:gd name="T117" fmla="*/ 14 h 423"/>
                <a:gd name="T118" fmla="*/ 74 w 101"/>
                <a:gd name="T119" fmla="*/ 23 h 4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" h="422">
                  <a:moveTo>
                    <a:pt x="74" y="23"/>
                  </a:moveTo>
                  <a:lnTo>
                    <a:pt x="79" y="25"/>
                  </a:lnTo>
                  <a:lnTo>
                    <a:pt x="85" y="28"/>
                  </a:lnTo>
                  <a:lnTo>
                    <a:pt x="91" y="31"/>
                  </a:lnTo>
                  <a:lnTo>
                    <a:pt x="94" y="34"/>
                  </a:lnTo>
                  <a:lnTo>
                    <a:pt x="97" y="37"/>
                  </a:lnTo>
                  <a:lnTo>
                    <a:pt x="99" y="40"/>
                  </a:lnTo>
                  <a:lnTo>
                    <a:pt x="100" y="43"/>
                  </a:lnTo>
                  <a:lnTo>
                    <a:pt x="101" y="46"/>
                  </a:lnTo>
                  <a:lnTo>
                    <a:pt x="99" y="56"/>
                  </a:lnTo>
                  <a:lnTo>
                    <a:pt x="96" y="65"/>
                  </a:lnTo>
                  <a:lnTo>
                    <a:pt x="93" y="75"/>
                  </a:lnTo>
                  <a:lnTo>
                    <a:pt x="91" y="81"/>
                  </a:lnTo>
                  <a:lnTo>
                    <a:pt x="90" y="87"/>
                  </a:lnTo>
                  <a:lnTo>
                    <a:pt x="88" y="96"/>
                  </a:lnTo>
                  <a:lnTo>
                    <a:pt x="87" y="105"/>
                  </a:lnTo>
                  <a:lnTo>
                    <a:pt x="85" y="115"/>
                  </a:lnTo>
                  <a:lnTo>
                    <a:pt x="84" y="127"/>
                  </a:lnTo>
                  <a:lnTo>
                    <a:pt x="82" y="140"/>
                  </a:lnTo>
                  <a:lnTo>
                    <a:pt x="82" y="153"/>
                  </a:lnTo>
                  <a:lnTo>
                    <a:pt x="81" y="170"/>
                  </a:lnTo>
                  <a:lnTo>
                    <a:pt x="81" y="186"/>
                  </a:lnTo>
                  <a:lnTo>
                    <a:pt x="81" y="203"/>
                  </a:lnTo>
                  <a:lnTo>
                    <a:pt x="81" y="223"/>
                  </a:lnTo>
                  <a:lnTo>
                    <a:pt x="78" y="261"/>
                  </a:lnTo>
                  <a:lnTo>
                    <a:pt x="76" y="300"/>
                  </a:lnTo>
                  <a:lnTo>
                    <a:pt x="74" y="340"/>
                  </a:lnTo>
                  <a:lnTo>
                    <a:pt x="72" y="350"/>
                  </a:lnTo>
                  <a:lnTo>
                    <a:pt x="72" y="359"/>
                  </a:lnTo>
                  <a:lnTo>
                    <a:pt x="71" y="368"/>
                  </a:lnTo>
                  <a:lnTo>
                    <a:pt x="69" y="375"/>
                  </a:lnTo>
                  <a:lnTo>
                    <a:pt x="69" y="383"/>
                  </a:lnTo>
                  <a:lnTo>
                    <a:pt x="68" y="390"/>
                  </a:lnTo>
                  <a:lnTo>
                    <a:pt x="66" y="396"/>
                  </a:lnTo>
                  <a:lnTo>
                    <a:pt x="65" y="400"/>
                  </a:lnTo>
                  <a:lnTo>
                    <a:pt x="65" y="406"/>
                  </a:lnTo>
                  <a:lnTo>
                    <a:pt x="63" y="411"/>
                  </a:lnTo>
                  <a:lnTo>
                    <a:pt x="62" y="414"/>
                  </a:lnTo>
                  <a:lnTo>
                    <a:pt x="60" y="417"/>
                  </a:lnTo>
                  <a:lnTo>
                    <a:pt x="60" y="420"/>
                  </a:lnTo>
                  <a:lnTo>
                    <a:pt x="59" y="421"/>
                  </a:lnTo>
                  <a:lnTo>
                    <a:pt x="59" y="421"/>
                  </a:lnTo>
                  <a:lnTo>
                    <a:pt x="57" y="423"/>
                  </a:lnTo>
                  <a:lnTo>
                    <a:pt x="56" y="421"/>
                  </a:lnTo>
                  <a:lnTo>
                    <a:pt x="54" y="421"/>
                  </a:lnTo>
                  <a:lnTo>
                    <a:pt x="51" y="418"/>
                  </a:lnTo>
                  <a:lnTo>
                    <a:pt x="50" y="415"/>
                  </a:lnTo>
                  <a:lnTo>
                    <a:pt x="47" y="412"/>
                  </a:lnTo>
                  <a:lnTo>
                    <a:pt x="46" y="408"/>
                  </a:lnTo>
                  <a:lnTo>
                    <a:pt x="43" y="403"/>
                  </a:lnTo>
                  <a:lnTo>
                    <a:pt x="41" y="398"/>
                  </a:lnTo>
                  <a:lnTo>
                    <a:pt x="38" y="390"/>
                  </a:lnTo>
                  <a:lnTo>
                    <a:pt x="37" y="381"/>
                  </a:lnTo>
                  <a:lnTo>
                    <a:pt x="34" y="373"/>
                  </a:lnTo>
                  <a:lnTo>
                    <a:pt x="32" y="364"/>
                  </a:lnTo>
                  <a:lnTo>
                    <a:pt x="31" y="355"/>
                  </a:lnTo>
                  <a:lnTo>
                    <a:pt x="31" y="345"/>
                  </a:lnTo>
                  <a:lnTo>
                    <a:pt x="29" y="334"/>
                  </a:lnTo>
                  <a:lnTo>
                    <a:pt x="29" y="324"/>
                  </a:lnTo>
                  <a:lnTo>
                    <a:pt x="29" y="318"/>
                  </a:lnTo>
                  <a:lnTo>
                    <a:pt x="28" y="312"/>
                  </a:lnTo>
                  <a:lnTo>
                    <a:pt x="28" y="306"/>
                  </a:lnTo>
                  <a:lnTo>
                    <a:pt x="28" y="299"/>
                  </a:lnTo>
                  <a:lnTo>
                    <a:pt x="28" y="292"/>
                  </a:lnTo>
                  <a:lnTo>
                    <a:pt x="26" y="284"/>
                  </a:lnTo>
                  <a:lnTo>
                    <a:pt x="26" y="275"/>
                  </a:lnTo>
                  <a:lnTo>
                    <a:pt x="26" y="267"/>
                  </a:lnTo>
                  <a:lnTo>
                    <a:pt x="26" y="258"/>
                  </a:lnTo>
                  <a:lnTo>
                    <a:pt x="26" y="249"/>
                  </a:lnTo>
                  <a:lnTo>
                    <a:pt x="28" y="228"/>
                  </a:lnTo>
                  <a:lnTo>
                    <a:pt x="28" y="208"/>
                  </a:lnTo>
                  <a:lnTo>
                    <a:pt x="29" y="186"/>
                  </a:lnTo>
                  <a:lnTo>
                    <a:pt x="31" y="174"/>
                  </a:lnTo>
                  <a:lnTo>
                    <a:pt x="31" y="164"/>
                  </a:lnTo>
                  <a:lnTo>
                    <a:pt x="31" y="153"/>
                  </a:lnTo>
                  <a:lnTo>
                    <a:pt x="32" y="143"/>
                  </a:lnTo>
                  <a:lnTo>
                    <a:pt x="32" y="134"/>
                  </a:lnTo>
                  <a:lnTo>
                    <a:pt x="32" y="125"/>
                  </a:lnTo>
                  <a:lnTo>
                    <a:pt x="32" y="117"/>
                  </a:lnTo>
                  <a:lnTo>
                    <a:pt x="32" y="109"/>
                  </a:lnTo>
                  <a:lnTo>
                    <a:pt x="32" y="102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32" y="81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29" y="62"/>
                  </a:lnTo>
                  <a:lnTo>
                    <a:pt x="28" y="55"/>
                  </a:lnTo>
                  <a:lnTo>
                    <a:pt x="26" y="49"/>
                  </a:lnTo>
                  <a:lnTo>
                    <a:pt x="25" y="42"/>
                  </a:lnTo>
                  <a:lnTo>
                    <a:pt x="24" y="36"/>
                  </a:lnTo>
                  <a:lnTo>
                    <a:pt x="22" y="31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3"/>
                  </a:lnTo>
                  <a:lnTo>
                    <a:pt x="40" y="5"/>
                  </a:lnTo>
                  <a:lnTo>
                    <a:pt x="44" y="6"/>
                  </a:lnTo>
                  <a:lnTo>
                    <a:pt x="50" y="9"/>
                  </a:lnTo>
                  <a:lnTo>
                    <a:pt x="56" y="11"/>
                  </a:lnTo>
                  <a:lnTo>
                    <a:pt x="62" y="14"/>
                  </a:lnTo>
                  <a:lnTo>
                    <a:pt x="68" y="18"/>
                  </a:lnTo>
                  <a:lnTo>
                    <a:pt x="74" y="23"/>
                  </a:lnTo>
                  <a:lnTo>
                    <a:pt x="74" y="23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0"/>
            <p:cNvSpPr/>
            <p:nvPr/>
          </p:nvSpPr>
          <p:spPr bwMode="auto">
            <a:xfrm>
              <a:off x="5121275" y="2119313"/>
              <a:ext cx="227013" cy="227013"/>
            </a:xfrm>
            <a:custGeom>
              <a:gdLst>
                <a:gd name="T0" fmla="*/ 130 w 143"/>
                <a:gd name="T1" fmla="*/ 24 h 143"/>
                <a:gd name="T2" fmla="*/ 137 w 143"/>
                <a:gd name="T3" fmla="*/ 30 h 143"/>
                <a:gd name="T4" fmla="*/ 142 w 143"/>
                <a:gd name="T5" fmla="*/ 35 h 143"/>
                <a:gd name="T6" fmla="*/ 143 w 143"/>
                <a:gd name="T7" fmla="*/ 41 h 143"/>
                <a:gd name="T8" fmla="*/ 142 w 143"/>
                <a:gd name="T9" fmla="*/ 46 h 143"/>
                <a:gd name="T10" fmla="*/ 139 w 143"/>
                <a:gd name="T11" fmla="*/ 50 h 143"/>
                <a:gd name="T12" fmla="*/ 134 w 143"/>
                <a:gd name="T13" fmla="*/ 55 h 143"/>
                <a:gd name="T14" fmla="*/ 127 w 143"/>
                <a:gd name="T15" fmla="*/ 61 h 143"/>
                <a:gd name="T16" fmla="*/ 120 w 143"/>
                <a:gd name="T17" fmla="*/ 66 h 143"/>
                <a:gd name="T18" fmla="*/ 111 w 143"/>
                <a:gd name="T19" fmla="*/ 74 h 143"/>
                <a:gd name="T20" fmla="*/ 99 w 143"/>
                <a:gd name="T21" fmla="*/ 83 h 143"/>
                <a:gd name="T22" fmla="*/ 86 w 143"/>
                <a:gd name="T23" fmla="*/ 93 h 143"/>
                <a:gd name="T24" fmla="*/ 65 w 143"/>
                <a:gd name="T25" fmla="*/ 108 h 143"/>
                <a:gd name="T26" fmla="*/ 40 w 143"/>
                <a:gd name="T27" fmla="*/ 125 h 143"/>
                <a:gd name="T28" fmla="*/ 20 w 143"/>
                <a:gd name="T29" fmla="*/ 136 h 143"/>
                <a:gd name="T30" fmla="*/ 5 w 143"/>
                <a:gd name="T31" fmla="*/ 141 h 143"/>
                <a:gd name="T32" fmla="*/ 0 w 143"/>
                <a:gd name="T33" fmla="*/ 143 h 143"/>
                <a:gd name="T34" fmla="*/ 24 w 143"/>
                <a:gd name="T35" fmla="*/ 111 h 143"/>
                <a:gd name="T36" fmla="*/ 45 w 143"/>
                <a:gd name="T37" fmla="*/ 86 h 143"/>
                <a:gd name="T38" fmla="*/ 59 w 143"/>
                <a:gd name="T39" fmla="*/ 63 h 143"/>
                <a:gd name="T40" fmla="*/ 71 w 143"/>
                <a:gd name="T41" fmla="*/ 49 h 143"/>
                <a:gd name="T42" fmla="*/ 75 w 143"/>
                <a:gd name="T43" fmla="*/ 40 h 143"/>
                <a:gd name="T44" fmla="*/ 77 w 143"/>
                <a:gd name="T45" fmla="*/ 31 h 143"/>
                <a:gd name="T46" fmla="*/ 77 w 143"/>
                <a:gd name="T47" fmla="*/ 25 h 143"/>
                <a:gd name="T48" fmla="*/ 75 w 143"/>
                <a:gd name="T49" fmla="*/ 21 h 143"/>
                <a:gd name="T50" fmla="*/ 73 w 143"/>
                <a:gd name="T51" fmla="*/ 12 h 143"/>
                <a:gd name="T52" fmla="*/ 74 w 143"/>
                <a:gd name="T53" fmla="*/ 6 h 143"/>
                <a:gd name="T54" fmla="*/ 77 w 143"/>
                <a:gd name="T55" fmla="*/ 3 h 143"/>
                <a:gd name="T56" fmla="*/ 81 w 143"/>
                <a:gd name="T57" fmla="*/ 0 h 143"/>
                <a:gd name="T58" fmla="*/ 87 w 143"/>
                <a:gd name="T59" fmla="*/ 0 h 143"/>
                <a:gd name="T60" fmla="*/ 99 w 143"/>
                <a:gd name="T61" fmla="*/ 0 h 143"/>
                <a:gd name="T62" fmla="*/ 108 w 143"/>
                <a:gd name="T63" fmla="*/ 5 h 143"/>
                <a:gd name="T64" fmla="*/ 115 w 143"/>
                <a:gd name="T65" fmla="*/ 9 h 143"/>
                <a:gd name="T66" fmla="*/ 123 w 143"/>
                <a:gd name="T67" fmla="*/ 16 h 143"/>
                <a:gd name="T68" fmla="*/ 127 w 143"/>
                <a:gd name="T69" fmla="*/ 21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27" y="21"/>
                  </a:moveTo>
                  <a:lnTo>
                    <a:pt x="130" y="24"/>
                  </a:lnTo>
                  <a:lnTo>
                    <a:pt x="134" y="27"/>
                  </a:lnTo>
                  <a:lnTo>
                    <a:pt x="137" y="30"/>
                  </a:lnTo>
                  <a:lnTo>
                    <a:pt x="140" y="33"/>
                  </a:lnTo>
                  <a:lnTo>
                    <a:pt x="142" y="35"/>
                  </a:lnTo>
                  <a:lnTo>
                    <a:pt x="143" y="38"/>
                  </a:lnTo>
                  <a:lnTo>
                    <a:pt x="143" y="41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0" y="49"/>
                  </a:lnTo>
                  <a:lnTo>
                    <a:pt x="139" y="50"/>
                  </a:lnTo>
                  <a:lnTo>
                    <a:pt x="136" y="52"/>
                  </a:lnTo>
                  <a:lnTo>
                    <a:pt x="134" y="55"/>
                  </a:lnTo>
                  <a:lnTo>
                    <a:pt x="131" y="58"/>
                  </a:lnTo>
                  <a:lnTo>
                    <a:pt x="127" y="61"/>
                  </a:lnTo>
                  <a:lnTo>
                    <a:pt x="124" y="63"/>
                  </a:lnTo>
                  <a:lnTo>
                    <a:pt x="120" y="66"/>
                  </a:lnTo>
                  <a:lnTo>
                    <a:pt x="115" y="71"/>
                  </a:lnTo>
                  <a:lnTo>
                    <a:pt x="111" y="74"/>
                  </a:lnTo>
                  <a:lnTo>
                    <a:pt x="105" y="78"/>
                  </a:lnTo>
                  <a:lnTo>
                    <a:pt x="99" y="83"/>
                  </a:lnTo>
                  <a:lnTo>
                    <a:pt x="93" y="87"/>
                  </a:lnTo>
                  <a:lnTo>
                    <a:pt x="86" y="93"/>
                  </a:lnTo>
                  <a:lnTo>
                    <a:pt x="78" y="97"/>
                  </a:lnTo>
                  <a:lnTo>
                    <a:pt x="65" y="108"/>
                  </a:lnTo>
                  <a:lnTo>
                    <a:pt x="52" y="116"/>
                  </a:lnTo>
                  <a:lnTo>
                    <a:pt x="40" y="125"/>
                  </a:lnTo>
                  <a:lnTo>
                    <a:pt x="28" y="131"/>
                  </a:lnTo>
                  <a:lnTo>
                    <a:pt x="20" y="136"/>
                  </a:lnTo>
                  <a:lnTo>
                    <a:pt x="12" y="140"/>
                  </a:lnTo>
                  <a:lnTo>
                    <a:pt x="5" y="141"/>
                  </a:lnTo>
                  <a:lnTo>
                    <a:pt x="2" y="143"/>
                  </a:lnTo>
                  <a:lnTo>
                    <a:pt x="0" y="143"/>
                  </a:lnTo>
                  <a:lnTo>
                    <a:pt x="12" y="127"/>
                  </a:lnTo>
                  <a:lnTo>
                    <a:pt x="24" y="111"/>
                  </a:lnTo>
                  <a:lnTo>
                    <a:pt x="34" y="97"/>
                  </a:lnTo>
                  <a:lnTo>
                    <a:pt x="45" y="86"/>
                  </a:lnTo>
                  <a:lnTo>
                    <a:pt x="52" y="74"/>
                  </a:lnTo>
                  <a:lnTo>
                    <a:pt x="59" y="63"/>
                  </a:lnTo>
                  <a:lnTo>
                    <a:pt x="67" y="56"/>
                  </a:lnTo>
                  <a:lnTo>
                    <a:pt x="71" y="49"/>
                  </a:lnTo>
                  <a:lnTo>
                    <a:pt x="74" y="44"/>
                  </a:lnTo>
                  <a:lnTo>
                    <a:pt x="75" y="40"/>
                  </a:lnTo>
                  <a:lnTo>
                    <a:pt x="77" y="35"/>
                  </a:lnTo>
                  <a:lnTo>
                    <a:pt x="77" y="31"/>
                  </a:lnTo>
                  <a:lnTo>
                    <a:pt x="77" y="28"/>
                  </a:lnTo>
                  <a:lnTo>
                    <a:pt x="77" y="25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3" y="16"/>
                  </a:lnTo>
                  <a:lnTo>
                    <a:pt x="73" y="12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5" y="3"/>
                  </a:lnTo>
                  <a:lnTo>
                    <a:pt x="108" y="5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8" y="12"/>
                  </a:lnTo>
                  <a:lnTo>
                    <a:pt x="123" y="16"/>
                  </a:lnTo>
                  <a:lnTo>
                    <a:pt x="127" y="21"/>
                  </a:lnTo>
                  <a:lnTo>
                    <a:pt x="127" y="21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4921250" y="2295525"/>
              <a:ext cx="469900" cy="101600"/>
            </a:xfrm>
            <a:custGeom>
              <a:gdLst>
                <a:gd name="T0" fmla="*/ 22 w 296"/>
                <a:gd name="T1" fmla="*/ 39 h 64"/>
                <a:gd name="T2" fmla="*/ 65 w 296"/>
                <a:gd name="T3" fmla="*/ 29 h 64"/>
                <a:gd name="T4" fmla="*/ 103 w 296"/>
                <a:gd name="T5" fmla="*/ 20 h 64"/>
                <a:gd name="T6" fmla="*/ 137 w 296"/>
                <a:gd name="T7" fmla="*/ 14 h 64"/>
                <a:gd name="T8" fmla="*/ 165 w 296"/>
                <a:gd name="T9" fmla="*/ 8 h 64"/>
                <a:gd name="T10" fmla="*/ 188 w 296"/>
                <a:gd name="T11" fmla="*/ 4 h 64"/>
                <a:gd name="T12" fmla="*/ 207 w 296"/>
                <a:gd name="T13" fmla="*/ 1 h 64"/>
                <a:gd name="T14" fmla="*/ 222 w 296"/>
                <a:gd name="T15" fmla="*/ 0 h 64"/>
                <a:gd name="T16" fmla="*/ 237 w 296"/>
                <a:gd name="T17" fmla="*/ 0 h 64"/>
                <a:gd name="T18" fmla="*/ 251 w 296"/>
                <a:gd name="T19" fmla="*/ 0 h 64"/>
                <a:gd name="T20" fmla="*/ 265 w 296"/>
                <a:gd name="T21" fmla="*/ 0 h 64"/>
                <a:gd name="T22" fmla="*/ 275 w 296"/>
                <a:gd name="T23" fmla="*/ 1 h 64"/>
                <a:gd name="T24" fmla="*/ 284 w 296"/>
                <a:gd name="T25" fmla="*/ 5 h 64"/>
                <a:gd name="T26" fmla="*/ 290 w 296"/>
                <a:gd name="T27" fmla="*/ 8 h 64"/>
                <a:gd name="T28" fmla="*/ 294 w 296"/>
                <a:gd name="T29" fmla="*/ 14 h 64"/>
                <a:gd name="T30" fmla="*/ 296 w 296"/>
                <a:gd name="T31" fmla="*/ 17 h 64"/>
                <a:gd name="T32" fmla="*/ 296 w 296"/>
                <a:gd name="T33" fmla="*/ 20 h 64"/>
                <a:gd name="T34" fmla="*/ 294 w 296"/>
                <a:gd name="T35" fmla="*/ 22 h 64"/>
                <a:gd name="T36" fmla="*/ 291 w 296"/>
                <a:gd name="T37" fmla="*/ 25 h 64"/>
                <a:gd name="T38" fmla="*/ 287 w 296"/>
                <a:gd name="T39" fmla="*/ 26 h 64"/>
                <a:gd name="T40" fmla="*/ 281 w 296"/>
                <a:gd name="T41" fmla="*/ 29 h 64"/>
                <a:gd name="T42" fmla="*/ 274 w 296"/>
                <a:gd name="T43" fmla="*/ 30 h 64"/>
                <a:gd name="T44" fmla="*/ 265 w 296"/>
                <a:gd name="T45" fmla="*/ 33 h 64"/>
                <a:gd name="T46" fmla="*/ 254 w 296"/>
                <a:gd name="T47" fmla="*/ 35 h 64"/>
                <a:gd name="T48" fmla="*/ 222 w 296"/>
                <a:gd name="T49" fmla="*/ 39 h 64"/>
                <a:gd name="T50" fmla="*/ 166 w 296"/>
                <a:gd name="T51" fmla="*/ 48 h 64"/>
                <a:gd name="T52" fmla="*/ 129 w 296"/>
                <a:gd name="T53" fmla="*/ 54 h 64"/>
                <a:gd name="T54" fmla="*/ 115 w 296"/>
                <a:gd name="T55" fmla="*/ 57 h 64"/>
                <a:gd name="T56" fmla="*/ 101 w 296"/>
                <a:gd name="T57" fmla="*/ 58 h 64"/>
                <a:gd name="T58" fmla="*/ 90 w 296"/>
                <a:gd name="T59" fmla="*/ 60 h 64"/>
                <a:gd name="T60" fmla="*/ 79 w 296"/>
                <a:gd name="T61" fmla="*/ 61 h 64"/>
                <a:gd name="T62" fmla="*/ 71 w 296"/>
                <a:gd name="T63" fmla="*/ 63 h 64"/>
                <a:gd name="T64" fmla="*/ 63 w 296"/>
                <a:gd name="T65" fmla="*/ 64 h 64"/>
                <a:gd name="T66" fmla="*/ 57 w 296"/>
                <a:gd name="T67" fmla="*/ 64 h 64"/>
                <a:gd name="T68" fmla="*/ 50 w 296"/>
                <a:gd name="T69" fmla="*/ 64 h 64"/>
                <a:gd name="T70" fmla="*/ 38 w 296"/>
                <a:gd name="T71" fmla="*/ 61 h 64"/>
                <a:gd name="T72" fmla="*/ 23 w 296"/>
                <a:gd name="T73" fmla="*/ 55 h 64"/>
                <a:gd name="T74" fmla="*/ 7 w 296"/>
                <a:gd name="T75" fmla="*/ 48 h 64"/>
                <a:gd name="T76" fmla="*/ 0 w 296"/>
                <a:gd name="T77" fmla="*/ 44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64">
                  <a:moveTo>
                    <a:pt x="0" y="44"/>
                  </a:moveTo>
                  <a:lnTo>
                    <a:pt x="22" y="39"/>
                  </a:lnTo>
                  <a:lnTo>
                    <a:pt x="44" y="33"/>
                  </a:lnTo>
                  <a:lnTo>
                    <a:pt x="65" y="29"/>
                  </a:lnTo>
                  <a:lnTo>
                    <a:pt x="85" y="25"/>
                  </a:lnTo>
                  <a:lnTo>
                    <a:pt x="103" y="20"/>
                  </a:lnTo>
                  <a:lnTo>
                    <a:pt x="121" y="17"/>
                  </a:lnTo>
                  <a:lnTo>
                    <a:pt x="137" y="14"/>
                  </a:lnTo>
                  <a:lnTo>
                    <a:pt x="151" y="10"/>
                  </a:lnTo>
                  <a:lnTo>
                    <a:pt x="165" y="8"/>
                  </a:lnTo>
                  <a:lnTo>
                    <a:pt x="178" y="5"/>
                  </a:lnTo>
                  <a:lnTo>
                    <a:pt x="188" y="4"/>
                  </a:lnTo>
                  <a:lnTo>
                    <a:pt x="199" y="2"/>
                  </a:lnTo>
                  <a:lnTo>
                    <a:pt x="207" y="1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1"/>
                  </a:lnTo>
                  <a:lnTo>
                    <a:pt x="275" y="1"/>
                  </a:lnTo>
                  <a:lnTo>
                    <a:pt x="279" y="2"/>
                  </a:lnTo>
                  <a:lnTo>
                    <a:pt x="284" y="5"/>
                  </a:lnTo>
                  <a:lnTo>
                    <a:pt x="287" y="7"/>
                  </a:lnTo>
                  <a:lnTo>
                    <a:pt x="290" y="8"/>
                  </a:lnTo>
                  <a:lnTo>
                    <a:pt x="293" y="11"/>
                  </a:lnTo>
                  <a:lnTo>
                    <a:pt x="294" y="14"/>
                  </a:lnTo>
                  <a:lnTo>
                    <a:pt x="296" y="16"/>
                  </a:lnTo>
                  <a:lnTo>
                    <a:pt x="296" y="17"/>
                  </a:lnTo>
                  <a:lnTo>
                    <a:pt x="296" y="20"/>
                  </a:lnTo>
                  <a:lnTo>
                    <a:pt x="296" y="20"/>
                  </a:lnTo>
                  <a:lnTo>
                    <a:pt x="296" y="22"/>
                  </a:lnTo>
                  <a:lnTo>
                    <a:pt x="294" y="22"/>
                  </a:lnTo>
                  <a:lnTo>
                    <a:pt x="293" y="23"/>
                  </a:lnTo>
                  <a:lnTo>
                    <a:pt x="291" y="25"/>
                  </a:lnTo>
                  <a:lnTo>
                    <a:pt x="290" y="25"/>
                  </a:lnTo>
                  <a:lnTo>
                    <a:pt x="287" y="26"/>
                  </a:lnTo>
                  <a:lnTo>
                    <a:pt x="284" y="27"/>
                  </a:lnTo>
                  <a:lnTo>
                    <a:pt x="281" y="29"/>
                  </a:lnTo>
                  <a:lnTo>
                    <a:pt x="278" y="30"/>
                  </a:lnTo>
                  <a:lnTo>
                    <a:pt x="274" y="30"/>
                  </a:lnTo>
                  <a:lnTo>
                    <a:pt x="269" y="32"/>
                  </a:lnTo>
                  <a:lnTo>
                    <a:pt x="265" y="33"/>
                  </a:lnTo>
                  <a:lnTo>
                    <a:pt x="259" y="33"/>
                  </a:lnTo>
                  <a:lnTo>
                    <a:pt x="254" y="35"/>
                  </a:lnTo>
                  <a:lnTo>
                    <a:pt x="249" y="36"/>
                  </a:lnTo>
                  <a:lnTo>
                    <a:pt x="222" y="39"/>
                  </a:lnTo>
                  <a:lnTo>
                    <a:pt x="194" y="44"/>
                  </a:lnTo>
                  <a:lnTo>
                    <a:pt x="166" y="48"/>
                  </a:lnTo>
                  <a:lnTo>
                    <a:pt x="138" y="52"/>
                  </a:lnTo>
                  <a:lnTo>
                    <a:pt x="129" y="54"/>
                  </a:lnTo>
                  <a:lnTo>
                    <a:pt x="122" y="55"/>
                  </a:lnTo>
                  <a:lnTo>
                    <a:pt x="115" y="57"/>
                  </a:lnTo>
                  <a:lnTo>
                    <a:pt x="107" y="57"/>
                  </a:lnTo>
                  <a:lnTo>
                    <a:pt x="101" y="58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61"/>
                  </a:lnTo>
                  <a:lnTo>
                    <a:pt x="79" y="61"/>
                  </a:lnTo>
                  <a:lnTo>
                    <a:pt x="75" y="63"/>
                  </a:lnTo>
                  <a:lnTo>
                    <a:pt x="71" y="63"/>
                  </a:lnTo>
                  <a:lnTo>
                    <a:pt x="66" y="64"/>
                  </a:lnTo>
                  <a:lnTo>
                    <a:pt x="63" y="64"/>
                  </a:lnTo>
                  <a:lnTo>
                    <a:pt x="60" y="64"/>
                  </a:lnTo>
                  <a:lnTo>
                    <a:pt x="57" y="64"/>
                  </a:lnTo>
                  <a:lnTo>
                    <a:pt x="54" y="64"/>
                  </a:lnTo>
                  <a:lnTo>
                    <a:pt x="50" y="64"/>
                  </a:lnTo>
                  <a:lnTo>
                    <a:pt x="44" y="63"/>
                  </a:lnTo>
                  <a:lnTo>
                    <a:pt x="38" y="61"/>
                  </a:lnTo>
                  <a:lnTo>
                    <a:pt x="31" y="58"/>
                  </a:lnTo>
                  <a:lnTo>
                    <a:pt x="23" y="55"/>
                  </a:lnTo>
                  <a:lnTo>
                    <a:pt x="16" y="52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0" y="44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2"/>
            <p:cNvSpPr/>
            <p:nvPr/>
          </p:nvSpPr>
          <p:spPr bwMode="auto">
            <a:xfrm>
              <a:off x="4870450" y="2462213"/>
              <a:ext cx="557213" cy="117475"/>
            </a:xfrm>
            <a:custGeom>
              <a:gdLst>
                <a:gd name="T0" fmla="*/ 336 w 351"/>
                <a:gd name="T1" fmla="*/ 20 h 74"/>
                <a:gd name="T2" fmla="*/ 344 w 351"/>
                <a:gd name="T3" fmla="*/ 25 h 74"/>
                <a:gd name="T4" fmla="*/ 348 w 351"/>
                <a:gd name="T5" fmla="*/ 31 h 74"/>
                <a:gd name="T6" fmla="*/ 351 w 351"/>
                <a:gd name="T7" fmla="*/ 36 h 74"/>
                <a:gd name="T8" fmla="*/ 351 w 351"/>
                <a:gd name="T9" fmla="*/ 37 h 74"/>
                <a:gd name="T10" fmla="*/ 348 w 351"/>
                <a:gd name="T11" fmla="*/ 39 h 74"/>
                <a:gd name="T12" fmla="*/ 344 w 351"/>
                <a:gd name="T13" fmla="*/ 40 h 74"/>
                <a:gd name="T14" fmla="*/ 336 w 351"/>
                <a:gd name="T15" fmla="*/ 42 h 74"/>
                <a:gd name="T16" fmla="*/ 329 w 351"/>
                <a:gd name="T17" fmla="*/ 43 h 74"/>
                <a:gd name="T18" fmla="*/ 320 w 351"/>
                <a:gd name="T19" fmla="*/ 45 h 74"/>
                <a:gd name="T20" fmla="*/ 308 w 351"/>
                <a:gd name="T21" fmla="*/ 45 h 74"/>
                <a:gd name="T22" fmla="*/ 295 w 351"/>
                <a:gd name="T23" fmla="*/ 45 h 74"/>
                <a:gd name="T24" fmla="*/ 256 w 351"/>
                <a:gd name="T25" fmla="*/ 47 h 74"/>
                <a:gd name="T26" fmla="*/ 189 w 351"/>
                <a:gd name="T27" fmla="*/ 56 h 74"/>
                <a:gd name="T28" fmla="*/ 154 w 351"/>
                <a:gd name="T29" fmla="*/ 61 h 74"/>
                <a:gd name="T30" fmla="*/ 122 w 351"/>
                <a:gd name="T31" fmla="*/ 67 h 74"/>
                <a:gd name="T32" fmla="*/ 107 w 351"/>
                <a:gd name="T33" fmla="*/ 70 h 74"/>
                <a:gd name="T34" fmla="*/ 95 w 351"/>
                <a:gd name="T35" fmla="*/ 71 h 74"/>
                <a:gd name="T36" fmla="*/ 83 w 351"/>
                <a:gd name="T37" fmla="*/ 72 h 74"/>
                <a:gd name="T38" fmla="*/ 73 w 351"/>
                <a:gd name="T39" fmla="*/ 72 h 74"/>
                <a:gd name="T40" fmla="*/ 66 w 351"/>
                <a:gd name="T41" fmla="*/ 74 h 74"/>
                <a:gd name="T42" fmla="*/ 58 w 351"/>
                <a:gd name="T43" fmla="*/ 74 h 74"/>
                <a:gd name="T44" fmla="*/ 48 w 351"/>
                <a:gd name="T45" fmla="*/ 72 h 74"/>
                <a:gd name="T46" fmla="*/ 38 w 351"/>
                <a:gd name="T47" fmla="*/ 71 h 74"/>
                <a:gd name="T48" fmla="*/ 29 w 351"/>
                <a:gd name="T49" fmla="*/ 67 h 74"/>
                <a:gd name="T50" fmla="*/ 20 w 351"/>
                <a:gd name="T51" fmla="*/ 61 h 74"/>
                <a:gd name="T52" fmla="*/ 11 w 351"/>
                <a:gd name="T53" fmla="*/ 58 h 74"/>
                <a:gd name="T54" fmla="*/ 5 w 351"/>
                <a:gd name="T55" fmla="*/ 53 h 74"/>
                <a:gd name="T56" fmla="*/ 1 w 351"/>
                <a:gd name="T57" fmla="*/ 47 h 74"/>
                <a:gd name="T58" fmla="*/ 0 w 351"/>
                <a:gd name="T59" fmla="*/ 42 h 74"/>
                <a:gd name="T60" fmla="*/ 11 w 351"/>
                <a:gd name="T61" fmla="*/ 40 h 74"/>
                <a:gd name="T62" fmla="*/ 25 w 351"/>
                <a:gd name="T63" fmla="*/ 40 h 74"/>
                <a:gd name="T64" fmla="*/ 41 w 351"/>
                <a:gd name="T65" fmla="*/ 37 h 74"/>
                <a:gd name="T66" fmla="*/ 58 w 351"/>
                <a:gd name="T67" fmla="*/ 36 h 74"/>
                <a:gd name="T68" fmla="*/ 79 w 351"/>
                <a:gd name="T69" fmla="*/ 33 h 74"/>
                <a:gd name="T70" fmla="*/ 101 w 351"/>
                <a:gd name="T71" fmla="*/ 28 h 74"/>
                <a:gd name="T72" fmla="*/ 125 w 351"/>
                <a:gd name="T73" fmla="*/ 25 h 74"/>
                <a:gd name="T74" fmla="*/ 150 w 351"/>
                <a:gd name="T75" fmla="*/ 21 h 74"/>
                <a:gd name="T76" fmla="*/ 175 w 351"/>
                <a:gd name="T77" fmla="*/ 17 h 74"/>
                <a:gd name="T78" fmla="*/ 197 w 351"/>
                <a:gd name="T79" fmla="*/ 12 h 74"/>
                <a:gd name="T80" fmla="*/ 217 w 351"/>
                <a:gd name="T81" fmla="*/ 9 h 74"/>
                <a:gd name="T82" fmla="*/ 235 w 351"/>
                <a:gd name="T83" fmla="*/ 6 h 74"/>
                <a:gd name="T84" fmla="*/ 251 w 351"/>
                <a:gd name="T85" fmla="*/ 3 h 74"/>
                <a:gd name="T86" fmla="*/ 264 w 351"/>
                <a:gd name="T87" fmla="*/ 2 h 74"/>
                <a:gd name="T88" fmla="*/ 276 w 351"/>
                <a:gd name="T89" fmla="*/ 0 h 74"/>
                <a:gd name="T90" fmla="*/ 285 w 351"/>
                <a:gd name="T91" fmla="*/ 0 h 74"/>
                <a:gd name="T92" fmla="*/ 298 w 351"/>
                <a:gd name="T93" fmla="*/ 0 h 74"/>
                <a:gd name="T94" fmla="*/ 311 w 351"/>
                <a:gd name="T95" fmla="*/ 3 h 74"/>
                <a:gd name="T96" fmla="*/ 322 w 351"/>
                <a:gd name="T97" fmla="*/ 9 h 74"/>
                <a:gd name="T98" fmla="*/ 332 w 351"/>
                <a:gd name="T99" fmla="*/ 17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1" h="74">
                  <a:moveTo>
                    <a:pt x="332" y="17"/>
                  </a:moveTo>
                  <a:lnTo>
                    <a:pt x="336" y="20"/>
                  </a:lnTo>
                  <a:lnTo>
                    <a:pt x="339" y="22"/>
                  </a:lnTo>
                  <a:lnTo>
                    <a:pt x="344" y="25"/>
                  </a:lnTo>
                  <a:lnTo>
                    <a:pt x="347" y="28"/>
                  </a:lnTo>
                  <a:lnTo>
                    <a:pt x="348" y="31"/>
                  </a:lnTo>
                  <a:lnTo>
                    <a:pt x="350" y="33"/>
                  </a:lnTo>
                  <a:lnTo>
                    <a:pt x="351" y="36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0" y="39"/>
                  </a:lnTo>
                  <a:lnTo>
                    <a:pt x="348" y="39"/>
                  </a:lnTo>
                  <a:lnTo>
                    <a:pt x="345" y="40"/>
                  </a:lnTo>
                  <a:lnTo>
                    <a:pt x="344" y="40"/>
                  </a:lnTo>
                  <a:lnTo>
                    <a:pt x="341" y="42"/>
                  </a:lnTo>
                  <a:lnTo>
                    <a:pt x="336" y="42"/>
                  </a:lnTo>
                  <a:lnTo>
                    <a:pt x="333" y="43"/>
                  </a:lnTo>
                  <a:lnTo>
                    <a:pt x="329" y="43"/>
                  </a:lnTo>
                  <a:lnTo>
                    <a:pt x="325" y="43"/>
                  </a:lnTo>
                  <a:lnTo>
                    <a:pt x="320" y="45"/>
                  </a:lnTo>
                  <a:lnTo>
                    <a:pt x="314" y="45"/>
                  </a:lnTo>
                  <a:lnTo>
                    <a:pt x="308" y="45"/>
                  </a:lnTo>
                  <a:lnTo>
                    <a:pt x="303" y="45"/>
                  </a:lnTo>
                  <a:lnTo>
                    <a:pt x="295" y="45"/>
                  </a:lnTo>
                  <a:lnTo>
                    <a:pt x="288" y="45"/>
                  </a:lnTo>
                  <a:lnTo>
                    <a:pt x="256" y="47"/>
                  </a:lnTo>
                  <a:lnTo>
                    <a:pt x="223" y="52"/>
                  </a:lnTo>
                  <a:lnTo>
                    <a:pt x="189" y="56"/>
                  </a:lnTo>
                  <a:lnTo>
                    <a:pt x="172" y="58"/>
                  </a:lnTo>
                  <a:lnTo>
                    <a:pt x="154" y="61"/>
                  </a:lnTo>
                  <a:lnTo>
                    <a:pt x="136" y="64"/>
                  </a:lnTo>
                  <a:lnTo>
                    <a:pt x="122" y="67"/>
                  </a:lnTo>
                  <a:lnTo>
                    <a:pt x="114" y="68"/>
                  </a:lnTo>
                  <a:lnTo>
                    <a:pt x="107" y="70"/>
                  </a:lnTo>
                  <a:lnTo>
                    <a:pt x="101" y="70"/>
                  </a:lnTo>
                  <a:lnTo>
                    <a:pt x="95" y="71"/>
                  </a:lnTo>
                  <a:lnTo>
                    <a:pt x="89" y="71"/>
                  </a:lnTo>
                  <a:lnTo>
                    <a:pt x="83" y="72"/>
                  </a:lnTo>
                  <a:lnTo>
                    <a:pt x="79" y="72"/>
                  </a:lnTo>
                  <a:lnTo>
                    <a:pt x="73" y="72"/>
                  </a:lnTo>
                  <a:lnTo>
                    <a:pt x="70" y="72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58" y="74"/>
                  </a:lnTo>
                  <a:lnTo>
                    <a:pt x="53" y="74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38" y="71"/>
                  </a:lnTo>
                  <a:lnTo>
                    <a:pt x="33" y="70"/>
                  </a:lnTo>
                  <a:lnTo>
                    <a:pt x="29" y="67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6" y="59"/>
                  </a:lnTo>
                  <a:lnTo>
                    <a:pt x="11" y="58"/>
                  </a:lnTo>
                  <a:lnTo>
                    <a:pt x="8" y="55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1" y="40"/>
                  </a:lnTo>
                  <a:lnTo>
                    <a:pt x="17" y="40"/>
                  </a:lnTo>
                  <a:lnTo>
                    <a:pt x="25" y="40"/>
                  </a:lnTo>
                  <a:lnTo>
                    <a:pt x="32" y="39"/>
                  </a:lnTo>
                  <a:lnTo>
                    <a:pt x="41" y="37"/>
                  </a:lnTo>
                  <a:lnTo>
                    <a:pt x="50" y="37"/>
                  </a:lnTo>
                  <a:lnTo>
                    <a:pt x="58" y="36"/>
                  </a:lnTo>
                  <a:lnTo>
                    <a:pt x="69" y="34"/>
                  </a:lnTo>
                  <a:lnTo>
                    <a:pt x="79" y="33"/>
                  </a:lnTo>
                  <a:lnTo>
                    <a:pt x="89" y="31"/>
                  </a:lnTo>
                  <a:lnTo>
                    <a:pt x="101" y="28"/>
                  </a:lnTo>
                  <a:lnTo>
                    <a:pt x="111" y="27"/>
                  </a:lnTo>
                  <a:lnTo>
                    <a:pt x="125" y="25"/>
                  </a:lnTo>
                  <a:lnTo>
                    <a:pt x="136" y="22"/>
                  </a:lnTo>
                  <a:lnTo>
                    <a:pt x="150" y="21"/>
                  </a:lnTo>
                  <a:lnTo>
                    <a:pt x="163" y="18"/>
                  </a:lnTo>
                  <a:lnTo>
                    <a:pt x="175" y="17"/>
                  </a:lnTo>
                  <a:lnTo>
                    <a:pt x="185" y="14"/>
                  </a:lnTo>
                  <a:lnTo>
                    <a:pt x="197" y="12"/>
                  </a:lnTo>
                  <a:lnTo>
                    <a:pt x="207" y="11"/>
                  </a:lnTo>
                  <a:lnTo>
                    <a:pt x="217" y="9"/>
                  </a:lnTo>
                  <a:lnTo>
                    <a:pt x="226" y="6"/>
                  </a:lnTo>
                  <a:lnTo>
                    <a:pt x="235" y="6"/>
                  </a:lnTo>
                  <a:lnTo>
                    <a:pt x="244" y="5"/>
                  </a:lnTo>
                  <a:lnTo>
                    <a:pt x="251" y="3"/>
                  </a:lnTo>
                  <a:lnTo>
                    <a:pt x="258" y="2"/>
                  </a:lnTo>
                  <a:lnTo>
                    <a:pt x="264" y="2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292" y="0"/>
                  </a:lnTo>
                  <a:lnTo>
                    <a:pt x="298" y="0"/>
                  </a:lnTo>
                  <a:lnTo>
                    <a:pt x="306" y="2"/>
                  </a:lnTo>
                  <a:lnTo>
                    <a:pt x="311" y="3"/>
                  </a:lnTo>
                  <a:lnTo>
                    <a:pt x="317" y="6"/>
                  </a:lnTo>
                  <a:lnTo>
                    <a:pt x="322" y="9"/>
                  </a:lnTo>
                  <a:lnTo>
                    <a:pt x="328" y="12"/>
                  </a:lnTo>
                  <a:lnTo>
                    <a:pt x="332" y="17"/>
                  </a:lnTo>
                  <a:lnTo>
                    <a:pt x="332" y="17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3"/>
            <p:cNvSpPr/>
            <p:nvPr/>
          </p:nvSpPr>
          <p:spPr bwMode="auto">
            <a:xfrm>
              <a:off x="5103813" y="2346325"/>
              <a:ext cx="74613" cy="433388"/>
            </a:xfrm>
            <a:custGeom>
              <a:gdLst>
                <a:gd name="T0" fmla="*/ 4 w 47"/>
                <a:gd name="T1" fmla="*/ 95 h 273"/>
                <a:gd name="T2" fmla="*/ 4 w 47"/>
                <a:gd name="T3" fmla="*/ 69 h 273"/>
                <a:gd name="T4" fmla="*/ 1 w 47"/>
                <a:gd name="T5" fmla="*/ 28 h 273"/>
                <a:gd name="T6" fmla="*/ 47 w 47"/>
                <a:gd name="T7" fmla="*/ 0 h 273"/>
                <a:gd name="T8" fmla="*/ 47 w 47"/>
                <a:gd name="T9" fmla="*/ 37 h 273"/>
                <a:gd name="T10" fmla="*/ 47 w 47"/>
                <a:gd name="T11" fmla="*/ 70 h 273"/>
                <a:gd name="T12" fmla="*/ 47 w 47"/>
                <a:gd name="T13" fmla="*/ 101 h 273"/>
                <a:gd name="T14" fmla="*/ 45 w 47"/>
                <a:gd name="T15" fmla="*/ 129 h 273"/>
                <a:gd name="T16" fmla="*/ 45 w 47"/>
                <a:gd name="T17" fmla="*/ 154 h 273"/>
                <a:gd name="T18" fmla="*/ 45 w 47"/>
                <a:gd name="T19" fmla="*/ 176 h 273"/>
                <a:gd name="T20" fmla="*/ 44 w 47"/>
                <a:gd name="T21" fmla="*/ 195 h 273"/>
                <a:gd name="T22" fmla="*/ 42 w 47"/>
                <a:gd name="T23" fmla="*/ 212 h 273"/>
                <a:gd name="T24" fmla="*/ 41 w 47"/>
                <a:gd name="T25" fmla="*/ 226 h 273"/>
                <a:gd name="T26" fmla="*/ 39 w 47"/>
                <a:gd name="T27" fmla="*/ 238 h 273"/>
                <a:gd name="T28" fmla="*/ 38 w 47"/>
                <a:gd name="T29" fmla="*/ 248 h 273"/>
                <a:gd name="T30" fmla="*/ 36 w 47"/>
                <a:gd name="T31" fmla="*/ 257 h 273"/>
                <a:gd name="T32" fmla="*/ 35 w 47"/>
                <a:gd name="T33" fmla="*/ 265 h 273"/>
                <a:gd name="T34" fmla="*/ 34 w 47"/>
                <a:gd name="T35" fmla="*/ 269 h 273"/>
                <a:gd name="T36" fmla="*/ 32 w 47"/>
                <a:gd name="T37" fmla="*/ 272 h 273"/>
                <a:gd name="T38" fmla="*/ 31 w 47"/>
                <a:gd name="T39" fmla="*/ 273 h 273"/>
                <a:gd name="T40" fmla="*/ 28 w 47"/>
                <a:gd name="T41" fmla="*/ 272 h 273"/>
                <a:gd name="T42" fmla="*/ 23 w 47"/>
                <a:gd name="T43" fmla="*/ 268 h 273"/>
                <a:gd name="T44" fmla="*/ 19 w 47"/>
                <a:gd name="T45" fmla="*/ 262 h 273"/>
                <a:gd name="T46" fmla="*/ 14 w 47"/>
                <a:gd name="T47" fmla="*/ 253 h 273"/>
                <a:gd name="T48" fmla="*/ 11 w 47"/>
                <a:gd name="T49" fmla="*/ 243 h 273"/>
                <a:gd name="T50" fmla="*/ 9 w 47"/>
                <a:gd name="T51" fmla="*/ 231 h 273"/>
                <a:gd name="T52" fmla="*/ 6 w 47"/>
                <a:gd name="T53" fmla="*/ 216 h 273"/>
                <a:gd name="T54" fmla="*/ 3 w 47"/>
                <a:gd name="T55" fmla="*/ 200 h 273"/>
                <a:gd name="T56" fmla="*/ 1 w 47"/>
                <a:gd name="T57" fmla="*/ 182 h 273"/>
                <a:gd name="T58" fmla="*/ 0 w 47"/>
                <a:gd name="T59" fmla="*/ 160 h 273"/>
                <a:gd name="T60" fmla="*/ 1 w 47"/>
                <a:gd name="T61" fmla="*/ 137 h 273"/>
                <a:gd name="T62" fmla="*/ 3 w 47"/>
                <a:gd name="T63" fmla="*/ 110 h 2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273">
                  <a:moveTo>
                    <a:pt x="3" y="110"/>
                  </a:moveTo>
                  <a:lnTo>
                    <a:pt x="4" y="95"/>
                  </a:lnTo>
                  <a:lnTo>
                    <a:pt x="4" y="82"/>
                  </a:lnTo>
                  <a:lnTo>
                    <a:pt x="4" y="69"/>
                  </a:lnTo>
                  <a:lnTo>
                    <a:pt x="4" y="54"/>
                  </a:lnTo>
                  <a:lnTo>
                    <a:pt x="1" y="28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9"/>
                  </a:lnTo>
                  <a:lnTo>
                    <a:pt x="47" y="37"/>
                  </a:lnTo>
                  <a:lnTo>
                    <a:pt x="47" y="54"/>
                  </a:lnTo>
                  <a:lnTo>
                    <a:pt x="47" y="70"/>
                  </a:lnTo>
                  <a:lnTo>
                    <a:pt x="47" y="85"/>
                  </a:lnTo>
                  <a:lnTo>
                    <a:pt x="47" y="101"/>
                  </a:lnTo>
                  <a:lnTo>
                    <a:pt x="47" y="115"/>
                  </a:lnTo>
                  <a:lnTo>
                    <a:pt x="45" y="129"/>
                  </a:lnTo>
                  <a:lnTo>
                    <a:pt x="45" y="141"/>
                  </a:lnTo>
                  <a:lnTo>
                    <a:pt x="45" y="154"/>
                  </a:lnTo>
                  <a:lnTo>
                    <a:pt x="45" y="165"/>
                  </a:lnTo>
                  <a:lnTo>
                    <a:pt x="45" y="176"/>
                  </a:lnTo>
                  <a:lnTo>
                    <a:pt x="44" y="185"/>
                  </a:lnTo>
                  <a:lnTo>
                    <a:pt x="44" y="195"/>
                  </a:lnTo>
                  <a:lnTo>
                    <a:pt x="44" y="204"/>
                  </a:lnTo>
                  <a:lnTo>
                    <a:pt x="42" y="212"/>
                  </a:lnTo>
                  <a:lnTo>
                    <a:pt x="42" y="219"/>
                  </a:lnTo>
                  <a:lnTo>
                    <a:pt x="41" y="226"/>
                  </a:lnTo>
                  <a:lnTo>
                    <a:pt x="41" y="232"/>
                  </a:lnTo>
                  <a:lnTo>
                    <a:pt x="39" y="238"/>
                  </a:lnTo>
                  <a:lnTo>
                    <a:pt x="39" y="244"/>
                  </a:lnTo>
                  <a:lnTo>
                    <a:pt x="38" y="248"/>
                  </a:lnTo>
                  <a:lnTo>
                    <a:pt x="38" y="254"/>
                  </a:lnTo>
                  <a:lnTo>
                    <a:pt x="36" y="257"/>
                  </a:lnTo>
                  <a:lnTo>
                    <a:pt x="36" y="262"/>
                  </a:lnTo>
                  <a:lnTo>
                    <a:pt x="35" y="265"/>
                  </a:lnTo>
                  <a:lnTo>
                    <a:pt x="35" y="268"/>
                  </a:lnTo>
                  <a:lnTo>
                    <a:pt x="34" y="269"/>
                  </a:lnTo>
                  <a:lnTo>
                    <a:pt x="34" y="270"/>
                  </a:lnTo>
                  <a:lnTo>
                    <a:pt x="32" y="272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29" y="272"/>
                  </a:lnTo>
                  <a:lnTo>
                    <a:pt x="28" y="272"/>
                  </a:lnTo>
                  <a:lnTo>
                    <a:pt x="25" y="270"/>
                  </a:lnTo>
                  <a:lnTo>
                    <a:pt x="23" y="268"/>
                  </a:lnTo>
                  <a:lnTo>
                    <a:pt x="20" y="265"/>
                  </a:lnTo>
                  <a:lnTo>
                    <a:pt x="19" y="262"/>
                  </a:lnTo>
                  <a:lnTo>
                    <a:pt x="16" y="257"/>
                  </a:lnTo>
                  <a:lnTo>
                    <a:pt x="14" y="253"/>
                  </a:lnTo>
                  <a:lnTo>
                    <a:pt x="13" y="248"/>
                  </a:lnTo>
                  <a:lnTo>
                    <a:pt x="11" y="243"/>
                  </a:lnTo>
                  <a:lnTo>
                    <a:pt x="10" y="237"/>
                  </a:lnTo>
                  <a:lnTo>
                    <a:pt x="9" y="231"/>
                  </a:lnTo>
                  <a:lnTo>
                    <a:pt x="7" y="223"/>
                  </a:lnTo>
                  <a:lnTo>
                    <a:pt x="6" y="216"/>
                  </a:lnTo>
                  <a:lnTo>
                    <a:pt x="4" y="209"/>
                  </a:lnTo>
                  <a:lnTo>
                    <a:pt x="3" y="200"/>
                  </a:lnTo>
                  <a:lnTo>
                    <a:pt x="1" y="191"/>
                  </a:lnTo>
                  <a:lnTo>
                    <a:pt x="1" y="182"/>
                  </a:lnTo>
                  <a:lnTo>
                    <a:pt x="0" y="172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1" y="137"/>
                  </a:lnTo>
                  <a:lnTo>
                    <a:pt x="1" y="123"/>
                  </a:lnTo>
                  <a:lnTo>
                    <a:pt x="3" y="110"/>
                  </a:lnTo>
                  <a:lnTo>
                    <a:pt x="3" y="110"/>
                  </a:lnTo>
                </a:path>
              </a:pathLst>
            </a:custGeom>
            <a:grpFill/>
            <a:ln w="14288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37"/>
          <p:cNvSpPr/>
          <p:nvPr/>
        </p:nvSpPr>
        <p:spPr bwMode="auto">
          <a:xfrm>
            <a:off x="1867706" y="2803424"/>
            <a:ext cx="127571" cy="188218"/>
          </a:xfrm>
          <a:custGeom>
            <a:gdLst>
              <a:gd name="T0" fmla="*/ 27 w 61"/>
              <a:gd name="T1" fmla="*/ 9 h 90"/>
              <a:gd name="T2" fmla="*/ 31 w 61"/>
              <a:gd name="T3" fmla="*/ 10 h 90"/>
              <a:gd name="T4" fmla="*/ 36 w 61"/>
              <a:gd name="T5" fmla="*/ 12 h 90"/>
              <a:gd name="T6" fmla="*/ 40 w 61"/>
              <a:gd name="T7" fmla="*/ 15 h 90"/>
              <a:gd name="T8" fmla="*/ 44 w 61"/>
              <a:gd name="T9" fmla="*/ 18 h 90"/>
              <a:gd name="T10" fmla="*/ 47 w 61"/>
              <a:gd name="T11" fmla="*/ 21 h 90"/>
              <a:gd name="T12" fmla="*/ 52 w 61"/>
              <a:gd name="T13" fmla="*/ 25 h 90"/>
              <a:gd name="T14" fmla="*/ 55 w 61"/>
              <a:gd name="T15" fmla="*/ 28 h 90"/>
              <a:gd name="T16" fmla="*/ 58 w 61"/>
              <a:gd name="T17" fmla="*/ 33 h 90"/>
              <a:gd name="T18" fmla="*/ 61 w 61"/>
              <a:gd name="T19" fmla="*/ 43 h 90"/>
              <a:gd name="T20" fmla="*/ 61 w 61"/>
              <a:gd name="T21" fmla="*/ 52 h 90"/>
              <a:gd name="T22" fmla="*/ 61 w 61"/>
              <a:gd name="T23" fmla="*/ 60 h 90"/>
              <a:gd name="T24" fmla="*/ 58 w 61"/>
              <a:gd name="T25" fmla="*/ 69 h 90"/>
              <a:gd name="T26" fmla="*/ 56 w 61"/>
              <a:gd name="T27" fmla="*/ 74 h 90"/>
              <a:gd name="T28" fmla="*/ 55 w 61"/>
              <a:gd name="T29" fmla="*/ 78 h 90"/>
              <a:gd name="T30" fmla="*/ 53 w 61"/>
              <a:gd name="T31" fmla="*/ 81 h 90"/>
              <a:gd name="T32" fmla="*/ 52 w 61"/>
              <a:gd name="T33" fmla="*/ 84 h 90"/>
              <a:gd name="T34" fmla="*/ 50 w 61"/>
              <a:gd name="T35" fmla="*/ 87 h 90"/>
              <a:gd name="T36" fmla="*/ 49 w 61"/>
              <a:gd name="T37" fmla="*/ 88 h 90"/>
              <a:gd name="T38" fmla="*/ 47 w 61"/>
              <a:gd name="T39" fmla="*/ 90 h 90"/>
              <a:gd name="T40" fmla="*/ 46 w 61"/>
              <a:gd name="T41" fmla="*/ 90 h 90"/>
              <a:gd name="T42" fmla="*/ 44 w 61"/>
              <a:gd name="T43" fmla="*/ 90 h 90"/>
              <a:gd name="T44" fmla="*/ 43 w 61"/>
              <a:gd name="T45" fmla="*/ 88 h 90"/>
              <a:gd name="T46" fmla="*/ 40 w 61"/>
              <a:gd name="T47" fmla="*/ 87 h 90"/>
              <a:gd name="T48" fmla="*/ 37 w 61"/>
              <a:gd name="T49" fmla="*/ 84 h 90"/>
              <a:gd name="T50" fmla="*/ 34 w 61"/>
              <a:gd name="T51" fmla="*/ 81 h 90"/>
              <a:gd name="T52" fmla="*/ 31 w 61"/>
              <a:gd name="T53" fmla="*/ 78 h 90"/>
              <a:gd name="T54" fmla="*/ 27 w 61"/>
              <a:gd name="T55" fmla="*/ 74 h 90"/>
              <a:gd name="T56" fmla="*/ 22 w 61"/>
              <a:gd name="T57" fmla="*/ 69 h 90"/>
              <a:gd name="T58" fmla="*/ 18 w 61"/>
              <a:gd name="T59" fmla="*/ 65 h 90"/>
              <a:gd name="T60" fmla="*/ 15 w 61"/>
              <a:gd name="T61" fmla="*/ 60 h 90"/>
              <a:gd name="T62" fmla="*/ 12 w 61"/>
              <a:gd name="T63" fmla="*/ 55 h 90"/>
              <a:gd name="T64" fmla="*/ 11 w 61"/>
              <a:gd name="T65" fmla="*/ 49 h 90"/>
              <a:gd name="T66" fmla="*/ 6 w 61"/>
              <a:gd name="T67" fmla="*/ 37 h 90"/>
              <a:gd name="T68" fmla="*/ 3 w 61"/>
              <a:gd name="T69" fmla="*/ 25 h 90"/>
              <a:gd name="T70" fmla="*/ 2 w 61"/>
              <a:gd name="T71" fmla="*/ 21 h 90"/>
              <a:gd name="T72" fmla="*/ 0 w 61"/>
              <a:gd name="T73" fmla="*/ 16 h 90"/>
              <a:gd name="T74" fmla="*/ 0 w 61"/>
              <a:gd name="T75" fmla="*/ 13 h 90"/>
              <a:gd name="T76" fmla="*/ 0 w 61"/>
              <a:gd name="T77" fmla="*/ 9 h 90"/>
              <a:gd name="T78" fmla="*/ 0 w 61"/>
              <a:gd name="T79" fmla="*/ 6 h 90"/>
              <a:gd name="T80" fmla="*/ 0 w 61"/>
              <a:gd name="T81" fmla="*/ 5 h 90"/>
              <a:gd name="T82" fmla="*/ 2 w 61"/>
              <a:gd name="T83" fmla="*/ 2 h 90"/>
              <a:gd name="T84" fmla="*/ 3 w 61"/>
              <a:gd name="T85" fmla="*/ 0 h 90"/>
              <a:gd name="T86" fmla="*/ 5 w 61"/>
              <a:gd name="T87" fmla="*/ 0 h 90"/>
              <a:gd name="T88" fmla="*/ 6 w 61"/>
              <a:gd name="T89" fmla="*/ 2 h 90"/>
              <a:gd name="T90" fmla="*/ 12 w 61"/>
              <a:gd name="T91" fmla="*/ 3 h 90"/>
              <a:gd name="T92" fmla="*/ 18 w 61"/>
              <a:gd name="T93" fmla="*/ 6 h 90"/>
              <a:gd name="T94" fmla="*/ 27 w 61"/>
              <a:gd name="T95" fmla="*/ 9 h 90"/>
              <a:gd name="T96" fmla="*/ 27 w 61"/>
              <a:gd name="T97" fmla="*/ 9 h 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1" h="90">
                <a:moveTo>
                  <a:pt x="27" y="9"/>
                </a:moveTo>
                <a:lnTo>
                  <a:pt x="31" y="10"/>
                </a:lnTo>
                <a:lnTo>
                  <a:pt x="36" y="12"/>
                </a:lnTo>
                <a:lnTo>
                  <a:pt x="40" y="15"/>
                </a:lnTo>
                <a:lnTo>
                  <a:pt x="44" y="18"/>
                </a:lnTo>
                <a:lnTo>
                  <a:pt x="47" y="21"/>
                </a:lnTo>
                <a:lnTo>
                  <a:pt x="52" y="25"/>
                </a:lnTo>
                <a:lnTo>
                  <a:pt x="55" y="28"/>
                </a:lnTo>
                <a:lnTo>
                  <a:pt x="58" y="33"/>
                </a:lnTo>
                <a:lnTo>
                  <a:pt x="61" y="43"/>
                </a:lnTo>
                <a:lnTo>
                  <a:pt x="61" y="52"/>
                </a:lnTo>
                <a:lnTo>
                  <a:pt x="61" y="60"/>
                </a:lnTo>
                <a:lnTo>
                  <a:pt x="58" y="69"/>
                </a:lnTo>
                <a:lnTo>
                  <a:pt x="56" y="74"/>
                </a:lnTo>
                <a:lnTo>
                  <a:pt x="55" y="78"/>
                </a:lnTo>
                <a:lnTo>
                  <a:pt x="53" y="81"/>
                </a:lnTo>
                <a:lnTo>
                  <a:pt x="52" y="84"/>
                </a:lnTo>
                <a:lnTo>
                  <a:pt x="50" y="87"/>
                </a:lnTo>
                <a:lnTo>
                  <a:pt x="49" y="88"/>
                </a:lnTo>
                <a:lnTo>
                  <a:pt x="47" y="90"/>
                </a:lnTo>
                <a:lnTo>
                  <a:pt x="46" y="90"/>
                </a:lnTo>
                <a:lnTo>
                  <a:pt x="44" y="90"/>
                </a:lnTo>
                <a:lnTo>
                  <a:pt x="43" y="88"/>
                </a:lnTo>
                <a:lnTo>
                  <a:pt x="40" y="87"/>
                </a:lnTo>
                <a:lnTo>
                  <a:pt x="37" y="84"/>
                </a:lnTo>
                <a:lnTo>
                  <a:pt x="34" y="81"/>
                </a:lnTo>
                <a:lnTo>
                  <a:pt x="31" y="78"/>
                </a:lnTo>
                <a:lnTo>
                  <a:pt x="27" y="74"/>
                </a:lnTo>
                <a:lnTo>
                  <a:pt x="22" y="69"/>
                </a:lnTo>
                <a:lnTo>
                  <a:pt x="18" y="65"/>
                </a:lnTo>
                <a:lnTo>
                  <a:pt x="15" y="60"/>
                </a:lnTo>
                <a:lnTo>
                  <a:pt x="12" y="55"/>
                </a:lnTo>
                <a:lnTo>
                  <a:pt x="11" y="49"/>
                </a:lnTo>
                <a:lnTo>
                  <a:pt x="6" y="37"/>
                </a:lnTo>
                <a:lnTo>
                  <a:pt x="3" y="25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0" y="9"/>
                </a:lnTo>
                <a:lnTo>
                  <a:pt x="0" y="6"/>
                </a:lnTo>
                <a:lnTo>
                  <a:pt x="0" y="5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lnTo>
                  <a:pt x="6" y="2"/>
                </a:lnTo>
                <a:lnTo>
                  <a:pt x="12" y="3"/>
                </a:lnTo>
                <a:lnTo>
                  <a:pt x="18" y="6"/>
                </a:lnTo>
                <a:lnTo>
                  <a:pt x="27" y="9"/>
                </a:lnTo>
                <a:lnTo>
                  <a:pt x="27" y="9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40"/>
          <p:cNvSpPr/>
          <p:nvPr/>
        </p:nvSpPr>
        <p:spPr bwMode="auto">
          <a:xfrm>
            <a:off x="2064289" y="2744867"/>
            <a:ext cx="299058" cy="299058"/>
          </a:xfrm>
          <a:custGeom>
            <a:gdLst>
              <a:gd name="T0" fmla="*/ 130 w 143"/>
              <a:gd name="T1" fmla="*/ 24 h 143"/>
              <a:gd name="T2" fmla="*/ 137 w 143"/>
              <a:gd name="T3" fmla="*/ 30 h 143"/>
              <a:gd name="T4" fmla="*/ 142 w 143"/>
              <a:gd name="T5" fmla="*/ 35 h 143"/>
              <a:gd name="T6" fmla="*/ 143 w 143"/>
              <a:gd name="T7" fmla="*/ 41 h 143"/>
              <a:gd name="T8" fmla="*/ 142 w 143"/>
              <a:gd name="T9" fmla="*/ 46 h 143"/>
              <a:gd name="T10" fmla="*/ 139 w 143"/>
              <a:gd name="T11" fmla="*/ 50 h 143"/>
              <a:gd name="T12" fmla="*/ 134 w 143"/>
              <a:gd name="T13" fmla="*/ 55 h 143"/>
              <a:gd name="T14" fmla="*/ 127 w 143"/>
              <a:gd name="T15" fmla="*/ 61 h 143"/>
              <a:gd name="T16" fmla="*/ 120 w 143"/>
              <a:gd name="T17" fmla="*/ 66 h 143"/>
              <a:gd name="T18" fmla="*/ 111 w 143"/>
              <a:gd name="T19" fmla="*/ 74 h 143"/>
              <a:gd name="T20" fmla="*/ 99 w 143"/>
              <a:gd name="T21" fmla="*/ 83 h 143"/>
              <a:gd name="T22" fmla="*/ 86 w 143"/>
              <a:gd name="T23" fmla="*/ 93 h 143"/>
              <a:gd name="T24" fmla="*/ 65 w 143"/>
              <a:gd name="T25" fmla="*/ 108 h 143"/>
              <a:gd name="T26" fmla="*/ 40 w 143"/>
              <a:gd name="T27" fmla="*/ 125 h 143"/>
              <a:gd name="T28" fmla="*/ 20 w 143"/>
              <a:gd name="T29" fmla="*/ 136 h 143"/>
              <a:gd name="T30" fmla="*/ 5 w 143"/>
              <a:gd name="T31" fmla="*/ 141 h 143"/>
              <a:gd name="T32" fmla="*/ 0 w 143"/>
              <a:gd name="T33" fmla="*/ 143 h 143"/>
              <a:gd name="T34" fmla="*/ 24 w 143"/>
              <a:gd name="T35" fmla="*/ 111 h 143"/>
              <a:gd name="T36" fmla="*/ 45 w 143"/>
              <a:gd name="T37" fmla="*/ 86 h 143"/>
              <a:gd name="T38" fmla="*/ 59 w 143"/>
              <a:gd name="T39" fmla="*/ 63 h 143"/>
              <a:gd name="T40" fmla="*/ 71 w 143"/>
              <a:gd name="T41" fmla="*/ 49 h 143"/>
              <a:gd name="T42" fmla="*/ 75 w 143"/>
              <a:gd name="T43" fmla="*/ 40 h 143"/>
              <a:gd name="T44" fmla="*/ 77 w 143"/>
              <a:gd name="T45" fmla="*/ 31 h 143"/>
              <a:gd name="T46" fmla="*/ 77 w 143"/>
              <a:gd name="T47" fmla="*/ 25 h 143"/>
              <a:gd name="T48" fmla="*/ 75 w 143"/>
              <a:gd name="T49" fmla="*/ 21 h 143"/>
              <a:gd name="T50" fmla="*/ 73 w 143"/>
              <a:gd name="T51" fmla="*/ 12 h 143"/>
              <a:gd name="T52" fmla="*/ 74 w 143"/>
              <a:gd name="T53" fmla="*/ 6 h 143"/>
              <a:gd name="T54" fmla="*/ 77 w 143"/>
              <a:gd name="T55" fmla="*/ 3 h 143"/>
              <a:gd name="T56" fmla="*/ 81 w 143"/>
              <a:gd name="T57" fmla="*/ 0 h 143"/>
              <a:gd name="T58" fmla="*/ 87 w 143"/>
              <a:gd name="T59" fmla="*/ 0 h 143"/>
              <a:gd name="T60" fmla="*/ 99 w 143"/>
              <a:gd name="T61" fmla="*/ 0 h 143"/>
              <a:gd name="T62" fmla="*/ 108 w 143"/>
              <a:gd name="T63" fmla="*/ 5 h 143"/>
              <a:gd name="T64" fmla="*/ 115 w 143"/>
              <a:gd name="T65" fmla="*/ 9 h 143"/>
              <a:gd name="T66" fmla="*/ 123 w 143"/>
              <a:gd name="T67" fmla="*/ 16 h 143"/>
              <a:gd name="T68" fmla="*/ 127 w 143"/>
              <a:gd name="T69" fmla="*/ 21 h 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27" y="21"/>
                </a:moveTo>
                <a:lnTo>
                  <a:pt x="130" y="24"/>
                </a:lnTo>
                <a:lnTo>
                  <a:pt x="134" y="27"/>
                </a:lnTo>
                <a:lnTo>
                  <a:pt x="137" y="30"/>
                </a:lnTo>
                <a:lnTo>
                  <a:pt x="140" y="33"/>
                </a:lnTo>
                <a:lnTo>
                  <a:pt x="142" y="35"/>
                </a:lnTo>
                <a:lnTo>
                  <a:pt x="143" y="38"/>
                </a:lnTo>
                <a:lnTo>
                  <a:pt x="143" y="41"/>
                </a:lnTo>
                <a:lnTo>
                  <a:pt x="142" y="44"/>
                </a:lnTo>
                <a:lnTo>
                  <a:pt x="142" y="46"/>
                </a:lnTo>
                <a:lnTo>
                  <a:pt x="140" y="49"/>
                </a:lnTo>
                <a:lnTo>
                  <a:pt x="139" y="50"/>
                </a:lnTo>
                <a:lnTo>
                  <a:pt x="136" y="52"/>
                </a:lnTo>
                <a:lnTo>
                  <a:pt x="134" y="55"/>
                </a:lnTo>
                <a:lnTo>
                  <a:pt x="131" y="58"/>
                </a:lnTo>
                <a:lnTo>
                  <a:pt x="127" y="61"/>
                </a:lnTo>
                <a:lnTo>
                  <a:pt x="124" y="63"/>
                </a:lnTo>
                <a:lnTo>
                  <a:pt x="120" y="66"/>
                </a:lnTo>
                <a:lnTo>
                  <a:pt x="115" y="71"/>
                </a:lnTo>
                <a:lnTo>
                  <a:pt x="111" y="74"/>
                </a:lnTo>
                <a:lnTo>
                  <a:pt x="105" y="78"/>
                </a:lnTo>
                <a:lnTo>
                  <a:pt x="99" y="83"/>
                </a:lnTo>
                <a:lnTo>
                  <a:pt x="93" y="87"/>
                </a:lnTo>
                <a:lnTo>
                  <a:pt x="86" y="93"/>
                </a:lnTo>
                <a:lnTo>
                  <a:pt x="78" y="97"/>
                </a:lnTo>
                <a:lnTo>
                  <a:pt x="65" y="108"/>
                </a:lnTo>
                <a:lnTo>
                  <a:pt x="52" y="116"/>
                </a:lnTo>
                <a:lnTo>
                  <a:pt x="40" y="125"/>
                </a:lnTo>
                <a:lnTo>
                  <a:pt x="28" y="131"/>
                </a:lnTo>
                <a:lnTo>
                  <a:pt x="20" y="136"/>
                </a:lnTo>
                <a:lnTo>
                  <a:pt x="12" y="140"/>
                </a:lnTo>
                <a:lnTo>
                  <a:pt x="5" y="141"/>
                </a:lnTo>
                <a:lnTo>
                  <a:pt x="2" y="143"/>
                </a:lnTo>
                <a:lnTo>
                  <a:pt x="0" y="143"/>
                </a:lnTo>
                <a:lnTo>
                  <a:pt x="12" y="127"/>
                </a:lnTo>
                <a:lnTo>
                  <a:pt x="24" y="111"/>
                </a:lnTo>
                <a:lnTo>
                  <a:pt x="34" y="97"/>
                </a:lnTo>
                <a:lnTo>
                  <a:pt x="45" y="86"/>
                </a:lnTo>
                <a:lnTo>
                  <a:pt x="52" y="74"/>
                </a:lnTo>
                <a:lnTo>
                  <a:pt x="59" y="63"/>
                </a:lnTo>
                <a:lnTo>
                  <a:pt x="67" y="56"/>
                </a:lnTo>
                <a:lnTo>
                  <a:pt x="71" y="49"/>
                </a:lnTo>
                <a:lnTo>
                  <a:pt x="74" y="44"/>
                </a:lnTo>
                <a:lnTo>
                  <a:pt x="75" y="40"/>
                </a:lnTo>
                <a:lnTo>
                  <a:pt x="77" y="35"/>
                </a:lnTo>
                <a:lnTo>
                  <a:pt x="77" y="31"/>
                </a:lnTo>
                <a:lnTo>
                  <a:pt x="77" y="28"/>
                </a:lnTo>
                <a:lnTo>
                  <a:pt x="77" y="25"/>
                </a:lnTo>
                <a:lnTo>
                  <a:pt x="77" y="22"/>
                </a:lnTo>
                <a:lnTo>
                  <a:pt x="75" y="21"/>
                </a:lnTo>
                <a:lnTo>
                  <a:pt x="73" y="16"/>
                </a:lnTo>
                <a:lnTo>
                  <a:pt x="73" y="12"/>
                </a:lnTo>
                <a:lnTo>
                  <a:pt x="73" y="8"/>
                </a:lnTo>
                <a:lnTo>
                  <a:pt x="74" y="6"/>
                </a:lnTo>
                <a:lnTo>
                  <a:pt x="75" y="3"/>
                </a:lnTo>
                <a:lnTo>
                  <a:pt x="77" y="3"/>
                </a:lnTo>
                <a:lnTo>
                  <a:pt x="78" y="2"/>
                </a:lnTo>
                <a:lnTo>
                  <a:pt x="81" y="0"/>
                </a:lnTo>
                <a:lnTo>
                  <a:pt x="84" y="0"/>
                </a:lnTo>
                <a:lnTo>
                  <a:pt x="87" y="0"/>
                </a:lnTo>
                <a:lnTo>
                  <a:pt x="90" y="0"/>
                </a:lnTo>
                <a:lnTo>
                  <a:pt x="99" y="0"/>
                </a:lnTo>
                <a:lnTo>
                  <a:pt x="105" y="3"/>
                </a:lnTo>
                <a:lnTo>
                  <a:pt x="108" y="5"/>
                </a:lnTo>
                <a:lnTo>
                  <a:pt x="111" y="8"/>
                </a:lnTo>
                <a:lnTo>
                  <a:pt x="115" y="9"/>
                </a:lnTo>
                <a:lnTo>
                  <a:pt x="118" y="12"/>
                </a:lnTo>
                <a:lnTo>
                  <a:pt x="123" y="16"/>
                </a:lnTo>
                <a:lnTo>
                  <a:pt x="127" y="21"/>
                </a:lnTo>
                <a:lnTo>
                  <a:pt x="127" y="21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41"/>
          <p:cNvSpPr/>
          <p:nvPr/>
        </p:nvSpPr>
        <p:spPr bwMode="auto">
          <a:xfrm>
            <a:off x="1800784" y="2977002"/>
            <a:ext cx="619027" cy="133844"/>
          </a:xfrm>
          <a:custGeom>
            <a:gdLst>
              <a:gd name="T0" fmla="*/ 22 w 296"/>
              <a:gd name="T1" fmla="*/ 39 h 64"/>
              <a:gd name="T2" fmla="*/ 65 w 296"/>
              <a:gd name="T3" fmla="*/ 29 h 64"/>
              <a:gd name="T4" fmla="*/ 103 w 296"/>
              <a:gd name="T5" fmla="*/ 20 h 64"/>
              <a:gd name="T6" fmla="*/ 137 w 296"/>
              <a:gd name="T7" fmla="*/ 14 h 64"/>
              <a:gd name="T8" fmla="*/ 165 w 296"/>
              <a:gd name="T9" fmla="*/ 8 h 64"/>
              <a:gd name="T10" fmla="*/ 188 w 296"/>
              <a:gd name="T11" fmla="*/ 4 h 64"/>
              <a:gd name="T12" fmla="*/ 207 w 296"/>
              <a:gd name="T13" fmla="*/ 1 h 64"/>
              <a:gd name="T14" fmla="*/ 222 w 296"/>
              <a:gd name="T15" fmla="*/ 0 h 64"/>
              <a:gd name="T16" fmla="*/ 237 w 296"/>
              <a:gd name="T17" fmla="*/ 0 h 64"/>
              <a:gd name="T18" fmla="*/ 251 w 296"/>
              <a:gd name="T19" fmla="*/ 0 h 64"/>
              <a:gd name="T20" fmla="*/ 265 w 296"/>
              <a:gd name="T21" fmla="*/ 0 h 64"/>
              <a:gd name="T22" fmla="*/ 275 w 296"/>
              <a:gd name="T23" fmla="*/ 1 h 64"/>
              <a:gd name="T24" fmla="*/ 284 w 296"/>
              <a:gd name="T25" fmla="*/ 5 h 64"/>
              <a:gd name="T26" fmla="*/ 290 w 296"/>
              <a:gd name="T27" fmla="*/ 8 h 64"/>
              <a:gd name="T28" fmla="*/ 294 w 296"/>
              <a:gd name="T29" fmla="*/ 14 h 64"/>
              <a:gd name="T30" fmla="*/ 296 w 296"/>
              <a:gd name="T31" fmla="*/ 17 h 64"/>
              <a:gd name="T32" fmla="*/ 296 w 296"/>
              <a:gd name="T33" fmla="*/ 20 h 64"/>
              <a:gd name="T34" fmla="*/ 294 w 296"/>
              <a:gd name="T35" fmla="*/ 22 h 64"/>
              <a:gd name="T36" fmla="*/ 291 w 296"/>
              <a:gd name="T37" fmla="*/ 25 h 64"/>
              <a:gd name="T38" fmla="*/ 287 w 296"/>
              <a:gd name="T39" fmla="*/ 26 h 64"/>
              <a:gd name="T40" fmla="*/ 281 w 296"/>
              <a:gd name="T41" fmla="*/ 29 h 64"/>
              <a:gd name="T42" fmla="*/ 274 w 296"/>
              <a:gd name="T43" fmla="*/ 30 h 64"/>
              <a:gd name="T44" fmla="*/ 265 w 296"/>
              <a:gd name="T45" fmla="*/ 33 h 64"/>
              <a:gd name="T46" fmla="*/ 254 w 296"/>
              <a:gd name="T47" fmla="*/ 35 h 64"/>
              <a:gd name="T48" fmla="*/ 222 w 296"/>
              <a:gd name="T49" fmla="*/ 39 h 64"/>
              <a:gd name="T50" fmla="*/ 166 w 296"/>
              <a:gd name="T51" fmla="*/ 48 h 64"/>
              <a:gd name="T52" fmla="*/ 129 w 296"/>
              <a:gd name="T53" fmla="*/ 54 h 64"/>
              <a:gd name="T54" fmla="*/ 115 w 296"/>
              <a:gd name="T55" fmla="*/ 57 h 64"/>
              <a:gd name="T56" fmla="*/ 101 w 296"/>
              <a:gd name="T57" fmla="*/ 58 h 64"/>
              <a:gd name="T58" fmla="*/ 90 w 296"/>
              <a:gd name="T59" fmla="*/ 60 h 64"/>
              <a:gd name="T60" fmla="*/ 79 w 296"/>
              <a:gd name="T61" fmla="*/ 61 h 64"/>
              <a:gd name="T62" fmla="*/ 71 w 296"/>
              <a:gd name="T63" fmla="*/ 63 h 64"/>
              <a:gd name="T64" fmla="*/ 63 w 296"/>
              <a:gd name="T65" fmla="*/ 64 h 64"/>
              <a:gd name="T66" fmla="*/ 57 w 296"/>
              <a:gd name="T67" fmla="*/ 64 h 64"/>
              <a:gd name="T68" fmla="*/ 50 w 296"/>
              <a:gd name="T69" fmla="*/ 64 h 64"/>
              <a:gd name="T70" fmla="*/ 38 w 296"/>
              <a:gd name="T71" fmla="*/ 61 h 64"/>
              <a:gd name="T72" fmla="*/ 23 w 296"/>
              <a:gd name="T73" fmla="*/ 55 h 64"/>
              <a:gd name="T74" fmla="*/ 7 w 296"/>
              <a:gd name="T75" fmla="*/ 48 h 64"/>
              <a:gd name="T76" fmla="*/ 0 w 296"/>
              <a:gd name="T77" fmla="*/ 44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64">
                <a:moveTo>
                  <a:pt x="0" y="44"/>
                </a:moveTo>
                <a:lnTo>
                  <a:pt x="22" y="39"/>
                </a:lnTo>
                <a:lnTo>
                  <a:pt x="44" y="33"/>
                </a:lnTo>
                <a:lnTo>
                  <a:pt x="65" y="29"/>
                </a:lnTo>
                <a:lnTo>
                  <a:pt x="85" y="25"/>
                </a:lnTo>
                <a:lnTo>
                  <a:pt x="103" y="20"/>
                </a:lnTo>
                <a:lnTo>
                  <a:pt x="121" y="17"/>
                </a:lnTo>
                <a:lnTo>
                  <a:pt x="137" y="14"/>
                </a:lnTo>
                <a:lnTo>
                  <a:pt x="151" y="10"/>
                </a:lnTo>
                <a:lnTo>
                  <a:pt x="165" y="8"/>
                </a:lnTo>
                <a:lnTo>
                  <a:pt x="178" y="5"/>
                </a:lnTo>
                <a:lnTo>
                  <a:pt x="188" y="4"/>
                </a:lnTo>
                <a:lnTo>
                  <a:pt x="199" y="2"/>
                </a:lnTo>
                <a:lnTo>
                  <a:pt x="207" y="1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1" y="0"/>
                </a:lnTo>
                <a:lnTo>
                  <a:pt x="259" y="0"/>
                </a:lnTo>
                <a:lnTo>
                  <a:pt x="265" y="0"/>
                </a:lnTo>
                <a:lnTo>
                  <a:pt x="271" y="1"/>
                </a:lnTo>
                <a:lnTo>
                  <a:pt x="275" y="1"/>
                </a:lnTo>
                <a:lnTo>
                  <a:pt x="279" y="2"/>
                </a:lnTo>
                <a:lnTo>
                  <a:pt x="284" y="5"/>
                </a:lnTo>
                <a:lnTo>
                  <a:pt x="287" y="7"/>
                </a:lnTo>
                <a:lnTo>
                  <a:pt x="290" y="8"/>
                </a:lnTo>
                <a:lnTo>
                  <a:pt x="293" y="11"/>
                </a:lnTo>
                <a:lnTo>
                  <a:pt x="294" y="14"/>
                </a:lnTo>
                <a:lnTo>
                  <a:pt x="296" y="16"/>
                </a:lnTo>
                <a:lnTo>
                  <a:pt x="296" y="17"/>
                </a:lnTo>
                <a:lnTo>
                  <a:pt x="296" y="20"/>
                </a:lnTo>
                <a:lnTo>
                  <a:pt x="296" y="20"/>
                </a:lnTo>
                <a:lnTo>
                  <a:pt x="296" y="22"/>
                </a:lnTo>
                <a:lnTo>
                  <a:pt x="294" y="22"/>
                </a:lnTo>
                <a:lnTo>
                  <a:pt x="293" y="23"/>
                </a:lnTo>
                <a:lnTo>
                  <a:pt x="291" y="25"/>
                </a:lnTo>
                <a:lnTo>
                  <a:pt x="290" y="25"/>
                </a:lnTo>
                <a:lnTo>
                  <a:pt x="287" y="26"/>
                </a:lnTo>
                <a:lnTo>
                  <a:pt x="284" y="27"/>
                </a:lnTo>
                <a:lnTo>
                  <a:pt x="281" y="29"/>
                </a:lnTo>
                <a:lnTo>
                  <a:pt x="278" y="30"/>
                </a:lnTo>
                <a:lnTo>
                  <a:pt x="274" y="30"/>
                </a:lnTo>
                <a:lnTo>
                  <a:pt x="269" y="32"/>
                </a:lnTo>
                <a:lnTo>
                  <a:pt x="265" y="33"/>
                </a:lnTo>
                <a:lnTo>
                  <a:pt x="259" y="33"/>
                </a:lnTo>
                <a:lnTo>
                  <a:pt x="254" y="35"/>
                </a:lnTo>
                <a:lnTo>
                  <a:pt x="249" y="36"/>
                </a:lnTo>
                <a:lnTo>
                  <a:pt x="222" y="39"/>
                </a:lnTo>
                <a:lnTo>
                  <a:pt x="194" y="44"/>
                </a:lnTo>
                <a:lnTo>
                  <a:pt x="166" y="48"/>
                </a:lnTo>
                <a:lnTo>
                  <a:pt x="138" y="52"/>
                </a:lnTo>
                <a:lnTo>
                  <a:pt x="129" y="54"/>
                </a:lnTo>
                <a:lnTo>
                  <a:pt x="122" y="55"/>
                </a:lnTo>
                <a:lnTo>
                  <a:pt x="115" y="57"/>
                </a:lnTo>
                <a:lnTo>
                  <a:pt x="107" y="57"/>
                </a:lnTo>
                <a:lnTo>
                  <a:pt x="101" y="58"/>
                </a:lnTo>
                <a:lnTo>
                  <a:pt x="96" y="60"/>
                </a:lnTo>
                <a:lnTo>
                  <a:pt x="90" y="60"/>
                </a:lnTo>
                <a:lnTo>
                  <a:pt x="84" y="61"/>
                </a:lnTo>
                <a:lnTo>
                  <a:pt x="79" y="61"/>
                </a:lnTo>
                <a:lnTo>
                  <a:pt x="75" y="63"/>
                </a:lnTo>
                <a:lnTo>
                  <a:pt x="71" y="63"/>
                </a:lnTo>
                <a:lnTo>
                  <a:pt x="66" y="64"/>
                </a:lnTo>
                <a:lnTo>
                  <a:pt x="63" y="64"/>
                </a:lnTo>
                <a:lnTo>
                  <a:pt x="60" y="64"/>
                </a:lnTo>
                <a:lnTo>
                  <a:pt x="57" y="64"/>
                </a:lnTo>
                <a:lnTo>
                  <a:pt x="54" y="64"/>
                </a:lnTo>
                <a:lnTo>
                  <a:pt x="50" y="64"/>
                </a:lnTo>
                <a:lnTo>
                  <a:pt x="44" y="63"/>
                </a:lnTo>
                <a:lnTo>
                  <a:pt x="38" y="61"/>
                </a:lnTo>
                <a:lnTo>
                  <a:pt x="31" y="58"/>
                </a:lnTo>
                <a:lnTo>
                  <a:pt x="23" y="55"/>
                </a:lnTo>
                <a:lnTo>
                  <a:pt x="16" y="52"/>
                </a:lnTo>
                <a:lnTo>
                  <a:pt x="7" y="48"/>
                </a:lnTo>
                <a:lnTo>
                  <a:pt x="0" y="44"/>
                </a:lnTo>
                <a:lnTo>
                  <a:pt x="0" y="44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42"/>
          <p:cNvSpPr/>
          <p:nvPr/>
        </p:nvSpPr>
        <p:spPr bwMode="auto">
          <a:xfrm>
            <a:off x="1733862" y="3196590"/>
            <a:ext cx="734050" cy="154757"/>
          </a:xfrm>
          <a:custGeom>
            <a:gdLst>
              <a:gd name="T0" fmla="*/ 336 w 351"/>
              <a:gd name="T1" fmla="*/ 20 h 74"/>
              <a:gd name="T2" fmla="*/ 344 w 351"/>
              <a:gd name="T3" fmla="*/ 25 h 74"/>
              <a:gd name="T4" fmla="*/ 348 w 351"/>
              <a:gd name="T5" fmla="*/ 31 h 74"/>
              <a:gd name="T6" fmla="*/ 351 w 351"/>
              <a:gd name="T7" fmla="*/ 36 h 74"/>
              <a:gd name="T8" fmla="*/ 351 w 351"/>
              <a:gd name="T9" fmla="*/ 37 h 74"/>
              <a:gd name="T10" fmla="*/ 348 w 351"/>
              <a:gd name="T11" fmla="*/ 39 h 74"/>
              <a:gd name="T12" fmla="*/ 344 w 351"/>
              <a:gd name="T13" fmla="*/ 40 h 74"/>
              <a:gd name="T14" fmla="*/ 336 w 351"/>
              <a:gd name="T15" fmla="*/ 42 h 74"/>
              <a:gd name="T16" fmla="*/ 329 w 351"/>
              <a:gd name="T17" fmla="*/ 43 h 74"/>
              <a:gd name="T18" fmla="*/ 320 w 351"/>
              <a:gd name="T19" fmla="*/ 45 h 74"/>
              <a:gd name="T20" fmla="*/ 308 w 351"/>
              <a:gd name="T21" fmla="*/ 45 h 74"/>
              <a:gd name="T22" fmla="*/ 295 w 351"/>
              <a:gd name="T23" fmla="*/ 45 h 74"/>
              <a:gd name="T24" fmla="*/ 256 w 351"/>
              <a:gd name="T25" fmla="*/ 47 h 74"/>
              <a:gd name="T26" fmla="*/ 189 w 351"/>
              <a:gd name="T27" fmla="*/ 56 h 74"/>
              <a:gd name="T28" fmla="*/ 154 w 351"/>
              <a:gd name="T29" fmla="*/ 61 h 74"/>
              <a:gd name="T30" fmla="*/ 122 w 351"/>
              <a:gd name="T31" fmla="*/ 67 h 74"/>
              <a:gd name="T32" fmla="*/ 107 w 351"/>
              <a:gd name="T33" fmla="*/ 70 h 74"/>
              <a:gd name="T34" fmla="*/ 95 w 351"/>
              <a:gd name="T35" fmla="*/ 71 h 74"/>
              <a:gd name="T36" fmla="*/ 83 w 351"/>
              <a:gd name="T37" fmla="*/ 72 h 74"/>
              <a:gd name="T38" fmla="*/ 73 w 351"/>
              <a:gd name="T39" fmla="*/ 72 h 74"/>
              <a:gd name="T40" fmla="*/ 66 w 351"/>
              <a:gd name="T41" fmla="*/ 74 h 74"/>
              <a:gd name="T42" fmla="*/ 58 w 351"/>
              <a:gd name="T43" fmla="*/ 74 h 74"/>
              <a:gd name="T44" fmla="*/ 48 w 351"/>
              <a:gd name="T45" fmla="*/ 72 h 74"/>
              <a:gd name="T46" fmla="*/ 38 w 351"/>
              <a:gd name="T47" fmla="*/ 71 h 74"/>
              <a:gd name="T48" fmla="*/ 29 w 351"/>
              <a:gd name="T49" fmla="*/ 67 h 74"/>
              <a:gd name="T50" fmla="*/ 20 w 351"/>
              <a:gd name="T51" fmla="*/ 61 h 74"/>
              <a:gd name="T52" fmla="*/ 11 w 351"/>
              <a:gd name="T53" fmla="*/ 58 h 74"/>
              <a:gd name="T54" fmla="*/ 5 w 351"/>
              <a:gd name="T55" fmla="*/ 53 h 74"/>
              <a:gd name="T56" fmla="*/ 1 w 351"/>
              <a:gd name="T57" fmla="*/ 47 h 74"/>
              <a:gd name="T58" fmla="*/ 0 w 351"/>
              <a:gd name="T59" fmla="*/ 42 h 74"/>
              <a:gd name="T60" fmla="*/ 11 w 351"/>
              <a:gd name="T61" fmla="*/ 40 h 74"/>
              <a:gd name="T62" fmla="*/ 25 w 351"/>
              <a:gd name="T63" fmla="*/ 40 h 74"/>
              <a:gd name="T64" fmla="*/ 41 w 351"/>
              <a:gd name="T65" fmla="*/ 37 h 74"/>
              <a:gd name="T66" fmla="*/ 58 w 351"/>
              <a:gd name="T67" fmla="*/ 36 h 74"/>
              <a:gd name="T68" fmla="*/ 79 w 351"/>
              <a:gd name="T69" fmla="*/ 33 h 74"/>
              <a:gd name="T70" fmla="*/ 101 w 351"/>
              <a:gd name="T71" fmla="*/ 28 h 74"/>
              <a:gd name="T72" fmla="*/ 125 w 351"/>
              <a:gd name="T73" fmla="*/ 25 h 74"/>
              <a:gd name="T74" fmla="*/ 150 w 351"/>
              <a:gd name="T75" fmla="*/ 21 h 74"/>
              <a:gd name="T76" fmla="*/ 175 w 351"/>
              <a:gd name="T77" fmla="*/ 17 h 74"/>
              <a:gd name="T78" fmla="*/ 197 w 351"/>
              <a:gd name="T79" fmla="*/ 12 h 74"/>
              <a:gd name="T80" fmla="*/ 217 w 351"/>
              <a:gd name="T81" fmla="*/ 9 h 74"/>
              <a:gd name="T82" fmla="*/ 235 w 351"/>
              <a:gd name="T83" fmla="*/ 6 h 74"/>
              <a:gd name="T84" fmla="*/ 251 w 351"/>
              <a:gd name="T85" fmla="*/ 3 h 74"/>
              <a:gd name="T86" fmla="*/ 264 w 351"/>
              <a:gd name="T87" fmla="*/ 2 h 74"/>
              <a:gd name="T88" fmla="*/ 276 w 351"/>
              <a:gd name="T89" fmla="*/ 0 h 74"/>
              <a:gd name="T90" fmla="*/ 285 w 351"/>
              <a:gd name="T91" fmla="*/ 0 h 74"/>
              <a:gd name="T92" fmla="*/ 298 w 351"/>
              <a:gd name="T93" fmla="*/ 0 h 74"/>
              <a:gd name="T94" fmla="*/ 311 w 351"/>
              <a:gd name="T95" fmla="*/ 3 h 74"/>
              <a:gd name="T96" fmla="*/ 322 w 351"/>
              <a:gd name="T97" fmla="*/ 9 h 74"/>
              <a:gd name="T98" fmla="*/ 332 w 351"/>
              <a:gd name="T99" fmla="*/ 17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1" h="74">
                <a:moveTo>
                  <a:pt x="332" y="17"/>
                </a:moveTo>
                <a:lnTo>
                  <a:pt x="336" y="20"/>
                </a:lnTo>
                <a:lnTo>
                  <a:pt x="339" y="22"/>
                </a:lnTo>
                <a:lnTo>
                  <a:pt x="344" y="25"/>
                </a:lnTo>
                <a:lnTo>
                  <a:pt x="347" y="28"/>
                </a:lnTo>
                <a:lnTo>
                  <a:pt x="348" y="31"/>
                </a:lnTo>
                <a:lnTo>
                  <a:pt x="350" y="33"/>
                </a:lnTo>
                <a:lnTo>
                  <a:pt x="351" y="36"/>
                </a:lnTo>
                <a:lnTo>
                  <a:pt x="351" y="37"/>
                </a:lnTo>
                <a:lnTo>
                  <a:pt x="351" y="37"/>
                </a:lnTo>
                <a:lnTo>
                  <a:pt x="350" y="39"/>
                </a:lnTo>
                <a:lnTo>
                  <a:pt x="348" y="39"/>
                </a:lnTo>
                <a:lnTo>
                  <a:pt x="345" y="40"/>
                </a:lnTo>
                <a:lnTo>
                  <a:pt x="344" y="40"/>
                </a:lnTo>
                <a:lnTo>
                  <a:pt x="341" y="42"/>
                </a:lnTo>
                <a:lnTo>
                  <a:pt x="336" y="42"/>
                </a:lnTo>
                <a:lnTo>
                  <a:pt x="333" y="43"/>
                </a:lnTo>
                <a:lnTo>
                  <a:pt x="329" y="43"/>
                </a:lnTo>
                <a:lnTo>
                  <a:pt x="325" y="43"/>
                </a:lnTo>
                <a:lnTo>
                  <a:pt x="320" y="45"/>
                </a:lnTo>
                <a:lnTo>
                  <a:pt x="314" y="45"/>
                </a:lnTo>
                <a:lnTo>
                  <a:pt x="308" y="45"/>
                </a:lnTo>
                <a:lnTo>
                  <a:pt x="303" y="45"/>
                </a:lnTo>
                <a:lnTo>
                  <a:pt x="295" y="45"/>
                </a:lnTo>
                <a:lnTo>
                  <a:pt x="288" y="45"/>
                </a:lnTo>
                <a:lnTo>
                  <a:pt x="256" y="47"/>
                </a:lnTo>
                <a:lnTo>
                  <a:pt x="223" y="52"/>
                </a:lnTo>
                <a:lnTo>
                  <a:pt x="189" y="56"/>
                </a:lnTo>
                <a:lnTo>
                  <a:pt x="172" y="58"/>
                </a:lnTo>
                <a:lnTo>
                  <a:pt x="154" y="61"/>
                </a:lnTo>
                <a:lnTo>
                  <a:pt x="136" y="64"/>
                </a:lnTo>
                <a:lnTo>
                  <a:pt x="122" y="67"/>
                </a:lnTo>
                <a:lnTo>
                  <a:pt x="114" y="68"/>
                </a:lnTo>
                <a:lnTo>
                  <a:pt x="107" y="70"/>
                </a:lnTo>
                <a:lnTo>
                  <a:pt x="101" y="70"/>
                </a:lnTo>
                <a:lnTo>
                  <a:pt x="95" y="71"/>
                </a:lnTo>
                <a:lnTo>
                  <a:pt x="89" y="71"/>
                </a:lnTo>
                <a:lnTo>
                  <a:pt x="83" y="72"/>
                </a:lnTo>
                <a:lnTo>
                  <a:pt x="79" y="72"/>
                </a:lnTo>
                <a:lnTo>
                  <a:pt x="73" y="72"/>
                </a:lnTo>
                <a:lnTo>
                  <a:pt x="70" y="72"/>
                </a:lnTo>
                <a:lnTo>
                  <a:pt x="66" y="74"/>
                </a:lnTo>
                <a:lnTo>
                  <a:pt x="63" y="74"/>
                </a:lnTo>
                <a:lnTo>
                  <a:pt x="58" y="74"/>
                </a:lnTo>
                <a:lnTo>
                  <a:pt x="53" y="74"/>
                </a:lnTo>
                <a:lnTo>
                  <a:pt x="48" y="72"/>
                </a:lnTo>
                <a:lnTo>
                  <a:pt x="42" y="72"/>
                </a:lnTo>
                <a:lnTo>
                  <a:pt x="38" y="71"/>
                </a:lnTo>
                <a:lnTo>
                  <a:pt x="33" y="70"/>
                </a:lnTo>
                <a:lnTo>
                  <a:pt x="29" y="67"/>
                </a:lnTo>
                <a:lnTo>
                  <a:pt x="25" y="64"/>
                </a:lnTo>
                <a:lnTo>
                  <a:pt x="20" y="61"/>
                </a:lnTo>
                <a:lnTo>
                  <a:pt x="16" y="59"/>
                </a:lnTo>
                <a:lnTo>
                  <a:pt x="11" y="58"/>
                </a:lnTo>
                <a:lnTo>
                  <a:pt x="8" y="55"/>
                </a:lnTo>
                <a:lnTo>
                  <a:pt x="5" y="53"/>
                </a:lnTo>
                <a:lnTo>
                  <a:pt x="3" y="50"/>
                </a:lnTo>
                <a:lnTo>
                  <a:pt x="1" y="47"/>
                </a:lnTo>
                <a:lnTo>
                  <a:pt x="0" y="45"/>
                </a:lnTo>
                <a:lnTo>
                  <a:pt x="0" y="42"/>
                </a:lnTo>
                <a:lnTo>
                  <a:pt x="5" y="40"/>
                </a:lnTo>
                <a:lnTo>
                  <a:pt x="11" y="40"/>
                </a:lnTo>
                <a:lnTo>
                  <a:pt x="17" y="40"/>
                </a:lnTo>
                <a:lnTo>
                  <a:pt x="25" y="40"/>
                </a:lnTo>
                <a:lnTo>
                  <a:pt x="32" y="39"/>
                </a:lnTo>
                <a:lnTo>
                  <a:pt x="41" y="37"/>
                </a:lnTo>
                <a:lnTo>
                  <a:pt x="50" y="37"/>
                </a:lnTo>
                <a:lnTo>
                  <a:pt x="58" y="36"/>
                </a:lnTo>
                <a:lnTo>
                  <a:pt x="69" y="34"/>
                </a:lnTo>
                <a:lnTo>
                  <a:pt x="79" y="33"/>
                </a:lnTo>
                <a:lnTo>
                  <a:pt x="89" y="31"/>
                </a:lnTo>
                <a:lnTo>
                  <a:pt x="101" y="28"/>
                </a:lnTo>
                <a:lnTo>
                  <a:pt x="111" y="27"/>
                </a:lnTo>
                <a:lnTo>
                  <a:pt x="125" y="25"/>
                </a:lnTo>
                <a:lnTo>
                  <a:pt x="136" y="22"/>
                </a:lnTo>
                <a:lnTo>
                  <a:pt x="150" y="21"/>
                </a:lnTo>
                <a:lnTo>
                  <a:pt x="163" y="18"/>
                </a:lnTo>
                <a:lnTo>
                  <a:pt x="175" y="17"/>
                </a:lnTo>
                <a:lnTo>
                  <a:pt x="185" y="14"/>
                </a:lnTo>
                <a:lnTo>
                  <a:pt x="197" y="12"/>
                </a:lnTo>
                <a:lnTo>
                  <a:pt x="207" y="11"/>
                </a:lnTo>
                <a:lnTo>
                  <a:pt x="217" y="9"/>
                </a:lnTo>
                <a:lnTo>
                  <a:pt x="226" y="6"/>
                </a:lnTo>
                <a:lnTo>
                  <a:pt x="235" y="6"/>
                </a:lnTo>
                <a:lnTo>
                  <a:pt x="244" y="5"/>
                </a:lnTo>
                <a:lnTo>
                  <a:pt x="251" y="3"/>
                </a:lnTo>
                <a:lnTo>
                  <a:pt x="258" y="2"/>
                </a:lnTo>
                <a:lnTo>
                  <a:pt x="264" y="2"/>
                </a:lnTo>
                <a:lnTo>
                  <a:pt x="270" y="0"/>
                </a:lnTo>
                <a:lnTo>
                  <a:pt x="276" y="0"/>
                </a:lnTo>
                <a:lnTo>
                  <a:pt x="281" y="0"/>
                </a:lnTo>
                <a:lnTo>
                  <a:pt x="285" y="0"/>
                </a:lnTo>
                <a:lnTo>
                  <a:pt x="292" y="0"/>
                </a:lnTo>
                <a:lnTo>
                  <a:pt x="298" y="0"/>
                </a:lnTo>
                <a:lnTo>
                  <a:pt x="306" y="2"/>
                </a:lnTo>
                <a:lnTo>
                  <a:pt x="311" y="3"/>
                </a:lnTo>
                <a:lnTo>
                  <a:pt x="317" y="6"/>
                </a:lnTo>
                <a:lnTo>
                  <a:pt x="322" y="9"/>
                </a:lnTo>
                <a:lnTo>
                  <a:pt x="328" y="12"/>
                </a:lnTo>
                <a:lnTo>
                  <a:pt x="332" y="17"/>
                </a:lnTo>
                <a:lnTo>
                  <a:pt x="332" y="17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43"/>
          <p:cNvSpPr/>
          <p:nvPr/>
        </p:nvSpPr>
        <p:spPr bwMode="auto">
          <a:xfrm>
            <a:off x="2041285" y="3043924"/>
            <a:ext cx="98292" cy="570928"/>
          </a:xfrm>
          <a:custGeom>
            <a:gdLst>
              <a:gd name="T0" fmla="*/ 4 w 47"/>
              <a:gd name="T1" fmla="*/ 95 h 273"/>
              <a:gd name="T2" fmla="*/ 4 w 47"/>
              <a:gd name="T3" fmla="*/ 69 h 273"/>
              <a:gd name="T4" fmla="*/ 1 w 47"/>
              <a:gd name="T5" fmla="*/ 28 h 273"/>
              <a:gd name="T6" fmla="*/ 47 w 47"/>
              <a:gd name="T7" fmla="*/ 0 h 273"/>
              <a:gd name="T8" fmla="*/ 47 w 47"/>
              <a:gd name="T9" fmla="*/ 37 h 273"/>
              <a:gd name="T10" fmla="*/ 47 w 47"/>
              <a:gd name="T11" fmla="*/ 70 h 273"/>
              <a:gd name="T12" fmla="*/ 47 w 47"/>
              <a:gd name="T13" fmla="*/ 101 h 273"/>
              <a:gd name="T14" fmla="*/ 45 w 47"/>
              <a:gd name="T15" fmla="*/ 129 h 273"/>
              <a:gd name="T16" fmla="*/ 45 w 47"/>
              <a:gd name="T17" fmla="*/ 154 h 273"/>
              <a:gd name="T18" fmla="*/ 45 w 47"/>
              <a:gd name="T19" fmla="*/ 176 h 273"/>
              <a:gd name="T20" fmla="*/ 44 w 47"/>
              <a:gd name="T21" fmla="*/ 195 h 273"/>
              <a:gd name="T22" fmla="*/ 42 w 47"/>
              <a:gd name="T23" fmla="*/ 212 h 273"/>
              <a:gd name="T24" fmla="*/ 41 w 47"/>
              <a:gd name="T25" fmla="*/ 226 h 273"/>
              <a:gd name="T26" fmla="*/ 39 w 47"/>
              <a:gd name="T27" fmla="*/ 238 h 273"/>
              <a:gd name="T28" fmla="*/ 38 w 47"/>
              <a:gd name="T29" fmla="*/ 248 h 273"/>
              <a:gd name="T30" fmla="*/ 36 w 47"/>
              <a:gd name="T31" fmla="*/ 257 h 273"/>
              <a:gd name="T32" fmla="*/ 35 w 47"/>
              <a:gd name="T33" fmla="*/ 265 h 273"/>
              <a:gd name="T34" fmla="*/ 34 w 47"/>
              <a:gd name="T35" fmla="*/ 269 h 273"/>
              <a:gd name="T36" fmla="*/ 32 w 47"/>
              <a:gd name="T37" fmla="*/ 272 h 273"/>
              <a:gd name="T38" fmla="*/ 31 w 47"/>
              <a:gd name="T39" fmla="*/ 273 h 273"/>
              <a:gd name="T40" fmla="*/ 28 w 47"/>
              <a:gd name="T41" fmla="*/ 272 h 273"/>
              <a:gd name="T42" fmla="*/ 23 w 47"/>
              <a:gd name="T43" fmla="*/ 268 h 273"/>
              <a:gd name="T44" fmla="*/ 19 w 47"/>
              <a:gd name="T45" fmla="*/ 262 h 273"/>
              <a:gd name="T46" fmla="*/ 14 w 47"/>
              <a:gd name="T47" fmla="*/ 253 h 273"/>
              <a:gd name="T48" fmla="*/ 11 w 47"/>
              <a:gd name="T49" fmla="*/ 243 h 273"/>
              <a:gd name="T50" fmla="*/ 9 w 47"/>
              <a:gd name="T51" fmla="*/ 231 h 273"/>
              <a:gd name="T52" fmla="*/ 6 w 47"/>
              <a:gd name="T53" fmla="*/ 216 h 273"/>
              <a:gd name="T54" fmla="*/ 3 w 47"/>
              <a:gd name="T55" fmla="*/ 200 h 273"/>
              <a:gd name="T56" fmla="*/ 1 w 47"/>
              <a:gd name="T57" fmla="*/ 182 h 273"/>
              <a:gd name="T58" fmla="*/ 0 w 47"/>
              <a:gd name="T59" fmla="*/ 160 h 273"/>
              <a:gd name="T60" fmla="*/ 1 w 47"/>
              <a:gd name="T61" fmla="*/ 137 h 273"/>
              <a:gd name="T62" fmla="*/ 3 w 47"/>
              <a:gd name="T63" fmla="*/ 110 h 2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" h="273">
                <a:moveTo>
                  <a:pt x="3" y="110"/>
                </a:moveTo>
                <a:lnTo>
                  <a:pt x="4" y="95"/>
                </a:lnTo>
                <a:lnTo>
                  <a:pt x="4" y="82"/>
                </a:lnTo>
                <a:lnTo>
                  <a:pt x="4" y="69"/>
                </a:lnTo>
                <a:lnTo>
                  <a:pt x="4" y="54"/>
                </a:lnTo>
                <a:lnTo>
                  <a:pt x="1" y="28"/>
                </a:lnTo>
                <a:lnTo>
                  <a:pt x="0" y="0"/>
                </a:lnTo>
                <a:lnTo>
                  <a:pt x="47" y="0"/>
                </a:lnTo>
                <a:lnTo>
                  <a:pt x="47" y="19"/>
                </a:lnTo>
                <a:lnTo>
                  <a:pt x="47" y="37"/>
                </a:lnTo>
                <a:lnTo>
                  <a:pt x="47" y="54"/>
                </a:lnTo>
                <a:lnTo>
                  <a:pt x="47" y="70"/>
                </a:lnTo>
                <a:lnTo>
                  <a:pt x="47" y="85"/>
                </a:lnTo>
                <a:lnTo>
                  <a:pt x="47" y="101"/>
                </a:lnTo>
                <a:lnTo>
                  <a:pt x="47" y="115"/>
                </a:lnTo>
                <a:lnTo>
                  <a:pt x="45" y="129"/>
                </a:lnTo>
                <a:lnTo>
                  <a:pt x="45" y="141"/>
                </a:lnTo>
                <a:lnTo>
                  <a:pt x="45" y="154"/>
                </a:lnTo>
                <a:lnTo>
                  <a:pt x="45" y="165"/>
                </a:lnTo>
                <a:lnTo>
                  <a:pt x="45" y="176"/>
                </a:lnTo>
                <a:lnTo>
                  <a:pt x="44" y="185"/>
                </a:lnTo>
                <a:lnTo>
                  <a:pt x="44" y="195"/>
                </a:lnTo>
                <a:lnTo>
                  <a:pt x="44" y="204"/>
                </a:lnTo>
                <a:lnTo>
                  <a:pt x="42" y="212"/>
                </a:lnTo>
                <a:lnTo>
                  <a:pt x="42" y="219"/>
                </a:lnTo>
                <a:lnTo>
                  <a:pt x="41" y="226"/>
                </a:lnTo>
                <a:lnTo>
                  <a:pt x="41" y="232"/>
                </a:lnTo>
                <a:lnTo>
                  <a:pt x="39" y="238"/>
                </a:lnTo>
                <a:lnTo>
                  <a:pt x="39" y="244"/>
                </a:lnTo>
                <a:lnTo>
                  <a:pt x="38" y="248"/>
                </a:lnTo>
                <a:lnTo>
                  <a:pt x="38" y="254"/>
                </a:lnTo>
                <a:lnTo>
                  <a:pt x="36" y="257"/>
                </a:lnTo>
                <a:lnTo>
                  <a:pt x="36" y="262"/>
                </a:lnTo>
                <a:lnTo>
                  <a:pt x="35" y="265"/>
                </a:lnTo>
                <a:lnTo>
                  <a:pt x="35" y="268"/>
                </a:lnTo>
                <a:lnTo>
                  <a:pt x="34" y="269"/>
                </a:lnTo>
                <a:lnTo>
                  <a:pt x="34" y="270"/>
                </a:lnTo>
                <a:lnTo>
                  <a:pt x="32" y="272"/>
                </a:lnTo>
                <a:lnTo>
                  <a:pt x="32" y="273"/>
                </a:lnTo>
                <a:lnTo>
                  <a:pt x="31" y="273"/>
                </a:lnTo>
                <a:lnTo>
                  <a:pt x="29" y="272"/>
                </a:lnTo>
                <a:lnTo>
                  <a:pt x="28" y="272"/>
                </a:lnTo>
                <a:lnTo>
                  <a:pt x="25" y="270"/>
                </a:lnTo>
                <a:lnTo>
                  <a:pt x="23" y="268"/>
                </a:lnTo>
                <a:lnTo>
                  <a:pt x="20" y="265"/>
                </a:lnTo>
                <a:lnTo>
                  <a:pt x="19" y="262"/>
                </a:lnTo>
                <a:lnTo>
                  <a:pt x="16" y="257"/>
                </a:lnTo>
                <a:lnTo>
                  <a:pt x="14" y="253"/>
                </a:lnTo>
                <a:lnTo>
                  <a:pt x="13" y="248"/>
                </a:lnTo>
                <a:lnTo>
                  <a:pt x="11" y="243"/>
                </a:lnTo>
                <a:lnTo>
                  <a:pt x="10" y="237"/>
                </a:lnTo>
                <a:lnTo>
                  <a:pt x="9" y="231"/>
                </a:lnTo>
                <a:lnTo>
                  <a:pt x="7" y="223"/>
                </a:lnTo>
                <a:lnTo>
                  <a:pt x="6" y="216"/>
                </a:lnTo>
                <a:lnTo>
                  <a:pt x="4" y="209"/>
                </a:lnTo>
                <a:lnTo>
                  <a:pt x="3" y="200"/>
                </a:lnTo>
                <a:lnTo>
                  <a:pt x="1" y="191"/>
                </a:lnTo>
                <a:lnTo>
                  <a:pt x="1" y="182"/>
                </a:lnTo>
                <a:lnTo>
                  <a:pt x="0" y="172"/>
                </a:lnTo>
                <a:lnTo>
                  <a:pt x="0" y="160"/>
                </a:lnTo>
                <a:lnTo>
                  <a:pt x="0" y="148"/>
                </a:lnTo>
                <a:lnTo>
                  <a:pt x="1" y="137"/>
                </a:lnTo>
                <a:lnTo>
                  <a:pt x="1" y="123"/>
                </a:lnTo>
                <a:lnTo>
                  <a:pt x="3" y="110"/>
                </a:lnTo>
                <a:lnTo>
                  <a:pt x="3" y="110"/>
                </a:lnTo>
              </a:path>
            </a:pathLst>
          </a:custGeom>
          <a:solidFill>
            <a:srgbClr val="FF0000"/>
          </a:solidFill>
          <a:ln w="14288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779912" y="171280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下半部分要写平稳、写端正，“  ”不要多写一横。</a:t>
            </a:r>
            <a:r>
              <a:rPr lang="zh-CN" altLang="en-US" sz="3600">
                <a:solidFill>
                  <a:srgbClr val="333333"/>
                </a:solidFill>
                <a:latin typeface="PingFang SC"/>
              </a:rPr>
              <a:t> </a:t>
            </a:r>
            <a:endParaRPr lang="zh-CN" altLang="en-US" sz="36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407555"/>
            <a:ext cx="441393" cy="50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94997"/>
            <a:ext cx="2268000" cy="692577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38869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208"/>
            <a:ext cx="450000" cy="5597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536" y="974484"/>
            <a:ext cx="8186857" cy="1195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林林同学最近遇到了一些困难，请你用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20000"/>
              </a:lnSpc>
              <a:buNone/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本节课所学的一句诗勉励他。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1475656" y="2787774"/>
            <a:ext cx="6339800" cy="648072"/>
          </a:xfrm>
          <a:prstGeom prst="wedgeRoundRectCallout">
            <a:avLst>
              <a:gd name="adj1" fmla="val -50193"/>
              <a:gd name="adj2" fmla="val 13307"/>
              <a:gd name="adj3" fmla="val 16667"/>
            </a:avLst>
          </a:prstGeom>
          <a:solidFill>
            <a:srgbClr val="FEFCDE"/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千磨万击还坚劲，任尔东西南北风。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3"/>
          <p:cNvSpPr txBox="1"/>
          <p:nvPr/>
        </p:nvSpPr>
        <p:spPr>
          <a:xfrm>
            <a:off x="602584" y="1491630"/>
            <a:ext cx="82112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背诵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石灰吟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竹石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，默写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竹石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    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搜集其他托物言志的古诗。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val="4118587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/>
        </p:nvSpPr>
        <p:spPr>
          <a:xfrm>
            <a:off x="2843808" y="1187870"/>
            <a:ext cx="5880319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李贺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790—816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），字长吉，福昌（今河南宜阳）人。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唐代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诗人。他七岁能辞章，十五岁工乐府，一生体弱多病，仕途困厄。有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雁门太守行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李凭箜篌引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等名篇。</a:t>
            </a:r>
          </a:p>
        </p:txBody>
      </p:sp>
      <p:pic>
        <p:nvPicPr>
          <p:cNvPr id="2050" name="Picture 2" descr="https://nimg.ws.126.net/?url=http%3A%2F%2Fdingyue.ws.126.net%2F40Fcm691xNq3Qjebqt8kmT0Hr6ba43jcmJCAgZh3QoPqb1580951393494.jpeg&amp;thumbnail=650x2147483647&amp;quality=80&amp;type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/>
          <a:stretch>
            <a:fillRect/>
          </a:stretch>
        </p:blipFill>
        <p:spPr bwMode="auto">
          <a:xfrm>
            <a:off x="465450" y="1097464"/>
            <a:ext cx="2376264" cy="2710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46347552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4"/>
          <p:cNvSpPr txBox="1"/>
          <p:nvPr/>
        </p:nvSpPr>
        <p:spPr>
          <a:xfrm>
            <a:off x="971600" y="69954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朗读古诗，读准字音，读通诗句。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13" y="214983"/>
            <a:ext cx="2269879" cy="693151"/>
          </a:xfrm>
          <a:prstGeom prst="rect">
            <a:avLst/>
          </a:prstGeom>
        </p:spPr>
      </p:pic>
      <p:sp>
        <p:nvSpPr>
          <p:cNvPr id="9" name="文本框 14">
            <a:hlinkClick r:id="rId3" action="ppaction://hlinkfile"/>
          </p:cNvPr>
          <p:cNvSpPr txBox="1"/>
          <p:nvPr/>
        </p:nvSpPr>
        <p:spPr>
          <a:xfrm>
            <a:off x="64890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453"/>
            <a:ext cx="443315" cy="551442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3167844" y="339502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268592" y="2918"/>
            <a:ext cx="1059582" cy="105958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947" r="1956" b="4335"/>
          <a:stretch>
            <a:fillRect/>
          </a:stretch>
        </p:blipFill>
        <p:spPr bwMode="auto">
          <a:xfrm>
            <a:off x="1835696" y="1491630"/>
            <a:ext cx="5535042" cy="30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979712" y="2896444"/>
            <a:ext cx="87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err="1">
                <a:solidFill>
                  <a:srgbClr val="FF0000"/>
                </a:solidFill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yān</a:t>
            </a:r>
            <a:endParaRPr lang="zh-CN" altLang="en-US" sz="1800">
              <a:solidFill>
                <a:srgbClr val="FF0000"/>
              </a:solidFill>
              <a:latin typeface="汉语拼音" pitchFamily="34" charset="0"/>
              <a:ea typeface="楷体" panose="02010609060101010101" pitchFamily="49" charset="-122"/>
              <a:cs typeface="汉语拼音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703791" y="2729477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014254" y="2726426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715182" y="3159488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010574" y="3199675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726222" y="3608080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014254" y="3616367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715182" y="4086956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014254" y="4120209"/>
            <a:ext cx="108012" cy="3569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08105" y="3723878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什么时候。</a:t>
            </a:r>
          </a:p>
        </p:txBody>
      </p:sp>
    </p:spTree>
    <p:extLst>
      <p:ext uri="{BB962C8B-B14F-4D97-AF65-F5344CB8AC3E}">
        <p14:creationId val="1283771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947" r="1956" b="4335"/>
          <a:stretch>
            <a:fillRect/>
          </a:stretch>
        </p:blipFill>
        <p:spPr bwMode="auto">
          <a:xfrm>
            <a:off x="1835696" y="1491630"/>
            <a:ext cx="5535042" cy="30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5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解诗题</a:t>
              </a:r>
            </a:p>
          </p:txBody>
        </p:sp>
        <p:pic>
          <p:nvPicPr>
            <p:cNvPr id="26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7" name="圆角矩形 26"/>
          <p:cNvSpPr/>
          <p:nvPr/>
        </p:nvSpPr>
        <p:spPr>
          <a:xfrm>
            <a:off x="2506518" y="1545467"/>
            <a:ext cx="1008112" cy="432048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对话气泡: 圆角矩形 14"/>
          <p:cNvSpPr/>
          <p:nvPr/>
        </p:nvSpPr>
        <p:spPr>
          <a:xfrm>
            <a:off x="4130378" y="555526"/>
            <a:ext cx="4248472" cy="2088225"/>
          </a:xfrm>
          <a:prstGeom prst="wedgeRoundRectCallout">
            <a:avLst>
              <a:gd name="adj1" fmla="val 21151"/>
              <a:gd name="adj2" fmla="val 48149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马是六畜之首，是进取、勇敢、成功的象征。李贺的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马诗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是以马为题材的一组诗，共有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首，这首诗是其中的一首。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105" y="3723878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什么时候。</a:t>
            </a:r>
          </a:p>
        </p:txBody>
      </p:sp>
    </p:spTree>
    <p:extLst>
      <p:ext uri="{BB962C8B-B14F-4D97-AF65-F5344CB8AC3E}">
        <p14:creationId val="381873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947" r="1956" b="4335"/>
          <a:stretch>
            <a:fillRect/>
          </a:stretch>
        </p:blipFill>
        <p:spPr bwMode="auto">
          <a:xfrm>
            <a:off x="1835696" y="1530539"/>
            <a:ext cx="5535042" cy="30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5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明诗意</a:t>
              </a:r>
            </a:p>
          </p:txBody>
        </p:sp>
        <p:pic>
          <p:nvPicPr>
            <p:cNvPr id="26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7" name="圆角矩形 26"/>
          <p:cNvSpPr/>
          <p:nvPr/>
        </p:nvSpPr>
        <p:spPr>
          <a:xfrm>
            <a:off x="2114154" y="3183262"/>
            <a:ext cx="648072" cy="363501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498530" y="3108258"/>
            <a:ext cx="15841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98530" y="3324282"/>
            <a:ext cx="72008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3410298" y="3183262"/>
            <a:ext cx="324036" cy="363501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98530" y="3546763"/>
            <a:ext cx="15841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924097" y="3649791"/>
            <a:ext cx="2062265" cy="8409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横卷形 15"/>
          <p:cNvSpPr/>
          <p:nvPr/>
        </p:nvSpPr>
        <p:spPr>
          <a:xfrm>
            <a:off x="3914354" y="843558"/>
            <a:ext cx="4842817" cy="1656185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大意：塞外大沙漠里，黄沙在月光的映照下犹如皑皑白雪。月亮高悬在燕山上，恰似一把弯钩。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8105" y="3762787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什么时候。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498530" y="3762787"/>
            <a:ext cx="72008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3688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947" r="1956" b="4335"/>
          <a:stretch>
            <a:fillRect/>
          </a:stretch>
        </p:blipFill>
        <p:spPr bwMode="auto">
          <a:xfrm>
            <a:off x="1794050" y="1530539"/>
            <a:ext cx="5535042" cy="30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25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明诗意</a:t>
              </a:r>
            </a:p>
          </p:txBody>
        </p:sp>
        <p:pic>
          <p:nvPicPr>
            <p:cNvPr id="26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27" name="圆角矩形 26"/>
          <p:cNvSpPr/>
          <p:nvPr/>
        </p:nvSpPr>
        <p:spPr>
          <a:xfrm>
            <a:off x="2067098" y="3673790"/>
            <a:ext cx="648072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15170" y="3670492"/>
            <a:ext cx="962870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56884" y="4247948"/>
            <a:ext cx="1584176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56884" y="4472962"/>
            <a:ext cx="57606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949989" y="2811468"/>
            <a:ext cx="2062265" cy="8409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横卷形 15"/>
          <p:cNvSpPr/>
          <p:nvPr/>
        </p:nvSpPr>
        <p:spPr>
          <a:xfrm>
            <a:off x="3872708" y="843558"/>
            <a:ext cx="4842817" cy="1656185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大意：什么时候我能给马头带上金络头，飞快地奔驰着，踏遍这清爽秋日时的原野。</a:t>
            </a:r>
          </a:p>
        </p:txBody>
      </p:sp>
      <p:sp>
        <p:nvSpPr>
          <p:cNvPr id="5" name="等腰三角形 4"/>
          <p:cNvSpPr/>
          <p:nvPr/>
        </p:nvSpPr>
        <p:spPr>
          <a:xfrm>
            <a:off x="2509003" y="4445355"/>
            <a:ext cx="123310" cy="98323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350847" y="4556606"/>
            <a:ext cx="439622" cy="43395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072508" y="4119366"/>
            <a:ext cx="648072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对话气泡: 圆角矩形 14"/>
          <p:cNvSpPr/>
          <p:nvPr/>
        </p:nvSpPr>
        <p:spPr>
          <a:xfrm>
            <a:off x="971600" y="4082882"/>
            <a:ext cx="869495" cy="411634"/>
          </a:xfrm>
          <a:prstGeom prst="wedgeRoundRectCallout">
            <a:avLst>
              <a:gd name="adj1" fmla="val 68524"/>
              <a:gd name="adj2" fmla="val -4415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驰骋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029968" y="4119366"/>
            <a:ext cx="648072" cy="36350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对话气泡: 圆角矩形 14"/>
          <p:cNvSpPr/>
          <p:nvPr/>
        </p:nvSpPr>
        <p:spPr>
          <a:xfrm>
            <a:off x="4016724" y="4247948"/>
            <a:ext cx="1224136" cy="742609"/>
          </a:xfrm>
          <a:prstGeom prst="wedgeRoundRectCallout">
            <a:avLst>
              <a:gd name="adj1" fmla="val -67396"/>
              <a:gd name="adj2" fmla="val -48424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清爽的秋天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4" y="3760292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什么时候。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456884" y="4023662"/>
            <a:ext cx="1275356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73431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6" grpId="0" animBg="1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REFSHAPE" val="333339292"/>
</p:tagLst>
</file>

<file path=ppt/tags/tag2.xml><?xml version="1.0" encoding="utf-8"?>
<p:tagLst xmlns:p="http://schemas.openxmlformats.org/presentationml/2006/main">
  <p:tag name="REFSHAPE" val="333339428"/>
</p:tagLst>
</file>

<file path=ppt/tags/tag3.xml><?xml version="1.0" encoding="utf-8"?>
<p:tagLst xmlns:p="http://schemas.openxmlformats.org/presentationml/2006/main">
  <p:tag name="REFSHAPE" val="333339564"/>
</p:tagLst>
</file>

<file path=ppt/tags/tag4.xml><?xml version="1.0" encoding="utf-8"?>
<p:tagLst xmlns:p="http://schemas.openxmlformats.org/presentationml/2006/main">
  <p:tag name="REFSHAPE" val="333339292"/>
</p:tagLst>
</file>

<file path=ppt/tags/tag5.xml><?xml version="1.0" encoding="utf-8"?>
<p:tagLst xmlns:p="http://schemas.openxmlformats.org/presentationml/2006/main">
  <p:tag name="REFSHAPE" val="333339428"/>
</p:tagLst>
</file>

<file path=ppt/tags/tag6.xml><?xml version="1.0" encoding="utf-8"?>
<p:tagLst xmlns:p="http://schemas.openxmlformats.org/presentationml/2006/main">
  <p:tag name="REFSHAPE" val="333339564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216</Paragraphs>
  <Slides>49</Slides>
  <Notes>2</Notes>
  <TotalTime>0</TotalTime>
  <HiddenSlides>0</HiddenSlides>
  <MMClips>3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baseType="lpstr" size="63">
      <vt:lpstr>Arial</vt:lpstr>
      <vt:lpstr>Calibri</vt:lpstr>
      <vt:lpstr>宋体</vt:lpstr>
      <vt:lpstr>楷体</vt:lpstr>
      <vt:lpstr>黑体</vt:lpstr>
      <vt:lpstr>Kaiti SC</vt:lpstr>
      <vt:lpstr>汉语拼音</vt:lpstr>
      <vt:lpstr>Tahoma</vt:lpstr>
      <vt:lpstr>仿宋</vt:lpstr>
      <vt:lpstr>微软雅黑</vt:lpstr>
      <vt:lpstr>GB Pinyinok-B</vt:lpstr>
      <vt:lpstr>PingFang SC</vt:lpstr>
      <vt:lpstr>Wingdings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2023-12-30T04:53:23Z</cp:lastPrinted>
  <dcterms:created xsi:type="dcterms:W3CDTF">2023-12-30T04:53:23Z</dcterms:created>
  <dcterms:modified xsi:type="dcterms:W3CDTF">2023-12-29T20:53:23Z</dcterms:modified>
</cp:coreProperties>
</file>