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310" r:id="rId4"/>
    <p:sldId id="322" r:id="rId5"/>
    <p:sldId id="323" r:id="rId6"/>
    <p:sldId id="324" r:id="rId7"/>
    <p:sldId id="28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4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4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5.png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5.png"/><Relationship Id="rId2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541" y="548057"/>
            <a:ext cx="9631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第一单元5以内数的认识和加、减法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52" y="6207"/>
              <a:ext cx="504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4980" y="2012315"/>
            <a:ext cx="3969385" cy="761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495" y="1747520"/>
            <a:ext cx="10620375" cy="3362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47315" y="4434840"/>
            <a:ext cx="284480" cy="25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69255" y="4434840"/>
            <a:ext cx="284480" cy="25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71870" y="4434840"/>
            <a:ext cx="284480" cy="25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35445" y="4434840"/>
            <a:ext cx="284480" cy="25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2400" y="4434840"/>
            <a:ext cx="284480" cy="25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45015" y="4434840"/>
            <a:ext cx="284480" cy="25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34295" y="4434840"/>
            <a:ext cx="28448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0" y="2471420"/>
            <a:ext cx="10477500" cy="1914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26920" y="3779520"/>
            <a:ext cx="264160" cy="236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65345" y="3779520"/>
            <a:ext cx="264160" cy="236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03770" y="3779520"/>
            <a:ext cx="264160" cy="236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03155" y="3779520"/>
            <a:ext cx="264160" cy="23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545" y="295275"/>
            <a:ext cx="10582275" cy="6267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63165" y="4862195"/>
            <a:ext cx="351790" cy="31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35630" y="4963160"/>
            <a:ext cx="238760" cy="213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82035" y="4862195"/>
            <a:ext cx="351790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14055" y="4862195"/>
            <a:ext cx="35179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45245" y="4963160"/>
            <a:ext cx="238760" cy="213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498965" y="4862195"/>
            <a:ext cx="351790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92860" y="6015990"/>
            <a:ext cx="1843405" cy="4806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980" y="3813175"/>
            <a:ext cx="1600200" cy="647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605" y="3594100"/>
            <a:ext cx="2592705" cy="112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895" y="2376170"/>
            <a:ext cx="11077575" cy="2105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03545" y="4000500"/>
            <a:ext cx="538480" cy="48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YWY3ZTM4MmMxMDZiNWZhZmZhNTcyNzc1ZTRjYTU5MTIifQ=="/>
  <p:tag name="commondata" val="eyJoZGlkIjoiZDM4NjVmMjFmMWRmMmM5ZjViNTExOTA2YjM0YzRhZj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字魂36号-正文宋楷</vt:lpstr>
      <vt:lpstr>楷体</vt:lpstr>
      <vt:lpstr>黑体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105</cp:revision>
  <dcterms:created xsi:type="dcterms:W3CDTF">2022-05-04T08:11:00Z</dcterms:created>
  <dcterms:modified xsi:type="dcterms:W3CDTF">2024-08-17T07:59:17Z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A2726530BC2247EDA0CF32B87E94AB35_13</vt:lpwstr>
  </property>
  <property fmtid="{D5CDD505-2E9C-101B-9397-08002B2CF9AE}" pid="3" name="KSOProductBuildVer">
    <vt:lpwstr>2052-12.1.0.17827</vt:lpwstr>
  </property>
</Properties>
</file>