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23"/>
  </p:notesMasterIdLst>
  <p:sldIdLst>
    <p:sldId id="256" r:id="rId4"/>
    <p:sldId id="312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289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00A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90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 l="263" r="409" b="2357"/>
          <a:stretch>
            <a:fillRect/>
          </a:stretch>
        </p:blipFill>
        <p:spPr>
          <a:xfrm>
            <a:off x="0" y="3512810"/>
            <a:ext cx="12191999" cy="3345190"/>
          </a:xfrm>
          <a:custGeom>
            <a:avLst/>
            <a:gdLst>
              <a:gd name="connsiteX0" fmla="*/ 0 w 12191999"/>
              <a:gd name="connsiteY0" fmla="*/ 0 h 3345190"/>
              <a:gd name="connsiteX1" fmla="*/ 12191999 w 12191999"/>
              <a:gd name="connsiteY1" fmla="*/ 0 h 3345190"/>
              <a:gd name="connsiteX2" fmla="*/ 12191999 w 12191999"/>
              <a:gd name="connsiteY2" fmla="*/ 3345190 h 3345190"/>
              <a:gd name="connsiteX3" fmla="*/ 0 w 12191999"/>
              <a:gd name="connsiteY3" fmla="*/ 3345190 h 33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45190">
                <a:moveTo>
                  <a:pt x="0" y="0"/>
                </a:moveTo>
                <a:lnTo>
                  <a:pt x="12191999" y="0"/>
                </a:lnTo>
                <a:lnTo>
                  <a:pt x="12191999" y="3345190"/>
                </a:lnTo>
                <a:lnTo>
                  <a:pt x="0" y="334519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 userDrawn="1"/>
        </p:nvGrpSpPr>
        <p:grpSpPr>
          <a:xfrm>
            <a:off x="298315" y="671731"/>
            <a:ext cx="3375910" cy="716353"/>
            <a:chOff x="130681" y="134547"/>
            <a:chExt cx="3375910" cy="716353"/>
          </a:xfrm>
        </p:grpSpPr>
        <p:sp>
          <p:nvSpPr>
            <p:cNvPr id="9" name="Oval 44"/>
            <p:cNvSpPr/>
            <p:nvPr/>
          </p:nvSpPr>
          <p:spPr>
            <a:xfrm>
              <a:off x="130681" y="134547"/>
              <a:ext cx="716353" cy="716353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1 h 12800"/>
                <a:gd name="T34" fmla="*/ 1600 w 12800"/>
                <a:gd name="T35" fmla="*/ 9644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1 h 12800"/>
                <a:gd name="T42" fmla="*/ 7200 w 12800"/>
                <a:gd name="T43" fmla="*/ 2507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1 h 12800"/>
                <a:gd name="T50" fmla="*/ 10400 w 12800"/>
                <a:gd name="T51" fmla="*/ 3200 h 12800"/>
                <a:gd name="T52" fmla="*/ 10400 w 12800"/>
                <a:gd name="T53" fmla="*/ 4800 h 12800"/>
                <a:gd name="T54" fmla="*/ 8000 w 12800"/>
                <a:gd name="T55" fmla="*/ 5600 h 12800"/>
                <a:gd name="T56" fmla="*/ 8000 w 12800"/>
                <a:gd name="T57" fmla="*/ 4000 h 12800"/>
                <a:gd name="T58" fmla="*/ 10400 w 12800"/>
                <a:gd name="T59" fmla="*/ 3200 h 12800"/>
                <a:gd name="T60" fmla="*/ 10400 w 12800"/>
                <a:gd name="T61" fmla="*/ 6400 h 12800"/>
                <a:gd name="T62" fmla="*/ 10400 w 12800"/>
                <a:gd name="T63" fmla="*/ 8000 h 12800"/>
                <a:gd name="T64" fmla="*/ 8000 w 12800"/>
                <a:gd name="T65" fmla="*/ 8800 h 12800"/>
                <a:gd name="T66" fmla="*/ 8000 w 12800"/>
                <a:gd name="T67" fmla="*/ 7200 h 12800"/>
                <a:gd name="T68" fmla="*/ 10400 w 12800"/>
                <a:gd name="T69" fmla="*/ 6400 h 12800"/>
                <a:gd name="T70" fmla="*/ 4800 w 12800"/>
                <a:gd name="T71" fmla="*/ 4000 h 12800"/>
                <a:gd name="T72" fmla="*/ 4800 w 12800"/>
                <a:gd name="T73" fmla="*/ 5600 h 12800"/>
                <a:gd name="T74" fmla="*/ 2400 w 12800"/>
                <a:gd name="T75" fmla="*/ 4800 h 12800"/>
                <a:gd name="T76" fmla="*/ 2400 w 12800"/>
                <a:gd name="T77" fmla="*/ 3200 h 12800"/>
                <a:gd name="T78" fmla="*/ 4800 w 12800"/>
                <a:gd name="T79" fmla="*/ 4000 h 12800"/>
                <a:gd name="T80" fmla="*/ 4800 w 12800"/>
                <a:gd name="T81" fmla="*/ 7200 h 12800"/>
                <a:gd name="T82" fmla="*/ 4800 w 12800"/>
                <a:gd name="T83" fmla="*/ 8800 h 12800"/>
                <a:gd name="T84" fmla="*/ 2400 w 12800"/>
                <a:gd name="T85" fmla="*/ 8000 h 12800"/>
                <a:gd name="T86" fmla="*/ 2400 w 12800"/>
                <a:gd name="T87" fmla="*/ 6400 h 12800"/>
                <a:gd name="T88" fmla="*/ 4800 w 12800"/>
                <a:gd name="T89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1" y="12800"/>
                    <a:pt x="5685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1"/>
                  </a:cubicBezTo>
                  <a:lnTo>
                    <a:pt x="1600" y="9644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1"/>
                  </a:moveTo>
                  <a:cubicBezTo>
                    <a:pt x="9939" y="1764"/>
                    <a:pt x="8232" y="1982"/>
                    <a:pt x="7200" y="2507"/>
                  </a:cubicBezTo>
                  <a:lnTo>
                    <a:pt x="7200" y="10400"/>
                  </a:lnTo>
                  <a:cubicBezTo>
                    <a:pt x="7851" y="10074"/>
                    <a:pt x="9053" y="9753"/>
                    <a:pt x="11200" y="9644"/>
                  </a:cubicBezTo>
                  <a:lnTo>
                    <a:pt x="11200" y="1671"/>
                  </a:lnTo>
                  <a:close/>
                  <a:moveTo>
                    <a:pt x="10400" y="3200"/>
                  </a:moveTo>
                  <a:lnTo>
                    <a:pt x="10400" y="4800"/>
                  </a:lnTo>
                  <a:cubicBezTo>
                    <a:pt x="10400" y="4800"/>
                    <a:pt x="8000" y="4800"/>
                    <a:pt x="8000" y="5600"/>
                  </a:cubicBezTo>
                  <a:lnTo>
                    <a:pt x="8000" y="4000"/>
                  </a:lnTo>
                  <a:cubicBezTo>
                    <a:pt x="8000" y="4000"/>
                    <a:pt x="8000" y="3200"/>
                    <a:pt x="10400" y="3200"/>
                  </a:cubicBezTo>
                  <a:close/>
                  <a:moveTo>
                    <a:pt x="10400" y="6400"/>
                  </a:moveTo>
                  <a:lnTo>
                    <a:pt x="10400" y="8000"/>
                  </a:lnTo>
                  <a:cubicBezTo>
                    <a:pt x="10400" y="8000"/>
                    <a:pt x="8000" y="8000"/>
                    <a:pt x="8000" y="8800"/>
                  </a:cubicBezTo>
                  <a:lnTo>
                    <a:pt x="8000" y="7200"/>
                  </a:lnTo>
                  <a:cubicBezTo>
                    <a:pt x="8000" y="7200"/>
                    <a:pt x="8000" y="6400"/>
                    <a:pt x="10400" y="6400"/>
                  </a:cubicBezTo>
                  <a:close/>
                  <a:moveTo>
                    <a:pt x="4800" y="4000"/>
                  </a:moveTo>
                  <a:lnTo>
                    <a:pt x="4800" y="5600"/>
                  </a:lnTo>
                  <a:cubicBezTo>
                    <a:pt x="4800" y="4800"/>
                    <a:pt x="2400" y="4800"/>
                    <a:pt x="2400" y="4800"/>
                  </a:cubicBezTo>
                  <a:lnTo>
                    <a:pt x="2400" y="3200"/>
                  </a:lnTo>
                  <a:cubicBezTo>
                    <a:pt x="4800" y="3200"/>
                    <a:pt x="4800" y="4000"/>
                    <a:pt x="4800" y="4000"/>
                  </a:cubicBezTo>
                  <a:close/>
                  <a:moveTo>
                    <a:pt x="4800" y="7200"/>
                  </a:moveTo>
                  <a:lnTo>
                    <a:pt x="4800" y="8800"/>
                  </a:lnTo>
                  <a:cubicBezTo>
                    <a:pt x="4800" y="8000"/>
                    <a:pt x="2400" y="8000"/>
                    <a:pt x="2400" y="8000"/>
                  </a:cubicBezTo>
                  <a:lnTo>
                    <a:pt x="2400" y="6400"/>
                  </a:lnTo>
                  <a:cubicBezTo>
                    <a:pt x="4800" y="6400"/>
                    <a:pt x="4800" y="7200"/>
                    <a:pt x="4800" y="7200"/>
                  </a:cubicBezTo>
                  <a:close/>
                </a:path>
              </a:pathLst>
            </a:custGeom>
            <a:solidFill>
              <a:srgbClr val="77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69939" y="813148"/>
              <a:ext cx="2636652" cy="0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 userDrawn="1"/>
        </p:nvGrpSpPr>
        <p:grpSpPr>
          <a:xfrm>
            <a:off x="10836728" y="412977"/>
            <a:ext cx="1027118" cy="163286"/>
            <a:chOff x="10813143" y="420914"/>
            <a:chExt cx="707571" cy="112486"/>
          </a:xfrm>
          <a:solidFill>
            <a:srgbClr val="778DD3"/>
          </a:solidFill>
        </p:grpSpPr>
        <p:sp>
          <p:nvSpPr>
            <p:cNvPr id="13" name="椭圆 12"/>
            <p:cNvSpPr/>
            <p:nvPr/>
          </p:nvSpPr>
          <p:spPr>
            <a:xfrm>
              <a:off x="10813143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110686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408228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 descr="图层 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3213735"/>
            <a:ext cx="3568700" cy="330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优干线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 l="263" r="409" b="2357"/>
          <a:stretch>
            <a:fillRect/>
          </a:stretch>
        </p:blipFill>
        <p:spPr>
          <a:xfrm>
            <a:off x="0" y="3512810"/>
            <a:ext cx="12191999" cy="3345190"/>
          </a:xfrm>
          <a:custGeom>
            <a:avLst/>
            <a:gdLst>
              <a:gd name="connsiteX0" fmla="*/ 0 w 12191999"/>
              <a:gd name="connsiteY0" fmla="*/ 0 h 3345190"/>
              <a:gd name="connsiteX1" fmla="*/ 12191999 w 12191999"/>
              <a:gd name="connsiteY1" fmla="*/ 0 h 3345190"/>
              <a:gd name="connsiteX2" fmla="*/ 12191999 w 12191999"/>
              <a:gd name="connsiteY2" fmla="*/ 3345190 h 3345190"/>
              <a:gd name="connsiteX3" fmla="*/ 0 w 12191999"/>
              <a:gd name="connsiteY3" fmla="*/ 3345190 h 33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45190">
                <a:moveTo>
                  <a:pt x="0" y="0"/>
                </a:moveTo>
                <a:lnTo>
                  <a:pt x="12191999" y="0"/>
                </a:lnTo>
                <a:lnTo>
                  <a:pt x="12191999" y="3345190"/>
                </a:lnTo>
                <a:lnTo>
                  <a:pt x="0" y="334519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 userDrawn="1"/>
        </p:nvGrpSpPr>
        <p:grpSpPr>
          <a:xfrm>
            <a:off x="298315" y="671731"/>
            <a:ext cx="3375910" cy="716353"/>
            <a:chOff x="130681" y="134547"/>
            <a:chExt cx="3375910" cy="716353"/>
          </a:xfrm>
        </p:grpSpPr>
        <p:sp>
          <p:nvSpPr>
            <p:cNvPr id="9" name="Oval 44"/>
            <p:cNvSpPr/>
            <p:nvPr/>
          </p:nvSpPr>
          <p:spPr>
            <a:xfrm>
              <a:off x="130681" y="134547"/>
              <a:ext cx="716353" cy="716353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1 h 12800"/>
                <a:gd name="T34" fmla="*/ 1600 w 12800"/>
                <a:gd name="T35" fmla="*/ 9644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1 h 12800"/>
                <a:gd name="T42" fmla="*/ 7200 w 12800"/>
                <a:gd name="T43" fmla="*/ 2507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1 h 12800"/>
                <a:gd name="T50" fmla="*/ 10400 w 12800"/>
                <a:gd name="T51" fmla="*/ 3200 h 12800"/>
                <a:gd name="T52" fmla="*/ 10400 w 12800"/>
                <a:gd name="T53" fmla="*/ 4800 h 12800"/>
                <a:gd name="T54" fmla="*/ 8000 w 12800"/>
                <a:gd name="T55" fmla="*/ 5600 h 12800"/>
                <a:gd name="T56" fmla="*/ 8000 w 12800"/>
                <a:gd name="T57" fmla="*/ 4000 h 12800"/>
                <a:gd name="T58" fmla="*/ 10400 w 12800"/>
                <a:gd name="T59" fmla="*/ 3200 h 12800"/>
                <a:gd name="T60" fmla="*/ 10400 w 12800"/>
                <a:gd name="T61" fmla="*/ 6400 h 12800"/>
                <a:gd name="T62" fmla="*/ 10400 w 12800"/>
                <a:gd name="T63" fmla="*/ 8000 h 12800"/>
                <a:gd name="T64" fmla="*/ 8000 w 12800"/>
                <a:gd name="T65" fmla="*/ 8800 h 12800"/>
                <a:gd name="T66" fmla="*/ 8000 w 12800"/>
                <a:gd name="T67" fmla="*/ 7200 h 12800"/>
                <a:gd name="T68" fmla="*/ 10400 w 12800"/>
                <a:gd name="T69" fmla="*/ 6400 h 12800"/>
                <a:gd name="T70" fmla="*/ 4800 w 12800"/>
                <a:gd name="T71" fmla="*/ 4000 h 12800"/>
                <a:gd name="T72" fmla="*/ 4800 w 12800"/>
                <a:gd name="T73" fmla="*/ 5600 h 12800"/>
                <a:gd name="T74" fmla="*/ 2400 w 12800"/>
                <a:gd name="T75" fmla="*/ 4800 h 12800"/>
                <a:gd name="T76" fmla="*/ 2400 w 12800"/>
                <a:gd name="T77" fmla="*/ 3200 h 12800"/>
                <a:gd name="T78" fmla="*/ 4800 w 12800"/>
                <a:gd name="T79" fmla="*/ 4000 h 12800"/>
                <a:gd name="T80" fmla="*/ 4800 w 12800"/>
                <a:gd name="T81" fmla="*/ 7200 h 12800"/>
                <a:gd name="T82" fmla="*/ 4800 w 12800"/>
                <a:gd name="T83" fmla="*/ 8800 h 12800"/>
                <a:gd name="T84" fmla="*/ 2400 w 12800"/>
                <a:gd name="T85" fmla="*/ 8000 h 12800"/>
                <a:gd name="T86" fmla="*/ 2400 w 12800"/>
                <a:gd name="T87" fmla="*/ 6400 h 12800"/>
                <a:gd name="T88" fmla="*/ 4800 w 12800"/>
                <a:gd name="T89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1" y="12800"/>
                    <a:pt x="5685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1"/>
                  </a:cubicBezTo>
                  <a:lnTo>
                    <a:pt x="1600" y="9644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1"/>
                  </a:moveTo>
                  <a:cubicBezTo>
                    <a:pt x="9939" y="1764"/>
                    <a:pt x="8232" y="1982"/>
                    <a:pt x="7200" y="2507"/>
                  </a:cubicBezTo>
                  <a:lnTo>
                    <a:pt x="7200" y="10400"/>
                  </a:lnTo>
                  <a:cubicBezTo>
                    <a:pt x="7851" y="10074"/>
                    <a:pt x="9053" y="9753"/>
                    <a:pt x="11200" y="9644"/>
                  </a:cubicBezTo>
                  <a:lnTo>
                    <a:pt x="11200" y="1671"/>
                  </a:lnTo>
                  <a:close/>
                  <a:moveTo>
                    <a:pt x="10400" y="3200"/>
                  </a:moveTo>
                  <a:lnTo>
                    <a:pt x="10400" y="4800"/>
                  </a:lnTo>
                  <a:cubicBezTo>
                    <a:pt x="10400" y="4800"/>
                    <a:pt x="8000" y="4800"/>
                    <a:pt x="8000" y="5600"/>
                  </a:cubicBezTo>
                  <a:lnTo>
                    <a:pt x="8000" y="4000"/>
                  </a:lnTo>
                  <a:cubicBezTo>
                    <a:pt x="8000" y="4000"/>
                    <a:pt x="8000" y="3200"/>
                    <a:pt x="10400" y="3200"/>
                  </a:cubicBezTo>
                  <a:close/>
                  <a:moveTo>
                    <a:pt x="10400" y="6400"/>
                  </a:moveTo>
                  <a:lnTo>
                    <a:pt x="10400" y="8000"/>
                  </a:lnTo>
                  <a:cubicBezTo>
                    <a:pt x="10400" y="8000"/>
                    <a:pt x="8000" y="8000"/>
                    <a:pt x="8000" y="8800"/>
                  </a:cubicBezTo>
                  <a:lnTo>
                    <a:pt x="8000" y="7200"/>
                  </a:lnTo>
                  <a:cubicBezTo>
                    <a:pt x="8000" y="7200"/>
                    <a:pt x="8000" y="6400"/>
                    <a:pt x="10400" y="6400"/>
                  </a:cubicBezTo>
                  <a:close/>
                  <a:moveTo>
                    <a:pt x="4800" y="4000"/>
                  </a:moveTo>
                  <a:lnTo>
                    <a:pt x="4800" y="5600"/>
                  </a:lnTo>
                  <a:cubicBezTo>
                    <a:pt x="4800" y="4800"/>
                    <a:pt x="2400" y="4800"/>
                    <a:pt x="2400" y="4800"/>
                  </a:cubicBezTo>
                  <a:lnTo>
                    <a:pt x="2400" y="3200"/>
                  </a:lnTo>
                  <a:cubicBezTo>
                    <a:pt x="4800" y="3200"/>
                    <a:pt x="4800" y="4000"/>
                    <a:pt x="4800" y="4000"/>
                  </a:cubicBezTo>
                  <a:close/>
                  <a:moveTo>
                    <a:pt x="4800" y="7200"/>
                  </a:moveTo>
                  <a:lnTo>
                    <a:pt x="4800" y="8800"/>
                  </a:lnTo>
                  <a:cubicBezTo>
                    <a:pt x="4800" y="8000"/>
                    <a:pt x="2400" y="8000"/>
                    <a:pt x="2400" y="8000"/>
                  </a:cubicBezTo>
                  <a:lnTo>
                    <a:pt x="2400" y="6400"/>
                  </a:lnTo>
                  <a:cubicBezTo>
                    <a:pt x="4800" y="6400"/>
                    <a:pt x="4800" y="7200"/>
                    <a:pt x="4800" y="7200"/>
                  </a:cubicBezTo>
                  <a:close/>
                </a:path>
              </a:pathLst>
            </a:custGeom>
            <a:solidFill>
              <a:srgbClr val="77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69939" y="813148"/>
              <a:ext cx="2636652" cy="0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 userDrawn="1"/>
        </p:nvGrpSpPr>
        <p:grpSpPr>
          <a:xfrm>
            <a:off x="10836728" y="412977"/>
            <a:ext cx="1027118" cy="163286"/>
            <a:chOff x="10813143" y="420914"/>
            <a:chExt cx="707571" cy="112486"/>
          </a:xfrm>
          <a:solidFill>
            <a:srgbClr val="778DD3"/>
          </a:solidFill>
        </p:grpSpPr>
        <p:sp>
          <p:nvSpPr>
            <p:cNvPr id="13" name="椭圆 12"/>
            <p:cNvSpPr/>
            <p:nvPr/>
          </p:nvSpPr>
          <p:spPr>
            <a:xfrm>
              <a:off x="10813143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110686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408228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 descr="图层 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3213735"/>
            <a:ext cx="3568700" cy="330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优干线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image" Target="../media/image25.pn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52.xml"/><Relationship Id="rId12" Type="http://schemas.openxmlformats.org/officeDocument/2006/relationships/tags" Target="../tags/tag51.xml"/><Relationship Id="rId11" Type="http://schemas.openxmlformats.org/officeDocument/2006/relationships/tags" Target="../tags/tag50.xml"/><Relationship Id="rId10" Type="http://schemas.openxmlformats.org/officeDocument/2006/relationships/tags" Target="../tags/tag49.xml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slideLayout" Target="../slideLayouts/slideLayout5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27.xml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930518" y="5820303"/>
            <a:ext cx="5594552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优干线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857" y="6207"/>
              <a:ext cx="451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398801" y="2395907"/>
            <a:ext cx="841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第五单元学业质量评价（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卷）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6566" y="548057"/>
            <a:ext cx="4450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单元回顾与</a:t>
            </a:r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评价</a:t>
            </a:r>
            <a:endParaRPr 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rcRect t="1864"/>
          <a:stretch>
            <a:fillRect/>
          </a:stretch>
        </p:blipFill>
        <p:spPr>
          <a:xfrm>
            <a:off x="66675" y="1723390"/>
            <a:ext cx="12125325" cy="32981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2610" y="2414270"/>
            <a:ext cx="514350" cy="58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70890"/>
            <a:ext cx="4391025" cy="1076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025" y="1976120"/>
            <a:ext cx="11623040" cy="290576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2546350" y="3041650"/>
            <a:ext cx="859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2546350" y="3971290"/>
            <a:ext cx="859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5066030" y="3041650"/>
            <a:ext cx="7689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5066030" y="3971290"/>
            <a:ext cx="7689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7494905" y="3041650"/>
            <a:ext cx="7689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7007860" y="3971290"/>
            <a:ext cx="599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7874000" y="3971290"/>
            <a:ext cx="7232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0355580" y="3063240"/>
            <a:ext cx="712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9295765" y="3971290"/>
            <a:ext cx="599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10280015" y="3971290"/>
            <a:ext cx="599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11144250" y="3960495"/>
            <a:ext cx="712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6675" y="1709420"/>
            <a:ext cx="12325350" cy="343852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483485" y="2128520"/>
            <a:ext cx="704850" cy="635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2925445" y="3110865"/>
            <a:ext cx="701040" cy="635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2256790" y="4104005"/>
            <a:ext cx="701040" cy="635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6510020" y="2128520"/>
            <a:ext cx="701040" cy="635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6953250" y="3110865"/>
            <a:ext cx="701040" cy="635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6306185" y="4093210"/>
            <a:ext cx="701040" cy="635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0534015" y="2128520"/>
            <a:ext cx="701040" cy="635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0970260" y="3110865"/>
            <a:ext cx="701040" cy="635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9153525" y="4104005"/>
            <a:ext cx="600075" cy="635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10219055" y="4114800"/>
            <a:ext cx="600075" cy="635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11187430" y="4104005"/>
            <a:ext cx="725805" cy="635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50" y="1137920"/>
            <a:ext cx="11849100" cy="458152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798830" y="492950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414780" y="492950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2215515" y="492950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3175000" y="4929505"/>
            <a:ext cx="7353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7498715" y="4929505"/>
            <a:ext cx="5537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8129270" y="492950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8949690" y="4929505"/>
            <a:ext cx="5537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9885045" y="4929505"/>
            <a:ext cx="723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10235"/>
            <a:ext cx="12186920" cy="554482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873885" y="5360670"/>
            <a:ext cx="520065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2387600" y="5360670"/>
            <a:ext cx="520065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3121025" y="5360670"/>
            <a:ext cx="520065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3952875" y="5360670"/>
            <a:ext cx="746760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7488555" y="5360670"/>
            <a:ext cx="644525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8122285" y="5360670"/>
            <a:ext cx="520065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8845550" y="5360670"/>
            <a:ext cx="520065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9675495" y="5360670"/>
            <a:ext cx="803910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70610"/>
            <a:ext cx="12214225" cy="471678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996055" y="51206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488815" y="51206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5229225" y="51206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5727700" y="51206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6430010" y="51206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7250430" y="5120640"/>
            <a:ext cx="7689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51205"/>
            <a:ext cx="12129770" cy="54432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AFBFC">
                  <a:alpha val="100000"/>
                </a:srgbClr>
              </a:clrFrom>
              <a:clrTo>
                <a:srgbClr val="FAFB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2760" y="4438015"/>
            <a:ext cx="4767580" cy="95758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757805" y="539559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（画法不唯一）</a:t>
            </a:r>
            <a:endParaRPr lang="zh-CN" altLang="en-US" sz="2800" b="1">
              <a:solidFill>
                <a:srgbClr val="E1141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50" y="3533140"/>
            <a:ext cx="4295775" cy="676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8560" y="4557395"/>
            <a:ext cx="3848100" cy="800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" y="861695"/>
            <a:ext cx="12129135" cy="254698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3905885" y="465836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420235" y="466915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5153025" y="466915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6019800" y="4669155"/>
            <a:ext cx="6788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95" y="333375"/>
            <a:ext cx="12068175" cy="6191250"/>
          </a:xfrm>
          <a:prstGeom prst="rect">
            <a:avLst/>
          </a:prstGeom>
        </p:spPr>
      </p:pic>
      <p:sp>
        <p:nvSpPr>
          <p:cNvPr id="3" name="等腰三角形 2"/>
          <p:cNvSpPr/>
          <p:nvPr/>
        </p:nvSpPr>
        <p:spPr>
          <a:xfrm>
            <a:off x="1691005" y="4587240"/>
            <a:ext cx="430530" cy="37401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>
            <a:off x="2280920" y="4587240"/>
            <a:ext cx="430530" cy="37401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>
            <a:off x="5253990" y="5176520"/>
            <a:ext cx="430530" cy="37401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>
            <a:off x="4683125" y="4587240"/>
            <a:ext cx="430530" cy="37401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>
            <a:off x="1691005" y="5176520"/>
            <a:ext cx="430530" cy="37401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>
            <a:off x="2280920" y="5176520"/>
            <a:ext cx="430530" cy="37401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2870835" y="5176520"/>
            <a:ext cx="430530" cy="37401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>
            <a:off x="4683125" y="5176520"/>
            <a:ext cx="430530" cy="37401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等腰三角形 19"/>
          <p:cNvSpPr/>
          <p:nvPr/>
        </p:nvSpPr>
        <p:spPr>
          <a:xfrm>
            <a:off x="2879090" y="4595495"/>
            <a:ext cx="430530" cy="37401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2420620" y="5751195"/>
            <a:ext cx="34861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（答案不唯一）</a:t>
            </a:r>
            <a:endParaRPr lang="zh-CN" altLang="en-US" sz="3200" b="1">
              <a:solidFill>
                <a:srgbClr val="E1141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 animBg="1"/>
      <p:bldP spid="4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420" y="614045"/>
            <a:ext cx="11820525" cy="562927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227070" y="334454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3444875" y="49936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3665855" y="535051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3997325" y="334454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4784090" y="5350510"/>
            <a:ext cx="6781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4388485" y="2575560"/>
            <a:ext cx="6781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8941435" y="33769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8167370" y="33769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8453755" y="500443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8623300" y="539369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9670415" y="5372100"/>
            <a:ext cx="758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10285730" y="2629535"/>
            <a:ext cx="758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8845" y="2438400"/>
            <a:ext cx="10353675" cy="198120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353310" y="342900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3566160" y="342900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784090" y="3407410"/>
            <a:ext cx="6788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6247130" y="3407410"/>
            <a:ext cx="4972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7528560" y="342900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8660765" y="3407410"/>
            <a:ext cx="6788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" y="1600200"/>
            <a:ext cx="12150090" cy="346392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726690" y="2253615"/>
            <a:ext cx="520065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699000" y="2253615"/>
            <a:ext cx="520065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9108440" y="2253615"/>
            <a:ext cx="520065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1058525" y="2253615"/>
            <a:ext cx="520065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6403340" y="2971800"/>
            <a:ext cx="712470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9108440" y="2971800"/>
            <a:ext cx="2117090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7=14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3970655" y="3708400"/>
            <a:ext cx="701040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8702040" y="3708400"/>
            <a:ext cx="701040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937260" y="4430395"/>
            <a:ext cx="701040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65" y="1633220"/>
            <a:ext cx="12084050" cy="339979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70585" y="2978150"/>
            <a:ext cx="1052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5+7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2805430" y="2978150"/>
            <a:ext cx="1052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8+6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655185" y="2978150"/>
            <a:ext cx="1312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12+3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6786880" y="2978150"/>
            <a:ext cx="11652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9+8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69745" y="4409440"/>
            <a:ext cx="9163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5513705" y="4409440"/>
            <a:ext cx="9163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3495" y="1038225"/>
            <a:ext cx="12239625" cy="478155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832610" y="18694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6593840" y="18694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9182735" y="1869440"/>
            <a:ext cx="7467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6009005" y="4509135"/>
            <a:ext cx="645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7356475" y="4509135"/>
            <a:ext cx="645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8671560" y="4509135"/>
            <a:ext cx="645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9986645" y="4509135"/>
            <a:ext cx="645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1334115" y="4509135"/>
            <a:ext cx="645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320" y="1328420"/>
            <a:ext cx="11896725" cy="420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0" y="4099560"/>
            <a:ext cx="514350" cy="5810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5385" y="2433320"/>
            <a:ext cx="590550" cy="600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510" y="1428750"/>
            <a:ext cx="12048490" cy="3807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975" y="1548765"/>
            <a:ext cx="514350" cy="5810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380" y="3014345"/>
            <a:ext cx="590550" cy="600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60" y="2305050"/>
            <a:ext cx="12084050" cy="21189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520" y="2305050"/>
            <a:ext cx="590550" cy="600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90.xml><?xml version="1.0" encoding="utf-8"?>
<p:tagLst xmlns:p="http://schemas.openxmlformats.org/presentationml/2006/main">
  <p:tag name="COMMONDATA" val="eyJoZGlkIjoiYWY3ZTM4MmMxMDZiNWZhZmZhNTcyNzc1ZTRjYTU5MTIifQ=="/>
  <p:tag name="commondata" val="eyJoZGlkIjoiZGJjNGI0NzYwOTg5ZDBhYTMwMThmM2E3ZDk4YTM0Y2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WPS 演示</Application>
  <PresentationFormat>宽屏</PresentationFormat>
  <Paragraphs>190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宋体</vt:lpstr>
      <vt:lpstr>Wingdings</vt:lpstr>
      <vt:lpstr>字魂36号-正文宋楷</vt:lpstr>
      <vt:lpstr>楷体</vt:lpstr>
      <vt:lpstr>Calibri</vt:lpstr>
      <vt:lpstr>黑体</vt:lpstr>
      <vt:lpstr>等线</vt:lpstr>
      <vt:lpstr>微软雅黑</vt:lpstr>
      <vt:lpstr>Arial Unicode MS</vt:lpstr>
      <vt:lpstr>等线 Light</vt:lpstr>
      <vt:lpstr>Symbol</vt:lpstr>
      <vt:lpstr>Times New Roman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旧容颜</cp:lastModifiedBy>
  <cp:revision>76</cp:revision>
  <dcterms:created xsi:type="dcterms:W3CDTF">2022-05-04T08:11:00Z</dcterms:created>
  <dcterms:modified xsi:type="dcterms:W3CDTF">2024-08-14T09:01:00Z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B3E699D494D84B5BAAE39DA2AC9A71AF_12</vt:lpwstr>
  </property>
  <property fmtid="{D5CDD505-2E9C-101B-9397-08002B2CF9AE}" pid="3" name="KSOProductBuildVer">
    <vt:lpwstr>2052-12.1.0.17827</vt:lpwstr>
  </property>
</Properties>
</file>