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83" r:id="rId1"/>
    <p:sldMasterId id="2147483692" r:id="rId2"/>
  </p:sldMasterIdLst>
  <p:notesMasterIdLst>
    <p:notesMasterId r:id="rId3"/>
  </p:notesMasterIdLst>
  <p:handoutMasterIdLst>
    <p:handoutMasterId r:id="rId4"/>
  </p:handoutMasterIdLst>
  <p:sldIdLst>
    <p:sldId id="1433" r:id="rId5"/>
    <p:sldId id="523" r:id="rId6"/>
    <p:sldId id="1119" r:id="rId7"/>
    <p:sldId id="1120" r:id="rId8"/>
    <p:sldId id="1109" r:id="rId9"/>
    <p:sldId id="1110" r:id="rId10"/>
    <p:sldId id="1111" r:id="rId11"/>
    <p:sldId id="1112" r:id="rId12"/>
    <p:sldId id="1072" r:id="rId13"/>
    <p:sldId id="1121" r:id="rId14"/>
    <p:sldId id="1122" r:id="rId15"/>
    <p:sldId id="1137" r:id="rId16"/>
    <p:sldId id="1124" r:id="rId17"/>
    <p:sldId id="1126" r:id="rId18"/>
    <p:sldId id="1125" r:id="rId19"/>
    <p:sldId id="1047" r:id="rId20"/>
    <p:sldId id="1118" r:id="rId21"/>
    <p:sldId id="1037" r:id="rId22"/>
    <p:sldId id="1127" r:id="rId23"/>
    <p:sldId id="1128" r:id="rId24"/>
    <p:sldId id="1129" r:id="rId25"/>
    <p:sldId id="1097" r:id="rId26"/>
    <p:sldId id="1131" r:id="rId27"/>
    <p:sldId id="1132" r:id="rId28"/>
    <p:sldId id="1133" r:id="rId29"/>
    <p:sldId id="1134" r:id="rId30"/>
    <p:sldId id="1135" r:id="rId31"/>
    <p:sldId id="1098" r:id="rId32"/>
    <p:sldId id="1080" r:id="rId33"/>
    <p:sldId id="980" r:id="rId34"/>
    <p:sldId id="1094" r:id="rId35"/>
    <p:sldId id="937" r:id="rId36"/>
    <p:sldId id="938" r:id="rId37"/>
    <p:sldId id="1069" r:id="rId38"/>
    <p:sldId id="1136" r:id="rId39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8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 autoAdjust="0"/>
    <p:restoredTop sz="85185" autoAdjust="0"/>
  </p:normalViewPr>
  <p:slideViewPr>
    <p:cSldViewPr>
      <p:cViewPr>
        <p:scale>
          <a:sx n="110" d="100"/>
          <a:sy n="110" d="100"/>
        </p:scale>
        <p:origin x="-714" y="-156"/>
      </p:cViewPr>
      <p:guideLst>
        <p:guide orient="horz" pos="2618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tags" Target="tags/tag4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411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50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val="26568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286975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86975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6568207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46994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346014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125959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png" /><Relationship Id="rId7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image" Target="../media/image2.jpeg" /><Relationship Id="rId5" Type="http://schemas.openxmlformats.org/officeDocument/2006/relationships/image" Target="../media/image1.pn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accent3">
            <a:lumMod val="20000"/>
            <a:lumOff val="8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6807" name="Picture 7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5400" y="4113212"/>
            <a:ext cx="9169400" cy="1030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91" r:id="rId5"/>
  </p:sldLayoutIdLst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DD22629C-6229-AC7A-E3F0-0FD7E1E855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5400" y="4113212"/>
            <a:ext cx="9169400" cy="1030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val="34934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slide" Target="slide3.xml" TargetMode="Internal" /><Relationship Id="rId6" Type="http://schemas.openxmlformats.org/officeDocument/2006/relationships/slide" Target="slide1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png" /><Relationship Id="rId3" Type="http://schemas.openxmlformats.org/officeDocument/2006/relationships/image" Target="../media/image2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Relationship Id="rId3" Type="http://schemas.openxmlformats.org/officeDocument/2006/relationships/image" Target="../media/image2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Relationship Id="rId3" Type="http://schemas.openxmlformats.org/officeDocument/2006/relationships/image" Target="../media/image2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emf" /><Relationship Id="rId3" Type="http://schemas.openxmlformats.org/officeDocument/2006/relationships/image" Target="../media/image33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emf" /><Relationship Id="rId3" Type="http://schemas.openxmlformats.org/officeDocument/2006/relationships/image" Target="../media/image33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emf" /><Relationship Id="rId3" Type="http://schemas.openxmlformats.org/officeDocument/2006/relationships/image" Target="../media/image35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emf" /><Relationship Id="rId3" Type="http://schemas.openxmlformats.org/officeDocument/2006/relationships/hyperlink" Target="&#36164;&#26009;&#38142;&#25509;/&#35270;&#39057;/&#35838;&#25991;&#26391;&#35835;-16&#34920;&#37324;&#30340;&#29983;&#29289;.mp4" TargetMode="External" /><Relationship Id="rId4" Type="http://schemas.openxmlformats.org/officeDocument/2006/relationships/image" Target="../media/image7.png" /><Relationship Id="rId5" Type="http://schemas.openxmlformats.org/officeDocument/2006/relationships/image" Target="../media/image8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hyperlink" Target="&#36164;&#26009;&#38142;&#25509;/&#35270;&#39057;/&#33030;.mp4" TargetMode="External" /><Relationship Id="rId5" Type="http://schemas.openxmlformats.org/officeDocument/2006/relationships/hyperlink" Target="&#36164;&#26009;&#38142;&#25509;/&#35270;&#39057;/&#25318;.mp4" TargetMode="External" /><Relationship Id="rId6" Type="http://schemas.openxmlformats.org/officeDocument/2006/relationships/hyperlink" Target="&#36164;&#26009;&#38142;&#25509;/&#35270;&#39057;/&#24694;.mp4" TargetMode="External" /><Relationship Id="rId7" Type="http://schemas.openxmlformats.org/officeDocument/2006/relationships/hyperlink" Target="&#36164;&#26009;&#38142;&#25509;/&#35270;&#39057;/&#34763;.mp4" TargetMode="External" /><Relationship Id="rId8" Type="http://schemas.openxmlformats.org/officeDocument/2006/relationships/hyperlink" Target="&#36164;&#26009;&#38142;&#25509;/&#35270;&#39057;/&#34752;.mp4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emf" /><Relationship Id="rId3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149652290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45" r="3027" b="54758"/>
          <a:stretch>
            <a:fillRect/>
          </a:stretch>
        </p:blipFill>
        <p:spPr>
          <a:xfrm>
            <a:off x="5664269" y="0"/>
            <a:ext cx="3479731" cy="21812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r="6246"/>
          <a:stretch>
            <a:fillRect/>
          </a:stretch>
        </p:blipFill>
        <p:spPr bwMode="auto">
          <a:xfrm>
            <a:off x="35496" y="109046"/>
            <a:ext cx="3074555" cy="482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2458"/>
          <a:stretch>
            <a:fillRect/>
          </a:stretch>
        </p:blipFill>
        <p:spPr bwMode="auto">
          <a:xfrm>
            <a:off x="3032046" y="109045"/>
            <a:ext cx="3011447" cy="48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28415" y="1203598"/>
            <a:ext cx="3667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23772" y="2766222"/>
            <a:ext cx="28803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829016" y="1744391"/>
            <a:ext cx="18338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165132" y="1923678"/>
            <a:ext cx="36677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00803" y="3747024"/>
            <a:ext cx="231104" cy="3165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50655" y="1602785"/>
            <a:ext cx="216024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对话气泡: 圆角矩形 14"/>
          <p:cNvSpPr/>
          <p:nvPr/>
        </p:nvSpPr>
        <p:spPr>
          <a:xfrm>
            <a:off x="149307" y="610917"/>
            <a:ext cx="1239047" cy="376657"/>
          </a:xfrm>
          <a:prstGeom prst="wedgeRoundRectCallout">
            <a:avLst>
              <a:gd name="adj1" fmla="val -10948"/>
              <a:gd name="adj2" fmla="val 71328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小时候</a:t>
            </a:r>
          </a:p>
        </p:txBody>
      </p:sp>
      <p:sp>
        <p:nvSpPr>
          <p:cNvPr id="17" name="对话气泡: 圆角矩形 14"/>
          <p:cNvSpPr/>
          <p:nvPr/>
        </p:nvSpPr>
        <p:spPr>
          <a:xfrm>
            <a:off x="1388355" y="2525510"/>
            <a:ext cx="879634" cy="376657"/>
          </a:xfrm>
          <a:prstGeom prst="wedgeRoundRectCallout">
            <a:avLst>
              <a:gd name="adj1" fmla="val -61075"/>
              <a:gd name="adj2" fmla="val -13412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一天</a:t>
            </a:r>
          </a:p>
        </p:txBody>
      </p:sp>
      <p:sp>
        <p:nvSpPr>
          <p:cNvPr id="18" name="对话气泡: 圆角矩形 14"/>
          <p:cNvSpPr/>
          <p:nvPr/>
        </p:nvSpPr>
        <p:spPr>
          <a:xfrm>
            <a:off x="3840025" y="1131590"/>
            <a:ext cx="1884348" cy="376657"/>
          </a:xfrm>
          <a:prstGeom prst="wedgeRoundRectCallout">
            <a:avLst>
              <a:gd name="adj1" fmla="val -67612"/>
              <a:gd name="adj2" fmla="val 50715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过了许多天</a:t>
            </a:r>
          </a:p>
        </p:txBody>
      </p:sp>
      <p:sp>
        <p:nvSpPr>
          <p:cNvPr id="20" name="对话气泡: 圆角矩形 14"/>
          <p:cNvSpPr/>
          <p:nvPr/>
        </p:nvSpPr>
        <p:spPr>
          <a:xfrm>
            <a:off x="2160927" y="3170849"/>
            <a:ext cx="939858" cy="376657"/>
          </a:xfrm>
          <a:prstGeom prst="wedgeRoundRectCallout">
            <a:avLst>
              <a:gd name="adj1" fmla="val 50790"/>
              <a:gd name="adj2" fmla="val 80488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此后</a:t>
            </a:r>
          </a:p>
        </p:txBody>
      </p:sp>
      <p:sp>
        <p:nvSpPr>
          <p:cNvPr id="23" name="对话气泡: 圆角矩形 14"/>
          <p:cNvSpPr/>
          <p:nvPr/>
        </p:nvSpPr>
        <p:spPr>
          <a:xfrm>
            <a:off x="6194522" y="1994888"/>
            <a:ext cx="939858" cy="376657"/>
          </a:xfrm>
          <a:prstGeom prst="wedgeRoundRectCallout">
            <a:avLst>
              <a:gd name="adj1" fmla="val -21720"/>
              <a:gd name="adj2" fmla="val -75249"/>
              <a:gd name="adj3" fmla="val 16667"/>
            </a:avLst>
          </a:prstGeom>
          <a:solidFill>
            <a:schemeClr val="lt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后来</a:t>
            </a:r>
          </a:p>
        </p:txBody>
      </p:sp>
      <p:sp>
        <p:nvSpPr>
          <p:cNvPr id="24" name="对话气泡: 圆角矩形 14"/>
          <p:cNvSpPr/>
          <p:nvPr/>
        </p:nvSpPr>
        <p:spPr>
          <a:xfrm>
            <a:off x="428415" y="1203598"/>
            <a:ext cx="1839574" cy="18832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对话气泡: 圆角矩形 14"/>
          <p:cNvSpPr/>
          <p:nvPr/>
        </p:nvSpPr>
        <p:spPr>
          <a:xfrm>
            <a:off x="323772" y="1909323"/>
            <a:ext cx="2708274" cy="15837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对话气泡: 圆角矩形 14"/>
          <p:cNvSpPr/>
          <p:nvPr/>
        </p:nvSpPr>
        <p:spPr>
          <a:xfrm>
            <a:off x="323946" y="2902167"/>
            <a:ext cx="2376089" cy="18832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对话气泡: 圆角矩形 14"/>
          <p:cNvSpPr/>
          <p:nvPr/>
        </p:nvSpPr>
        <p:spPr>
          <a:xfrm>
            <a:off x="286451" y="3592565"/>
            <a:ext cx="1541721" cy="154459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9654" y="1994888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2067" y="251004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83441" y="987574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7230" y="2849063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7229" y="301271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7229" y="270687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7229" y="3361791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8764" y="3536510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9339" y="3220677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032046" y="2374121"/>
            <a:ext cx="353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032046" y="3536509"/>
            <a:ext cx="3623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12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032046" y="1510025"/>
            <a:ext cx="3719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029864" y="4227934"/>
            <a:ext cx="4894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031211" y="4385842"/>
            <a:ext cx="373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15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032046" y="4038415"/>
            <a:ext cx="360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13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000134" y="423380"/>
            <a:ext cx="48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013098" y="890450"/>
            <a:ext cx="395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18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996266" y="243676"/>
            <a:ext cx="48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16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043493" y="1374598"/>
            <a:ext cx="48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049191" y="1711509"/>
            <a:ext cx="395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012404" y="1081952"/>
            <a:ext cx="48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" name="对话气泡: 圆角矩形 14"/>
          <p:cNvSpPr/>
          <p:nvPr/>
        </p:nvSpPr>
        <p:spPr>
          <a:xfrm>
            <a:off x="3401864" y="1923678"/>
            <a:ext cx="2594401" cy="18832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对话气泡: 圆角矩形 14"/>
          <p:cNvSpPr/>
          <p:nvPr/>
        </p:nvSpPr>
        <p:spPr>
          <a:xfrm>
            <a:off x="3128574" y="2112006"/>
            <a:ext cx="2857980" cy="13850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对话气泡: 圆角矩形 14"/>
          <p:cNvSpPr/>
          <p:nvPr/>
        </p:nvSpPr>
        <p:spPr>
          <a:xfrm>
            <a:off x="3113107" y="2250506"/>
            <a:ext cx="535355" cy="13150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对话气泡: 圆角矩形 14"/>
          <p:cNvSpPr/>
          <p:nvPr/>
        </p:nvSpPr>
        <p:spPr>
          <a:xfrm>
            <a:off x="3531907" y="3547506"/>
            <a:ext cx="1760417" cy="202683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对话气泡: 圆角矩形 14"/>
          <p:cNvSpPr/>
          <p:nvPr/>
        </p:nvSpPr>
        <p:spPr>
          <a:xfrm>
            <a:off x="8189297" y="483518"/>
            <a:ext cx="775192" cy="156725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对话气泡: 圆角矩形 14"/>
          <p:cNvSpPr/>
          <p:nvPr/>
        </p:nvSpPr>
        <p:spPr>
          <a:xfrm>
            <a:off x="6147706" y="640243"/>
            <a:ext cx="1145372" cy="175657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对话气泡: 圆角矩形 14"/>
          <p:cNvSpPr/>
          <p:nvPr/>
        </p:nvSpPr>
        <p:spPr>
          <a:xfrm>
            <a:off x="6300436" y="946069"/>
            <a:ext cx="2077252" cy="18552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对话气泡: 圆角矩形 14"/>
          <p:cNvSpPr/>
          <p:nvPr/>
        </p:nvSpPr>
        <p:spPr>
          <a:xfrm>
            <a:off x="6599918" y="1624464"/>
            <a:ext cx="1204989" cy="15361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4">
              <a:lumMod val="60000"/>
              <a:lumOff val="40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对话气泡: 圆角矩形 14"/>
          <p:cNvSpPr/>
          <p:nvPr/>
        </p:nvSpPr>
        <p:spPr>
          <a:xfrm>
            <a:off x="6566679" y="1450125"/>
            <a:ext cx="522929" cy="18552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4">
              <a:lumMod val="60000"/>
              <a:lumOff val="40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对话气泡: 圆角矩形 14"/>
          <p:cNvSpPr/>
          <p:nvPr/>
        </p:nvSpPr>
        <p:spPr>
          <a:xfrm>
            <a:off x="6300436" y="280835"/>
            <a:ext cx="2320569" cy="202683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00035" y="4608487"/>
            <a:ext cx="362867" cy="32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041969" y="4608486"/>
            <a:ext cx="362867" cy="32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8673873" y="4608484"/>
            <a:ext cx="362867" cy="32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26851308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val="2790603925"/>
              </p:ext>
            </p:extLst>
          </p:nvPr>
        </p:nvGraphicFramePr>
        <p:xfrm>
          <a:off x="827584" y="915566"/>
          <a:ext cx="7560840" cy="338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6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时间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发生了什么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24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12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08683" y="160293"/>
            <a:ext cx="76077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请根据圈画内容梳理表格。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6819" y="1563638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小时候</a:t>
            </a:r>
          </a:p>
        </p:txBody>
      </p:sp>
      <p:sp>
        <p:nvSpPr>
          <p:cNvPr id="6" name="矩形 5"/>
          <p:cNvSpPr/>
          <p:nvPr/>
        </p:nvSpPr>
        <p:spPr>
          <a:xfrm>
            <a:off x="1286588" y="2128652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一天</a:t>
            </a:r>
          </a:p>
        </p:txBody>
      </p:sp>
      <p:sp>
        <p:nvSpPr>
          <p:cNvPr id="7" name="矩形 6"/>
          <p:cNvSpPr/>
          <p:nvPr/>
        </p:nvSpPr>
        <p:spPr>
          <a:xfrm>
            <a:off x="1008683" y="2747704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过了许多天</a:t>
            </a:r>
          </a:p>
        </p:txBody>
      </p:sp>
      <p:sp>
        <p:nvSpPr>
          <p:cNvPr id="8" name="矩形 7"/>
          <p:cNvSpPr/>
          <p:nvPr/>
        </p:nvSpPr>
        <p:spPr>
          <a:xfrm>
            <a:off x="1350887" y="3264141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此后</a:t>
            </a:r>
          </a:p>
        </p:txBody>
      </p:sp>
      <p:sp>
        <p:nvSpPr>
          <p:cNvPr id="9" name="矩形 8"/>
          <p:cNvSpPr/>
          <p:nvPr/>
        </p:nvSpPr>
        <p:spPr>
          <a:xfrm>
            <a:off x="1350887" y="3818139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后来</a:t>
            </a:r>
          </a:p>
        </p:txBody>
      </p:sp>
      <p:sp>
        <p:nvSpPr>
          <p:cNvPr id="10" name="矩形 9"/>
          <p:cNvSpPr/>
          <p:nvPr/>
        </p:nvSpPr>
        <p:spPr>
          <a:xfrm>
            <a:off x="2555775" y="1563638"/>
            <a:ext cx="5486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“我”对声音的认知及对父亲的怀表产生疑问</a:t>
            </a:r>
          </a:p>
        </p:txBody>
      </p:sp>
      <p:sp>
        <p:nvSpPr>
          <p:cNvPr id="11" name="矩形 10"/>
          <p:cNvSpPr/>
          <p:nvPr/>
        </p:nvSpPr>
        <p:spPr>
          <a:xfrm>
            <a:off x="2555775" y="1995686"/>
            <a:ext cx="5735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“我”想动父亲的怀表，被父亲拒绝，这件事激发了“我”的好奇心</a:t>
            </a:r>
          </a:p>
        </p:txBody>
      </p:sp>
      <p:sp>
        <p:nvSpPr>
          <p:cNvPr id="12" name="矩形 11"/>
          <p:cNvSpPr/>
          <p:nvPr/>
        </p:nvSpPr>
        <p:spPr>
          <a:xfrm>
            <a:off x="2578588" y="2715766"/>
            <a:ext cx="4975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父亲让“我”看表，但是只许看不许动</a:t>
            </a:r>
          </a:p>
        </p:txBody>
      </p:sp>
      <p:sp>
        <p:nvSpPr>
          <p:cNvPr id="13" name="矩形 12"/>
          <p:cNvSpPr/>
          <p:nvPr/>
        </p:nvSpPr>
        <p:spPr>
          <a:xfrm>
            <a:off x="2555775" y="3110253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“我”多次请求父亲让“我”看表，在“我”的追问下父亲说摆来摆去的是蝎子的尾巴</a:t>
            </a:r>
          </a:p>
        </p:txBody>
      </p:sp>
      <p:sp>
        <p:nvSpPr>
          <p:cNvPr id="15" name="矩形 14"/>
          <p:cNvSpPr/>
          <p:nvPr/>
        </p:nvSpPr>
        <p:spPr>
          <a:xfrm>
            <a:off x="2578588" y="3825847"/>
            <a:ext cx="5352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“我”见人就说父亲的表里有活的蝎子</a:t>
            </a:r>
          </a:p>
        </p:txBody>
      </p:sp>
    </p:spTree>
    <p:extLst>
      <p:ext uri="{BB962C8B-B14F-4D97-AF65-F5344CB8AC3E}">
        <p14:creationId val="102425154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23528" y="555526"/>
            <a:ext cx="76077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请你说说课文讲了一件什么事。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1275606"/>
            <a:ext cx="8104477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小时候的“我”认为能发出声音的都是活的生物，所以对父亲的表极为好奇，但父亲不许“我”动手表，这让“我”很痛苦，后来父亲打开表让“我”观看，并解答了“我”的疑问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“我”相信了父亲说的表里有只小蝎子。</a:t>
            </a:r>
          </a:p>
        </p:txBody>
      </p:sp>
    </p:spTree>
    <p:extLst>
      <p:ext uri="{BB962C8B-B14F-4D97-AF65-F5344CB8AC3E}">
        <p14:creationId val="1001753273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55576" y="843558"/>
            <a:ext cx="7607783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本单元的人文主题是“科学精神”，说说文中的“我”探究了什么问题，是怎样探究的。默读课文，圈画相关内容，并作简单批注。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53434914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45" r="3027" b="55710"/>
          <a:stretch>
            <a:fillRect/>
          </a:stretch>
        </p:blipFill>
        <p:spPr>
          <a:xfrm>
            <a:off x="5664269" y="0"/>
            <a:ext cx="3479731" cy="21333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r="6246"/>
          <a:stretch>
            <a:fillRect/>
          </a:stretch>
        </p:blipFill>
        <p:spPr bwMode="auto">
          <a:xfrm>
            <a:off x="35252" y="109046"/>
            <a:ext cx="3074555" cy="482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矩形 48"/>
          <p:cNvSpPr/>
          <p:nvPr/>
        </p:nvSpPr>
        <p:spPr>
          <a:xfrm>
            <a:off x="2699791" y="4608487"/>
            <a:ext cx="362867" cy="32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2458"/>
          <a:stretch>
            <a:fillRect/>
          </a:stretch>
        </p:blipFill>
        <p:spPr bwMode="auto">
          <a:xfrm>
            <a:off x="3031802" y="109045"/>
            <a:ext cx="3011447" cy="48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对话气泡: 圆角矩形 14"/>
          <p:cNvSpPr/>
          <p:nvPr/>
        </p:nvSpPr>
        <p:spPr>
          <a:xfrm>
            <a:off x="149063" y="610917"/>
            <a:ext cx="2262697" cy="376657"/>
          </a:xfrm>
          <a:prstGeom prst="wedgeRoundRectCallout">
            <a:avLst>
              <a:gd name="adj1" fmla="val -10948"/>
              <a:gd name="adj2" fmla="val 71328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“我”的想法</a:t>
            </a:r>
          </a:p>
        </p:txBody>
      </p:sp>
      <p:sp>
        <p:nvSpPr>
          <p:cNvPr id="17" name="对话气泡: 圆角矩形 14"/>
          <p:cNvSpPr/>
          <p:nvPr/>
        </p:nvSpPr>
        <p:spPr>
          <a:xfrm>
            <a:off x="1300116" y="2525510"/>
            <a:ext cx="1602797" cy="376657"/>
          </a:xfrm>
          <a:prstGeom prst="wedgeRoundRectCallout">
            <a:avLst>
              <a:gd name="adj1" fmla="val -34428"/>
              <a:gd name="adj2" fmla="val -82120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产生疑问</a:t>
            </a:r>
          </a:p>
        </p:txBody>
      </p:sp>
      <p:sp>
        <p:nvSpPr>
          <p:cNvPr id="18" name="对话气泡: 圆角矩形 14"/>
          <p:cNvSpPr/>
          <p:nvPr/>
        </p:nvSpPr>
        <p:spPr>
          <a:xfrm>
            <a:off x="4139952" y="267494"/>
            <a:ext cx="1598070" cy="376657"/>
          </a:xfrm>
          <a:prstGeom prst="wedgeRoundRectCallout">
            <a:avLst>
              <a:gd name="adj1" fmla="val 60570"/>
              <a:gd name="adj2" fmla="val 2619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证实猜测</a:t>
            </a:r>
          </a:p>
        </p:txBody>
      </p:sp>
      <p:sp>
        <p:nvSpPr>
          <p:cNvPr id="20" name="对话气泡: 圆角矩形 14"/>
          <p:cNvSpPr/>
          <p:nvPr/>
        </p:nvSpPr>
        <p:spPr>
          <a:xfrm>
            <a:off x="1347958" y="4336012"/>
            <a:ext cx="1491046" cy="376657"/>
          </a:xfrm>
          <a:prstGeom prst="wedgeRoundRectCallout">
            <a:avLst>
              <a:gd name="adj1" fmla="val 16656"/>
              <a:gd name="adj2" fmla="val -79830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大胆猜测</a:t>
            </a:r>
          </a:p>
        </p:txBody>
      </p:sp>
      <p:sp>
        <p:nvSpPr>
          <p:cNvPr id="23" name="对话气泡: 圆角矩形 14"/>
          <p:cNvSpPr/>
          <p:nvPr/>
        </p:nvSpPr>
        <p:spPr>
          <a:xfrm>
            <a:off x="4139952" y="732754"/>
            <a:ext cx="1460949" cy="376657"/>
          </a:xfrm>
          <a:prstGeom prst="wedgeRoundRectCallout">
            <a:avLst>
              <a:gd name="adj1" fmla="val 76080"/>
              <a:gd name="adj2" fmla="val -13412"/>
              <a:gd name="adj3" fmla="val 16667"/>
            </a:avLst>
          </a:prstGeom>
          <a:solidFill>
            <a:schemeClr val="lt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得出结论</a:t>
            </a:r>
          </a:p>
        </p:txBody>
      </p:sp>
      <p:sp>
        <p:nvSpPr>
          <p:cNvPr id="24" name="对话气泡: 圆角矩形 14"/>
          <p:cNvSpPr/>
          <p:nvPr/>
        </p:nvSpPr>
        <p:spPr>
          <a:xfrm>
            <a:off x="428171" y="1203598"/>
            <a:ext cx="1839574" cy="18832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对话气泡: 圆角矩形 14"/>
          <p:cNvSpPr/>
          <p:nvPr/>
        </p:nvSpPr>
        <p:spPr>
          <a:xfrm>
            <a:off x="271762" y="2067694"/>
            <a:ext cx="2760039" cy="15837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对话气泡: 圆角矩形 14"/>
          <p:cNvSpPr/>
          <p:nvPr/>
        </p:nvSpPr>
        <p:spPr>
          <a:xfrm>
            <a:off x="1300116" y="3944251"/>
            <a:ext cx="1800426" cy="188328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9410" y="1994888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1823" y="251004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83197" y="987574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6986" y="2849063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6985" y="301271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6985" y="270687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6985" y="3361791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8520" y="3536510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9095" y="3220677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031802" y="2374121"/>
            <a:ext cx="353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031802" y="3536509"/>
            <a:ext cx="3623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12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031802" y="1510025"/>
            <a:ext cx="3719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029620" y="4227934"/>
            <a:ext cx="4894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030967" y="4385842"/>
            <a:ext cx="373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15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031802" y="4038415"/>
            <a:ext cx="360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13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023260" y="391062"/>
            <a:ext cx="48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012854" y="899745"/>
            <a:ext cx="395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18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016027" y="244875"/>
            <a:ext cx="48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16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023260" y="1381826"/>
            <a:ext cx="48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012853" y="1707654"/>
            <a:ext cx="395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016027" y="1059582"/>
            <a:ext cx="48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3" name="对话气泡: 圆角矩形 14"/>
          <p:cNvSpPr/>
          <p:nvPr/>
        </p:nvSpPr>
        <p:spPr>
          <a:xfrm>
            <a:off x="6312632" y="282034"/>
            <a:ext cx="2334408" cy="202683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对话气泡: 圆角矩形 14"/>
          <p:cNvSpPr/>
          <p:nvPr/>
        </p:nvSpPr>
        <p:spPr>
          <a:xfrm>
            <a:off x="6312632" y="774575"/>
            <a:ext cx="1023808" cy="175657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4">
              <a:lumMod val="60000"/>
              <a:lumOff val="40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对话气泡: 圆角矩形 14"/>
          <p:cNvSpPr/>
          <p:nvPr/>
        </p:nvSpPr>
        <p:spPr>
          <a:xfrm>
            <a:off x="6334653" y="950232"/>
            <a:ext cx="2053771" cy="18552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tx2">
              <a:lumMod val="60000"/>
              <a:lumOff val="40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对话气泡: 圆角矩形 14"/>
          <p:cNvSpPr/>
          <p:nvPr/>
        </p:nvSpPr>
        <p:spPr>
          <a:xfrm>
            <a:off x="7355925" y="1131590"/>
            <a:ext cx="1248523" cy="153357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66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对话气泡: 圆角矩形 14"/>
          <p:cNvSpPr/>
          <p:nvPr/>
        </p:nvSpPr>
        <p:spPr>
          <a:xfrm>
            <a:off x="131726" y="2242530"/>
            <a:ext cx="2760039" cy="15837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对话气泡: 圆角矩形 14"/>
          <p:cNvSpPr/>
          <p:nvPr/>
        </p:nvSpPr>
        <p:spPr>
          <a:xfrm>
            <a:off x="131725" y="4132579"/>
            <a:ext cx="2331371" cy="15837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chemeClr val="accent3">
              <a:lumMod val="75000"/>
              <a:alpha val="12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对话气泡: 圆角矩形 14"/>
          <p:cNvSpPr/>
          <p:nvPr/>
        </p:nvSpPr>
        <p:spPr>
          <a:xfrm>
            <a:off x="4211960" y="1200231"/>
            <a:ext cx="1388940" cy="376657"/>
          </a:xfrm>
          <a:prstGeom prst="wedgeRoundRectCallout">
            <a:avLst>
              <a:gd name="adj1" fmla="val 80804"/>
              <a:gd name="adj2" fmla="val -75249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新疑问</a:t>
            </a:r>
          </a:p>
        </p:txBody>
      </p:sp>
      <p:sp>
        <p:nvSpPr>
          <p:cNvPr id="62" name="对话气泡: 圆角矩形 14"/>
          <p:cNvSpPr/>
          <p:nvPr/>
        </p:nvSpPr>
        <p:spPr>
          <a:xfrm>
            <a:off x="6411375" y="1539532"/>
            <a:ext cx="1208373" cy="376657"/>
          </a:xfrm>
          <a:prstGeom prst="wedgeRoundRectCallout">
            <a:avLst>
              <a:gd name="adj1" fmla="val 80804"/>
              <a:gd name="adj2" fmla="val -75249"/>
              <a:gd name="adj3" fmla="val 16667"/>
            </a:avLst>
          </a:prstGeom>
          <a:solidFill>
            <a:schemeClr val="lt1"/>
          </a:solidFill>
          <a:ln w="254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新猜测</a:t>
            </a:r>
          </a:p>
        </p:txBody>
      </p:sp>
      <p:sp>
        <p:nvSpPr>
          <p:cNvPr id="63" name="对话气泡: 圆角矩形 14"/>
          <p:cNvSpPr/>
          <p:nvPr/>
        </p:nvSpPr>
        <p:spPr>
          <a:xfrm>
            <a:off x="328693" y="1890721"/>
            <a:ext cx="2703110" cy="158371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62658" y="4600360"/>
            <a:ext cx="362867" cy="32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676456" y="4581676"/>
            <a:ext cx="362867" cy="32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20765385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对话气泡: 圆角矩形 14"/>
          <p:cNvSpPr/>
          <p:nvPr/>
        </p:nvSpPr>
        <p:spPr>
          <a:xfrm>
            <a:off x="5212565" y="2484146"/>
            <a:ext cx="1808461" cy="648072"/>
          </a:xfrm>
          <a:prstGeom prst="wedgeRoundRectCallout">
            <a:avLst>
              <a:gd name="adj1" fmla="val 45375"/>
              <a:gd name="adj2" fmla="val -11122"/>
              <a:gd name="adj3" fmla="val 16667"/>
            </a:avLst>
          </a:prstGeom>
          <a:solidFill>
            <a:schemeClr val="lt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得出结论</a:t>
            </a:r>
          </a:p>
        </p:txBody>
      </p:sp>
      <p:sp>
        <p:nvSpPr>
          <p:cNvPr id="7" name="对话气泡: 圆角矩形 14"/>
          <p:cNvSpPr/>
          <p:nvPr/>
        </p:nvSpPr>
        <p:spPr>
          <a:xfrm>
            <a:off x="5212565" y="3564266"/>
            <a:ext cx="1621866" cy="576064"/>
          </a:xfrm>
          <a:prstGeom prst="wedgeRoundRectCallout">
            <a:avLst>
              <a:gd name="adj1" fmla="val 30496"/>
              <a:gd name="adj2" fmla="val -13412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新疑问</a:t>
            </a:r>
          </a:p>
        </p:txBody>
      </p:sp>
      <p:sp>
        <p:nvSpPr>
          <p:cNvPr id="8" name="对话气泡: 圆角矩形 14"/>
          <p:cNvSpPr/>
          <p:nvPr/>
        </p:nvSpPr>
        <p:spPr>
          <a:xfrm>
            <a:off x="7194493" y="3562754"/>
            <a:ext cx="1655430" cy="577576"/>
          </a:xfrm>
          <a:prstGeom prst="wedgeRoundRectCallout">
            <a:avLst>
              <a:gd name="adj1" fmla="val 44124"/>
              <a:gd name="adj2" fmla="val -29444"/>
              <a:gd name="adj3" fmla="val 16667"/>
            </a:avLst>
          </a:prstGeom>
          <a:solidFill>
            <a:schemeClr val="lt1"/>
          </a:solidFill>
          <a:ln w="254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新猜测</a:t>
            </a:r>
          </a:p>
        </p:txBody>
      </p:sp>
      <p:sp>
        <p:nvSpPr>
          <p:cNvPr id="9" name="对话气泡: 圆角矩形 14"/>
          <p:cNvSpPr/>
          <p:nvPr/>
        </p:nvSpPr>
        <p:spPr>
          <a:xfrm>
            <a:off x="323528" y="483518"/>
            <a:ext cx="2560923" cy="607165"/>
          </a:xfrm>
          <a:prstGeom prst="wedgeRoundRectCallout">
            <a:avLst>
              <a:gd name="adj1" fmla="val -10948"/>
              <a:gd name="adj2" fmla="val 36974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“我”的想法</a:t>
            </a:r>
          </a:p>
        </p:txBody>
      </p:sp>
      <p:sp>
        <p:nvSpPr>
          <p:cNvPr id="10" name="对话气泡: 圆角矩形 14"/>
          <p:cNvSpPr/>
          <p:nvPr/>
        </p:nvSpPr>
        <p:spPr>
          <a:xfrm>
            <a:off x="609339" y="1516153"/>
            <a:ext cx="1765094" cy="609756"/>
          </a:xfrm>
          <a:prstGeom prst="wedgeRoundRectCallout">
            <a:avLst>
              <a:gd name="adj1" fmla="val -20973"/>
              <a:gd name="adj2" fmla="val -47766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产生疑问</a:t>
            </a:r>
          </a:p>
        </p:txBody>
      </p:sp>
      <p:sp>
        <p:nvSpPr>
          <p:cNvPr id="11" name="对话气泡: 圆角矩形 14"/>
          <p:cNvSpPr/>
          <p:nvPr/>
        </p:nvSpPr>
        <p:spPr>
          <a:xfrm>
            <a:off x="2884451" y="2484146"/>
            <a:ext cx="1759557" cy="648072"/>
          </a:xfrm>
          <a:prstGeom prst="wedgeRoundRectCallout">
            <a:avLst>
              <a:gd name="adj1" fmla="val 41677"/>
              <a:gd name="adj2" fmla="val 18650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证实猜测</a:t>
            </a:r>
          </a:p>
        </p:txBody>
      </p:sp>
      <p:sp>
        <p:nvSpPr>
          <p:cNvPr id="12" name="对话气泡: 圆角矩形 14"/>
          <p:cNvSpPr/>
          <p:nvPr/>
        </p:nvSpPr>
        <p:spPr>
          <a:xfrm>
            <a:off x="2885631" y="1501150"/>
            <a:ext cx="1758377" cy="609756"/>
          </a:xfrm>
          <a:prstGeom prst="wedgeRoundRectCallout">
            <a:avLst>
              <a:gd name="adj1" fmla="val 20128"/>
              <a:gd name="adj2" fmla="val -40896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大胆猜测</a:t>
            </a:r>
          </a:p>
        </p:txBody>
      </p:sp>
      <p:sp>
        <p:nvSpPr>
          <p:cNvPr id="15" name="下箭头 14"/>
          <p:cNvSpPr/>
          <p:nvPr/>
        </p:nvSpPr>
        <p:spPr>
          <a:xfrm>
            <a:off x="1379416" y="1151485"/>
            <a:ext cx="303973" cy="3240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6200000">
            <a:off x="2465300" y="1657882"/>
            <a:ext cx="303973" cy="3240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3612832" y="2160110"/>
            <a:ext cx="303973" cy="3240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5996590" y="3173165"/>
            <a:ext cx="303973" cy="3240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 rot="16200000">
            <a:off x="4820540" y="2629800"/>
            <a:ext cx="303973" cy="3240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 rot="16200000">
            <a:off x="6869040" y="3690280"/>
            <a:ext cx="303973" cy="3240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云形标注 23"/>
          <p:cNvSpPr/>
          <p:nvPr/>
        </p:nvSpPr>
        <p:spPr>
          <a:xfrm>
            <a:off x="5212565" y="824702"/>
            <a:ext cx="2995937" cy="1147185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探究和思考的过程</a:t>
            </a:r>
          </a:p>
        </p:txBody>
      </p:sp>
    </p:spTree>
    <p:extLst>
      <p:ext uri="{BB962C8B-B14F-4D97-AF65-F5344CB8AC3E}">
        <p14:creationId val="2383705078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92"/>
            <a:ext cx="450000" cy="5597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861976"/>
            <a:ext cx="827863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23888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  <a:ea typeface="宋体" panose="02010600030101010101" pitchFamily="2" charset="-122"/>
                <a:cs typeface="Times New Roman" panose="02020603050405020304" charset="0"/>
              </a:rPr>
              <a:t>     作者小时候认为“凡能发出声音的，都是活的生物”，你能举出一些事例反驳他吗？</a:t>
            </a:r>
            <a:endParaRPr lang="zh-CN" altLang="zh-CN" sz="3200" b="1">
              <a:solidFill>
                <a:srgbClr val="000000"/>
              </a:solidFill>
              <a:latin typeface="宋体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4193" y="2427734"/>
            <a:ext cx="3062622" cy="500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小溪流淌的声音　　　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29358" y="3235664"/>
            <a:ext cx="1152128" cy="500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风声　　　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41526" y="3248930"/>
            <a:ext cx="1152128" cy="500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雨声　　　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91980" y="3248930"/>
            <a:ext cx="1476164" cy="500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雷电声　　　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30838" y="3248930"/>
            <a:ext cx="1833922" cy="500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　　　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04048" y="2431444"/>
            <a:ext cx="2960712" cy="500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火山爆发的声音　　　</a:t>
            </a:r>
          </a:p>
        </p:txBody>
      </p:sp>
    </p:spTree>
    <p:extLst>
      <p:ext uri="{BB962C8B-B14F-4D97-AF65-F5344CB8AC3E}">
        <p14:creationId val="2389406348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91630"/>
            <a:ext cx="1228618" cy="1228618"/>
          </a:xfrm>
          <a:prstGeom prst="rect">
            <a:avLst/>
          </a:prstGeom>
        </p:spPr>
      </p:pic>
      <p:sp>
        <p:nvSpPr>
          <p:cNvPr id="24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412284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5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4122849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864201" y="1594397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54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16</a:t>
            </a:r>
            <a:endParaRPr kumimoji="1" lang="zh-CN" altLang="en-US" sz="60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29" name="文本框 15"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210175" y="4011910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823" y="1502064"/>
            <a:ext cx="519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表里的生物</a:t>
            </a:r>
          </a:p>
        </p:txBody>
      </p:sp>
    </p:spTree>
    <p:extLst>
      <p:ext uri="{BB962C8B-B14F-4D97-AF65-F5344CB8AC3E}">
        <p14:creationId val="1720768570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524118" y="987573"/>
            <a:ext cx="8136904" cy="18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上节课，我们一起总结了课文的主要内容，并了解了“我”探究和思考的过程。这节课我们一起走进文章去感受人物形象吧。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3772" y="1297555"/>
            <a:ext cx="8090676" cy="1865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默读课文，思考：“我”是一个怎样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的孩子？圈画相关内容，并作简单批注。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以小组为单位进行交流。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791579" y="230945"/>
            <a:ext cx="2196245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合作探究</a:t>
            </a:r>
          </a:p>
        </p:txBody>
      </p:sp>
      <p:pic>
        <p:nvPicPr>
          <p:cNvPr id="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498" y="-92546"/>
            <a:ext cx="117013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73410167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91630"/>
            <a:ext cx="1228618" cy="1228618"/>
          </a:xfrm>
          <a:prstGeom prst="rect">
            <a:avLst/>
          </a:prstGeom>
        </p:spPr>
      </p:pic>
      <p:sp>
        <p:nvSpPr>
          <p:cNvPr id="14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138167" y="3435846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3546784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3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3546785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308847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5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30884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864201" y="1594397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54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16</a:t>
            </a:r>
            <a:endParaRPr kumimoji="1" lang="zh-CN" altLang="en-US" sz="60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29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19790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823" y="1502064"/>
            <a:ext cx="519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latin typeface="宋体" pitchFamily="2" charset="-122"/>
                <a:ea typeface="宋体" panose="02010600030101010101" pitchFamily="2" charset="-122"/>
              </a:rPr>
              <a:t>表里的生物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987561"/>
            <a:ext cx="7017296" cy="242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79712" y="1752939"/>
            <a:ext cx="4320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80027" y="987561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15"/>
          <p:cNvSpPr/>
          <p:nvPr/>
        </p:nvSpPr>
        <p:spPr>
          <a:xfrm>
            <a:off x="6350640" y="1387671"/>
            <a:ext cx="460692" cy="3712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0" name="圆角矩形 15"/>
          <p:cNvSpPr/>
          <p:nvPr/>
        </p:nvSpPr>
        <p:spPr>
          <a:xfrm>
            <a:off x="1986796" y="1816553"/>
            <a:ext cx="460692" cy="3712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1" name="圆角矩形 15"/>
          <p:cNvSpPr/>
          <p:nvPr/>
        </p:nvSpPr>
        <p:spPr>
          <a:xfrm>
            <a:off x="4172838" y="1803869"/>
            <a:ext cx="451426" cy="3712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5"/>
          <p:cNvSpPr/>
          <p:nvPr/>
        </p:nvSpPr>
        <p:spPr>
          <a:xfrm>
            <a:off x="6156176" y="1779662"/>
            <a:ext cx="460692" cy="3712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对话气泡: 圆角矩形 14"/>
          <p:cNvSpPr/>
          <p:nvPr/>
        </p:nvSpPr>
        <p:spPr>
          <a:xfrm>
            <a:off x="7020272" y="1389235"/>
            <a:ext cx="255397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对话气泡: 圆角矩形 14"/>
          <p:cNvSpPr/>
          <p:nvPr/>
        </p:nvSpPr>
        <p:spPr>
          <a:xfrm>
            <a:off x="2627784" y="1826386"/>
            <a:ext cx="255397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对话气泡: 圆角矩形 14"/>
          <p:cNvSpPr/>
          <p:nvPr/>
        </p:nvSpPr>
        <p:spPr>
          <a:xfrm>
            <a:off x="4624264" y="1805433"/>
            <a:ext cx="255397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对话气泡: 圆角矩形 14"/>
          <p:cNvSpPr/>
          <p:nvPr/>
        </p:nvSpPr>
        <p:spPr>
          <a:xfrm>
            <a:off x="7431942" y="1805001"/>
            <a:ext cx="255397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对话气泡: 圆角矩形 14"/>
          <p:cNvSpPr/>
          <p:nvPr/>
        </p:nvSpPr>
        <p:spPr>
          <a:xfrm>
            <a:off x="4450813" y="2187827"/>
            <a:ext cx="255397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对话气泡: 圆角矩形 14"/>
          <p:cNvSpPr/>
          <p:nvPr/>
        </p:nvSpPr>
        <p:spPr>
          <a:xfrm>
            <a:off x="4936103" y="2608487"/>
            <a:ext cx="535581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790136" y="3356908"/>
            <a:ext cx="6022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对话气泡: 圆角矩形 14"/>
          <p:cNvSpPr/>
          <p:nvPr/>
        </p:nvSpPr>
        <p:spPr>
          <a:xfrm>
            <a:off x="3968859" y="3643704"/>
            <a:ext cx="1467237" cy="864096"/>
          </a:xfrm>
          <a:prstGeom prst="wedgeRoundRectCallout">
            <a:avLst>
              <a:gd name="adj1" fmla="val -23734"/>
              <a:gd name="adj2" fmla="val -7190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爱观察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善思考</a:t>
            </a:r>
          </a:p>
        </p:txBody>
      </p:sp>
      <p:sp>
        <p:nvSpPr>
          <p:cNvPr id="24" name="云形标注 23"/>
          <p:cNvSpPr/>
          <p:nvPr/>
        </p:nvSpPr>
        <p:spPr>
          <a:xfrm>
            <a:off x="7559640" y="3356908"/>
            <a:ext cx="1404303" cy="573593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反问</a:t>
            </a:r>
          </a:p>
        </p:txBody>
      </p:sp>
    </p:spTree>
    <p:extLst>
      <p:ext uri="{BB962C8B-B14F-4D97-AF65-F5344CB8AC3E}">
        <p14:creationId val="212604050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25995"/>
            <a:ext cx="7698135" cy="13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28069" y="1447398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956376" y="2264183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87624" y="2715766"/>
            <a:ext cx="66247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云形标注 8"/>
          <p:cNvSpPr/>
          <p:nvPr/>
        </p:nvSpPr>
        <p:spPr>
          <a:xfrm>
            <a:off x="7380312" y="2793174"/>
            <a:ext cx="1404303" cy="573593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</a:t>
            </a:r>
          </a:p>
        </p:txBody>
      </p:sp>
      <p:sp>
        <p:nvSpPr>
          <p:cNvPr id="10" name="对话气泡: 圆角矩形 14"/>
          <p:cNvSpPr/>
          <p:nvPr/>
        </p:nvSpPr>
        <p:spPr>
          <a:xfrm>
            <a:off x="3968859" y="3003798"/>
            <a:ext cx="1683261" cy="864096"/>
          </a:xfrm>
          <a:prstGeom prst="wedgeRoundRectCallout">
            <a:avLst>
              <a:gd name="adj1" fmla="val -23734"/>
              <a:gd name="adj2" fmla="val -7190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爱观察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善思考</a:t>
            </a:r>
          </a:p>
        </p:txBody>
      </p:sp>
    </p:spTree>
    <p:extLst>
      <p:ext uri="{BB962C8B-B14F-4D97-AF65-F5344CB8AC3E}">
        <p14:creationId val="224780323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627534"/>
            <a:ext cx="6524675" cy="356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788619" y="608525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788620" y="1307544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777051" y="166758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788619" y="94750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788621" y="2376098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88621" y="2701131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788620" y="202762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51720" y="1347614"/>
            <a:ext cx="1944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51720" y="1707654"/>
            <a:ext cx="261426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143145" y="899241"/>
            <a:ext cx="1656184" cy="443282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  <a:endParaRPr lang="zh-SG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5"/>
          <p:cNvSpPr/>
          <p:nvPr/>
        </p:nvSpPr>
        <p:spPr>
          <a:xfrm>
            <a:off x="143144" y="1375386"/>
            <a:ext cx="1656185" cy="443282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  <a:endParaRPr lang="zh-SG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对话气泡: 圆角矩形 14"/>
          <p:cNvSpPr/>
          <p:nvPr/>
        </p:nvSpPr>
        <p:spPr>
          <a:xfrm>
            <a:off x="2643946" y="3092935"/>
            <a:ext cx="3240360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139952" y="3795886"/>
            <a:ext cx="345638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716695" y="4155926"/>
            <a:ext cx="443948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15"/>
          <p:cNvSpPr/>
          <p:nvPr/>
        </p:nvSpPr>
        <p:spPr>
          <a:xfrm>
            <a:off x="6372200" y="3934285"/>
            <a:ext cx="1656184" cy="443282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心理描写</a:t>
            </a:r>
            <a:endParaRPr lang="zh-SG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对话气泡: 圆角矩形 14"/>
          <p:cNvSpPr/>
          <p:nvPr/>
        </p:nvSpPr>
        <p:spPr>
          <a:xfrm>
            <a:off x="5541795" y="2027624"/>
            <a:ext cx="1863311" cy="486941"/>
          </a:xfrm>
          <a:prstGeom prst="wedgeRoundRectCallout">
            <a:avLst>
              <a:gd name="adj1" fmla="val -59845"/>
              <a:gd name="adj2" fmla="val -14997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好奇心强</a:t>
            </a:r>
          </a:p>
        </p:txBody>
      </p:sp>
      <p:sp>
        <p:nvSpPr>
          <p:cNvPr id="31" name="对话气泡: 圆角矩形 14"/>
          <p:cNvSpPr/>
          <p:nvPr/>
        </p:nvSpPr>
        <p:spPr>
          <a:xfrm>
            <a:off x="3946264" y="4377567"/>
            <a:ext cx="2209912" cy="486941"/>
          </a:xfrm>
          <a:prstGeom prst="wedgeRoundRectCallout">
            <a:avLst>
              <a:gd name="adj1" fmla="val -46882"/>
              <a:gd name="adj2" fmla="val -78773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想象力丰富</a:t>
            </a:r>
          </a:p>
        </p:txBody>
      </p:sp>
    </p:spTree>
    <p:extLst>
      <p:ext uri="{BB962C8B-B14F-4D97-AF65-F5344CB8AC3E}">
        <p14:creationId val="1111006408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2" grpId="0" animBg="1"/>
      <p:bldP spid="23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308" y="664969"/>
            <a:ext cx="6116052" cy="399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40324" y="622117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35316" y="2299005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11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296708" y="1003066"/>
            <a:ext cx="4607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对话气泡: 圆角矩形 14"/>
          <p:cNvSpPr/>
          <p:nvPr/>
        </p:nvSpPr>
        <p:spPr>
          <a:xfrm>
            <a:off x="2296708" y="633356"/>
            <a:ext cx="665930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对话气泡: 圆角矩形 14"/>
          <p:cNvSpPr/>
          <p:nvPr/>
        </p:nvSpPr>
        <p:spPr>
          <a:xfrm>
            <a:off x="3689067" y="622117"/>
            <a:ext cx="594901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86534" y="1330963"/>
            <a:ext cx="220536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15"/>
          <p:cNvSpPr/>
          <p:nvPr/>
        </p:nvSpPr>
        <p:spPr>
          <a:xfrm>
            <a:off x="2233380" y="123478"/>
            <a:ext cx="1656184" cy="443282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心理描写</a:t>
            </a:r>
            <a:endParaRPr lang="zh-SG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对话气泡: 圆角矩形 14"/>
          <p:cNvSpPr/>
          <p:nvPr/>
        </p:nvSpPr>
        <p:spPr>
          <a:xfrm>
            <a:off x="126121" y="756467"/>
            <a:ext cx="1714203" cy="486941"/>
          </a:xfrm>
          <a:prstGeom prst="wedgeRoundRectCallout">
            <a:avLst>
              <a:gd name="adj1" fmla="val 54045"/>
              <a:gd name="adj2" fmla="val -16769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好奇心强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372021" y="2662475"/>
            <a:ext cx="522902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930256" y="2987147"/>
            <a:ext cx="68020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对话气泡: 圆角矩形 14"/>
          <p:cNvSpPr/>
          <p:nvPr/>
        </p:nvSpPr>
        <p:spPr>
          <a:xfrm>
            <a:off x="5967765" y="1022227"/>
            <a:ext cx="432048" cy="308736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对话气泡: 圆角矩形 14"/>
          <p:cNvSpPr/>
          <p:nvPr/>
        </p:nvSpPr>
        <p:spPr>
          <a:xfrm>
            <a:off x="5247684" y="2338240"/>
            <a:ext cx="753408" cy="32164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91822" y="3995259"/>
            <a:ext cx="18092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955147" y="4355299"/>
            <a:ext cx="110268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对话气泡: 圆角矩形 14"/>
          <p:cNvSpPr/>
          <p:nvPr/>
        </p:nvSpPr>
        <p:spPr>
          <a:xfrm>
            <a:off x="5791822" y="3686523"/>
            <a:ext cx="432048" cy="308736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对话气泡: 圆角矩形 14"/>
          <p:cNvSpPr/>
          <p:nvPr/>
        </p:nvSpPr>
        <p:spPr>
          <a:xfrm>
            <a:off x="495156" y="2835947"/>
            <a:ext cx="1078407" cy="486941"/>
          </a:xfrm>
          <a:prstGeom prst="wedgeRoundRectCallout">
            <a:avLst>
              <a:gd name="adj1" fmla="val 68444"/>
              <a:gd name="adj2" fmla="val -16769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执着</a:t>
            </a:r>
          </a:p>
        </p:txBody>
      </p:sp>
    </p:spTree>
    <p:extLst>
      <p:ext uri="{BB962C8B-B14F-4D97-AF65-F5344CB8AC3E}">
        <p14:creationId val="2985560772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19" y="0"/>
            <a:ext cx="4440811" cy="23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2"/>
          <a:stretch>
            <a:fillRect/>
          </a:stretch>
        </p:blipFill>
        <p:spPr bwMode="auto">
          <a:xfrm>
            <a:off x="1984340" y="2211710"/>
            <a:ext cx="6116052" cy="236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858427" y="2859782"/>
            <a:ext cx="201622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258027" y="3219822"/>
            <a:ext cx="561662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58027" y="3579862"/>
            <a:ext cx="561662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213631" y="2211710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11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258027" y="3939902"/>
            <a:ext cx="266429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对话气泡: 圆角矩形 14"/>
          <p:cNvSpPr/>
          <p:nvPr/>
        </p:nvSpPr>
        <p:spPr>
          <a:xfrm>
            <a:off x="3574784" y="2883087"/>
            <a:ext cx="627459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对话气泡: 圆角矩形 14"/>
          <p:cNvSpPr/>
          <p:nvPr/>
        </p:nvSpPr>
        <p:spPr>
          <a:xfrm>
            <a:off x="4398589" y="2883087"/>
            <a:ext cx="627459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对话气泡: 圆角矩形 14"/>
          <p:cNvSpPr/>
          <p:nvPr/>
        </p:nvSpPr>
        <p:spPr>
          <a:xfrm>
            <a:off x="6552809" y="2908080"/>
            <a:ext cx="817786" cy="311742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对话气泡: 圆角矩形 14"/>
          <p:cNvSpPr/>
          <p:nvPr/>
        </p:nvSpPr>
        <p:spPr>
          <a:xfrm>
            <a:off x="2258027" y="3242879"/>
            <a:ext cx="3960440" cy="311742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70C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对话气泡: 圆角矩形 14"/>
          <p:cNvSpPr/>
          <p:nvPr/>
        </p:nvSpPr>
        <p:spPr>
          <a:xfrm>
            <a:off x="5361365" y="1423844"/>
            <a:ext cx="1714203" cy="504389"/>
          </a:xfrm>
          <a:prstGeom prst="wedgeRoundRectCallout">
            <a:avLst>
              <a:gd name="adj1" fmla="val -32008"/>
              <a:gd name="adj2" fmla="val 83597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善于观察</a:t>
            </a:r>
          </a:p>
        </p:txBody>
      </p:sp>
    </p:spTree>
    <p:extLst>
      <p:ext uri="{BB962C8B-B14F-4D97-AF65-F5344CB8AC3E}">
        <p14:creationId val="187980804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0" y="670950"/>
            <a:ext cx="6368665" cy="11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4"/>
          <a:stretch>
            <a:fillRect/>
          </a:stretch>
        </p:blipFill>
        <p:spPr bwMode="auto">
          <a:xfrm>
            <a:off x="1619670" y="1705656"/>
            <a:ext cx="6368664" cy="25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35696" y="990920"/>
            <a:ext cx="489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26969" y="1305546"/>
            <a:ext cx="6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15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35696" y="670950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13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44423" y="2116454"/>
            <a:ext cx="489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06031" y="3142135"/>
            <a:ext cx="6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18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44423" y="1796484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16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96708" y="1019201"/>
            <a:ext cx="25633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174164" y="1742564"/>
            <a:ext cx="14042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56176" y="2471150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806031" y="2831190"/>
            <a:ext cx="23035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67744" y="3553672"/>
            <a:ext cx="39604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对话气泡: 圆角矩形 14"/>
          <p:cNvSpPr/>
          <p:nvPr/>
        </p:nvSpPr>
        <p:spPr>
          <a:xfrm>
            <a:off x="2307535" y="649491"/>
            <a:ext cx="665930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对话气泡: 圆角矩形 14"/>
          <p:cNvSpPr/>
          <p:nvPr/>
        </p:nvSpPr>
        <p:spPr>
          <a:xfrm>
            <a:off x="2318965" y="1414366"/>
            <a:ext cx="665930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对话气泡: 圆角矩形 14"/>
          <p:cNvSpPr/>
          <p:nvPr/>
        </p:nvSpPr>
        <p:spPr>
          <a:xfrm>
            <a:off x="6156176" y="2146854"/>
            <a:ext cx="665930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对话气泡: 圆角矩形 14"/>
          <p:cNvSpPr/>
          <p:nvPr/>
        </p:nvSpPr>
        <p:spPr>
          <a:xfrm>
            <a:off x="2356410" y="3181560"/>
            <a:ext cx="617055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对话气泡: 圆角矩形 14"/>
          <p:cNvSpPr/>
          <p:nvPr/>
        </p:nvSpPr>
        <p:spPr>
          <a:xfrm>
            <a:off x="6671422" y="1353892"/>
            <a:ext cx="1316912" cy="486941"/>
          </a:xfrm>
          <a:prstGeom prst="wedgeRoundRectCallout">
            <a:avLst>
              <a:gd name="adj1" fmla="val -64430"/>
              <a:gd name="adj2" fmla="val -82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执着</a:t>
            </a:r>
          </a:p>
        </p:txBody>
      </p:sp>
      <p:sp>
        <p:nvSpPr>
          <p:cNvPr id="29" name="对话气泡: 圆角矩形 14"/>
          <p:cNvSpPr/>
          <p:nvPr/>
        </p:nvSpPr>
        <p:spPr>
          <a:xfrm>
            <a:off x="6644154" y="747449"/>
            <a:ext cx="1701759" cy="486941"/>
          </a:xfrm>
          <a:prstGeom prst="wedgeRoundRectCallout">
            <a:avLst>
              <a:gd name="adj1" fmla="val -61989"/>
              <a:gd name="adj2" fmla="val -6140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好奇心强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835695" y="3542245"/>
            <a:ext cx="6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val="3608547752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501" y="1656515"/>
            <a:ext cx="7200800" cy="12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0851" y="339502"/>
            <a:ext cx="8090676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思考：为什么“我吓了一跳”，却还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“感到愉快”？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对话气泡: 圆角矩形 14"/>
          <p:cNvSpPr/>
          <p:nvPr/>
        </p:nvSpPr>
        <p:spPr>
          <a:xfrm>
            <a:off x="1835696" y="1707654"/>
            <a:ext cx="1224136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FF000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对话气泡: 圆角矩形 14"/>
          <p:cNvSpPr/>
          <p:nvPr/>
        </p:nvSpPr>
        <p:spPr>
          <a:xfrm>
            <a:off x="5148064" y="2106200"/>
            <a:ext cx="936104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54974" y="1707654"/>
            <a:ext cx="489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对话气泡: 圆角矩形 14"/>
          <p:cNvSpPr/>
          <p:nvPr/>
        </p:nvSpPr>
        <p:spPr>
          <a:xfrm>
            <a:off x="179512" y="1585623"/>
            <a:ext cx="1542029" cy="1920384"/>
          </a:xfrm>
          <a:prstGeom prst="wedgeRoundRectCallout">
            <a:avLst>
              <a:gd name="adj1" fmla="val -37573"/>
              <a:gd name="adj2" fmla="val 32834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想不通为什么表里会有蝎子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44423" y="2925595"/>
            <a:ext cx="3168352" cy="179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对话气泡: 圆角矩形 14"/>
          <p:cNvSpPr/>
          <p:nvPr/>
        </p:nvSpPr>
        <p:spPr>
          <a:xfrm>
            <a:off x="5436097" y="2643758"/>
            <a:ext cx="3384376" cy="1812298"/>
          </a:xfrm>
          <a:prstGeom prst="wedgeRoundRectCallout">
            <a:avLst>
              <a:gd name="adj1" fmla="val -37573"/>
              <a:gd name="adj2" fmla="val 32834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大胆的猜想通过长期仔细的观察得以验证，成功的喜悦带来了欢乐</a:t>
            </a:r>
          </a:p>
        </p:txBody>
      </p:sp>
      <p:sp>
        <p:nvSpPr>
          <p:cNvPr id="10" name="对话气泡: 圆角矩形 14"/>
          <p:cNvSpPr/>
          <p:nvPr/>
        </p:nvSpPr>
        <p:spPr>
          <a:xfrm>
            <a:off x="4427984" y="990036"/>
            <a:ext cx="3911220" cy="486941"/>
          </a:xfrm>
          <a:prstGeom prst="wedgeRoundRectCallout">
            <a:avLst>
              <a:gd name="adj1" fmla="val -31773"/>
              <a:gd name="adj2" fmla="val 6826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善思考、想象力丰富</a:t>
            </a:r>
          </a:p>
        </p:txBody>
      </p:sp>
    </p:spTree>
    <p:extLst>
      <p:ext uri="{BB962C8B-B14F-4D97-AF65-F5344CB8AC3E}">
        <p14:creationId val="466613842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05" y="1729434"/>
            <a:ext cx="7917223" cy="96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514437" y="2563447"/>
            <a:ext cx="1800200" cy="15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71600" y="1766084"/>
            <a:ext cx="6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03848" y="2201385"/>
            <a:ext cx="51125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99592" y="2604689"/>
            <a:ext cx="74168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61298" y="455239"/>
            <a:ext cx="7706277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你从画“</a:t>
            </a:r>
            <a:r>
              <a:rPr kumimoji="1" lang="zh-CN" altLang="en-US" sz="3200" b="1" u="sng" spc="190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”的句子中感受到了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什么？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对话气泡: 圆角矩形 14"/>
          <p:cNvSpPr/>
          <p:nvPr/>
        </p:nvSpPr>
        <p:spPr>
          <a:xfrm>
            <a:off x="1007604" y="2859782"/>
            <a:ext cx="7200800" cy="1008112"/>
          </a:xfrm>
          <a:prstGeom prst="wedgeRoundRectCallout">
            <a:avLst>
              <a:gd name="adj1" fmla="val -30154"/>
              <a:gd name="adj2" fmla="val 457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“我”的心中充满了美妙而奇特的想法，富有童真童趣。</a:t>
            </a:r>
          </a:p>
        </p:txBody>
      </p:sp>
    </p:spTree>
    <p:extLst>
      <p:ext uri="{BB962C8B-B14F-4D97-AF65-F5344CB8AC3E}">
        <p14:creationId val="233698689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062" y="1552539"/>
            <a:ext cx="2576870" cy="263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对话气泡: 圆角矩形 14"/>
          <p:cNvSpPr/>
          <p:nvPr/>
        </p:nvSpPr>
        <p:spPr>
          <a:xfrm>
            <a:off x="1600614" y="1347614"/>
            <a:ext cx="1863311" cy="678114"/>
          </a:xfrm>
          <a:prstGeom prst="wedgeRoundRectCallout">
            <a:avLst>
              <a:gd name="adj1" fmla="val -24197"/>
              <a:gd name="adj2" fmla="val -4794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爱观察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对话气泡: 圆角矩形 14"/>
          <p:cNvSpPr/>
          <p:nvPr/>
        </p:nvSpPr>
        <p:spPr>
          <a:xfrm>
            <a:off x="1578634" y="2191812"/>
            <a:ext cx="1863311" cy="672472"/>
          </a:xfrm>
          <a:prstGeom prst="wedgeRoundRectCallout">
            <a:avLst>
              <a:gd name="adj1" fmla="val -24197"/>
              <a:gd name="adj2" fmla="val -4794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善思考</a:t>
            </a:r>
          </a:p>
        </p:txBody>
      </p:sp>
      <p:sp>
        <p:nvSpPr>
          <p:cNvPr id="9" name="对话气泡: 圆角矩形 14"/>
          <p:cNvSpPr/>
          <p:nvPr/>
        </p:nvSpPr>
        <p:spPr>
          <a:xfrm>
            <a:off x="1547664" y="3003798"/>
            <a:ext cx="1863311" cy="648072"/>
          </a:xfrm>
          <a:prstGeom prst="wedgeRoundRectCallout">
            <a:avLst>
              <a:gd name="adj1" fmla="val -24197"/>
              <a:gd name="adj2" fmla="val -4794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好奇心强</a:t>
            </a:r>
          </a:p>
        </p:txBody>
      </p:sp>
      <p:sp>
        <p:nvSpPr>
          <p:cNvPr id="11" name="矩形 10"/>
          <p:cNvSpPr/>
          <p:nvPr/>
        </p:nvSpPr>
        <p:spPr>
          <a:xfrm>
            <a:off x="107504" y="339502"/>
            <a:ext cx="721800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一起来说一说“我”的特点吧！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对话气泡: 圆角矩形 14"/>
          <p:cNvSpPr/>
          <p:nvPr/>
        </p:nvSpPr>
        <p:spPr>
          <a:xfrm>
            <a:off x="3760854" y="1372519"/>
            <a:ext cx="2219931" cy="648072"/>
          </a:xfrm>
          <a:prstGeom prst="wedgeRoundRectCallout">
            <a:avLst>
              <a:gd name="adj1" fmla="val -24197"/>
              <a:gd name="adj2" fmla="val -4794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想象力丰富</a:t>
            </a:r>
          </a:p>
        </p:txBody>
      </p:sp>
      <p:sp>
        <p:nvSpPr>
          <p:cNvPr id="13" name="对话气泡: 圆角矩形 14"/>
          <p:cNvSpPr/>
          <p:nvPr/>
        </p:nvSpPr>
        <p:spPr>
          <a:xfrm>
            <a:off x="3760854" y="2235897"/>
            <a:ext cx="2219931" cy="648072"/>
          </a:xfrm>
          <a:prstGeom prst="wedgeRoundRectCallout">
            <a:avLst>
              <a:gd name="adj1" fmla="val -24197"/>
              <a:gd name="adj2" fmla="val -4794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  着</a:t>
            </a:r>
          </a:p>
        </p:txBody>
      </p:sp>
      <p:sp>
        <p:nvSpPr>
          <p:cNvPr id="10" name="对话气泡: 圆角矩形 14"/>
          <p:cNvSpPr/>
          <p:nvPr/>
        </p:nvSpPr>
        <p:spPr>
          <a:xfrm>
            <a:off x="3779912" y="3003798"/>
            <a:ext cx="2219931" cy="648072"/>
          </a:xfrm>
          <a:prstGeom prst="wedgeRoundRectCallout">
            <a:avLst>
              <a:gd name="adj1" fmla="val -24197"/>
              <a:gd name="adj2" fmla="val -4794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66298417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742278"/>
            <a:ext cx="7525417" cy="13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58759" y="1832646"/>
            <a:ext cx="6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87624" y="2638312"/>
            <a:ext cx="6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21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619672" y="3022818"/>
            <a:ext cx="59766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85722" y="351200"/>
            <a:ext cx="8038739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画“</a:t>
            </a:r>
            <a:r>
              <a:rPr kumimoji="1" lang="zh-CN" altLang="en-US" sz="3200" b="1" u="sng" spc="190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”的句子中“这样的话”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指的是什么？“我”为什么“不说了”？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对话气泡: 圆角矩形 14"/>
          <p:cNvSpPr/>
          <p:nvPr/>
        </p:nvSpPr>
        <p:spPr>
          <a:xfrm>
            <a:off x="3491880" y="1832646"/>
            <a:ext cx="4680520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对话气泡: 圆角矩形 14"/>
          <p:cNvSpPr/>
          <p:nvPr/>
        </p:nvSpPr>
        <p:spPr>
          <a:xfrm>
            <a:off x="1058040" y="2268602"/>
            <a:ext cx="4450064" cy="369710"/>
          </a:xfrm>
          <a:prstGeom prst="wedgeRoundRectCallout">
            <a:avLst>
              <a:gd name="adj1" fmla="val -13733"/>
              <a:gd name="adj2" fmla="val 50716"/>
              <a:gd name="adj3" fmla="val 16667"/>
            </a:avLst>
          </a:prstGeom>
          <a:solidFill>
            <a:srgbClr val="00B050">
              <a:alpha val="12000"/>
            </a:srgb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对话气泡: 圆角矩形 14"/>
          <p:cNvSpPr/>
          <p:nvPr/>
        </p:nvSpPr>
        <p:spPr>
          <a:xfrm>
            <a:off x="3383736" y="3147814"/>
            <a:ext cx="4824536" cy="1096202"/>
          </a:xfrm>
          <a:prstGeom prst="wedgeRoundRectCallout">
            <a:avLst>
              <a:gd name="adj1" fmla="val -30154"/>
              <a:gd name="adj2" fmla="val 457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后来慢慢明白其实表里没有生物。</a:t>
            </a:r>
          </a:p>
        </p:txBody>
      </p:sp>
    </p:spTree>
    <p:extLst>
      <p:ext uri="{BB962C8B-B14F-4D97-AF65-F5344CB8AC3E}">
        <p14:creationId val="2320672403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55576" y="113159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我们身边的生物千千万万，各有各的特点，深深地吸引着我们。你们听说过表里的生物吗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今天，我们学习的这篇课文中的小朋友就坚信爸爸的表里藏着一个小生物，我们一起去探寻表里生物的秘密吧！</a:t>
            </a:r>
          </a:p>
        </p:txBody>
      </p:sp>
      <p:sp>
        <p:nvSpPr>
          <p:cNvPr id="3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257847" y="12347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657182" y="234416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23388" y="234417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135377345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49573" y="262452"/>
            <a:ext cx="7654339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你是否也说过类似的话呢？把你的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相似经历讲给同学们听一听吧。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对话气泡: 圆角矩形 14"/>
          <p:cNvSpPr/>
          <p:nvPr/>
        </p:nvSpPr>
        <p:spPr>
          <a:xfrm>
            <a:off x="2694434" y="1779662"/>
            <a:ext cx="3600400" cy="592146"/>
          </a:xfrm>
          <a:prstGeom prst="wedgeRoundRectCallout">
            <a:avLst>
              <a:gd name="adj1" fmla="val -30154"/>
              <a:gd name="adj2" fmla="val 457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我是从哪里来的？</a:t>
            </a:r>
          </a:p>
        </p:txBody>
      </p:sp>
      <p:sp>
        <p:nvSpPr>
          <p:cNvPr id="11" name="对话气泡: 圆角矩形 14"/>
          <p:cNvSpPr/>
          <p:nvPr/>
        </p:nvSpPr>
        <p:spPr>
          <a:xfrm>
            <a:off x="2604310" y="2499742"/>
            <a:ext cx="3824231" cy="570728"/>
          </a:xfrm>
          <a:prstGeom prst="wedgeRoundRectCallout">
            <a:avLst>
              <a:gd name="adj1" fmla="val -30154"/>
              <a:gd name="adj2" fmla="val 457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我也可以孵出小鸡来。</a:t>
            </a:r>
          </a:p>
        </p:txBody>
      </p:sp>
      <p:sp>
        <p:nvSpPr>
          <p:cNvPr id="12" name="对话气泡: 圆角矩形 14"/>
          <p:cNvSpPr/>
          <p:nvPr/>
        </p:nvSpPr>
        <p:spPr>
          <a:xfrm>
            <a:off x="2313598" y="3189220"/>
            <a:ext cx="4405653" cy="606666"/>
          </a:xfrm>
          <a:prstGeom prst="wedgeRoundRectCallout">
            <a:avLst>
              <a:gd name="adj1" fmla="val -30154"/>
              <a:gd name="adj2" fmla="val 457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有一天我也会变成超人！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1529011"/>
            <a:ext cx="8614323" cy="2751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小时候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我问妈妈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我是从哪儿来的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妈妈告诉我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你是从花心里钻出来的。”我高兴极了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我把这个惊人的发现告诉小伙伴们。小伙伴们半信半疑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还和我一起蹲守在盛开的鲜花旁边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观察有没有小孩子从花心里面钻出来。当然我们什么也没有看到。后来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我慢慢长大了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懂得的知识也逐渐多了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通过看一些书籍，了解了人是从哪儿来的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就不再说类似的话了。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可选过程 1"/>
          <p:cNvSpPr/>
          <p:nvPr/>
        </p:nvSpPr>
        <p:spPr>
          <a:xfrm>
            <a:off x="772712" y="3210740"/>
            <a:ext cx="2302344" cy="585146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表里有生物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4860032" y="3134123"/>
            <a:ext cx="2592288" cy="581817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表里有小蝎子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702581" y="1131590"/>
            <a:ext cx="2918825" cy="718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表里的生物</a:t>
            </a:r>
          </a:p>
        </p:txBody>
      </p:sp>
      <p:sp>
        <p:nvSpPr>
          <p:cNvPr id="5" name="左大括号 4"/>
          <p:cNvSpPr/>
          <p:nvPr/>
        </p:nvSpPr>
        <p:spPr>
          <a:xfrm rot="5400000">
            <a:off x="3988923" y="-38107"/>
            <a:ext cx="236374" cy="4088275"/>
          </a:xfrm>
          <a:prstGeom prst="leftBrac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对话气泡: 圆角矩形 14"/>
          <p:cNvSpPr/>
          <p:nvPr/>
        </p:nvSpPr>
        <p:spPr>
          <a:xfrm>
            <a:off x="1042414" y="2184166"/>
            <a:ext cx="186838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提出猜测</a:t>
            </a:r>
          </a:p>
        </p:txBody>
      </p:sp>
      <p:sp>
        <p:nvSpPr>
          <p:cNvPr id="7" name="对话气泡: 圆角矩形 14"/>
          <p:cNvSpPr/>
          <p:nvPr/>
        </p:nvSpPr>
        <p:spPr>
          <a:xfrm>
            <a:off x="5101368" y="2184166"/>
            <a:ext cx="1821584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得到证实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676341" y="1387584"/>
            <a:ext cx="1140010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7051606" y="555527"/>
            <a:ext cx="1944216" cy="18926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爱观察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善思考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好奇心强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执着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3478"/>
            <a:ext cx="2268000" cy="6925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" y="117420"/>
            <a:ext cx="450000" cy="559756"/>
          </a:xfrm>
          <a:prstGeom prst="rect">
            <a:avLst/>
          </a:prstGeom>
        </p:spPr>
      </p:pic>
      <p:sp>
        <p:nvSpPr>
          <p:cNvPr id="1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47312" y="762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17" name="下箭头 16"/>
          <p:cNvSpPr/>
          <p:nvPr/>
        </p:nvSpPr>
        <p:spPr>
          <a:xfrm>
            <a:off x="1791367" y="2770754"/>
            <a:ext cx="260118" cy="36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72514" y="2743134"/>
            <a:ext cx="260118" cy="36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46420117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755576" y="1141313"/>
            <a:ext cx="7585282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课文通过写小时候的“我”认为能发出声音的都是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，所以对父亲的表极为好奇，并相信了父亲说的有个小蝎子在表里面。表现了童年的“我”对事物有着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，是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，并且非常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的孩子。</a:t>
            </a:r>
          </a:p>
        </p:txBody>
      </p:sp>
      <p:sp>
        <p:nvSpPr>
          <p:cNvPr id="2" name="矩形 1"/>
          <p:cNvSpPr/>
          <p:nvPr/>
        </p:nvSpPr>
        <p:spPr>
          <a:xfrm>
            <a:off x="2315947" y="166830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活的生物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36096" y="2672837"/>
            <a:ext cx="257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强烈的好奇心  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45067" y="317948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爱观察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94797" y="317948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善思考</a:t>
            </a:r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2" y="222989"/>
            <a:ext cx="2268000" cy="6925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" y="216931"/>
            <a:ext cx="450000" cy="559756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20370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7" name="矩形 6"/>
          <p:cNvSpPr/>
          <p:nvPr/>
        </p:nvSpPr>
        <p:spPr>
          <a:xfrm>
            <a:off x="5941517" y="317948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执着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61097" y="1421654"/>
            <a:ext cx="7813849" cy="2878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2425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  这要从机械钟表的擒纵机构说起，如果仅仅是让上满发条的表自由走起来，那么很快就会变成飞表，指针飞跑，无法计时，所以机械钟表都要有一个擒纵机构（一种机械结构），由钟摆或摆轮来一格一格释放齿轮，这样才能计时。嘀嗒声就是擒纵机构一格格走的声音。</a:t>
            </a:r>
            <a:endParaRPr kumimoji="0" lang="zh-CN" altLang="zh-CN" sz="2800" b="1" i="0" u="none" strike="noStrike" cap="none" normalizeH="0" baseline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3958" y="85268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  <a:cs typeface="宋体-18030"/>
              </a:rPr>
              <a:t>钟表为什么会发出嘀嗒声</a:t>
            </a:r>
            <a:endParaRPr lang="zh-CN" altLang="en-US" b="1">
              <a:latin typeface="宋体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8" y="155224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658434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224"/>
            <a:ext cx="450000" cy="55975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0981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20917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155192"/>
            <a:ext cx="450000" cy="55975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9552" y="937515"/>
            <a:ext cx="799060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23888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  <a:ea typeface="宋体" panose="02010600030101010101" pitchFamily="2" charset="-122"/>
                <a:cs typeface="Times New Roman" panose="02020603050405020304" charset="0"/>
              </a:rPr>
              <a:t>    有人觉得文中的“我”太无知了，你赞同这个观点吗？为什么？</a:t>
            </a:r>
            <a:endParaRPr lang="zh-CN" altLang="zh-CN" sz="3200" b="1">
              <a:solidFill>
                <a:srgbClr val="000000"/>
              </a:solidFill>
              <a:latin typeface="宋体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对话气泡: 圆角矩形 14"/>
          <p:cNvSpPr/>
          <p:nvPr/>
        </p:nvSpPr>
        <p:spPr>
          <a:xfrm>
            <a:off x="827584" y="2211710"/>
            <a:ext cx="7560840" cy="1678133"/>
          </a:xfrm>
          <a:prstGeom prst="wedgeRoundRectCallout">
            <a:avLst>
              <a:gd name="adj1" fmla="val -30154"/>
              <a:gd name="adj2" fmla="val 457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不赞同。“我”用儿童的眼光去观察世界，用儿童的思维去认知事物，正是这种好奇心引领我们学会观察，学会思考，学会探索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79512872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347614"/>
            <a:ext cx="8225938" cy="19897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查找并阅读冯至的作品</a:t>
            </a: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彩色的鸟</a:t>
            </a: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猫儿眼</a:t>
            </a: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，把这些有趣的故事讲给你的家人和朋友听。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582129173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39552" y="912659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冯至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1905—1993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）原名冯承植，直隶涿州（今属河北）人，现代诗人、学者。鲁迅曾称赞他是中国最优秀的抒情诗人。有一次毛泽东曾握住冯至的手，说他写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杜甫传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是“为中国人民做了一件好事”。代表作有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昨日之歌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十四行集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山水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伍子胥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</p:spTree>
    <p:extLst>
      <p:ext uri="{BB962C8B-B14F-4D97-AF65-F5344CB8AC3E}">
        <p14:creationId val="230714997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214983"/>
            <a:ext cx="2269879" cy="693151"/>
          </a:xfrm>
          <a:prstGeom prst="rect">
            <a:avLst/>
          </a:prstGeom>
        </p:spPr>
      </p:pic>
      <p:sp>
        <p:nvSpPr>
          <p:cNvPr id="3" name="文本框 14">
            <a:hlinkClick r:id="rId3" action="ppaction://hlinkfile"/>
          </p:cNvPr>
          <p:cNvSpPr txBox="1"/>
          <p:nvPr/>
        </p:nvSpPr>
        <p:spPr>
          <a:xfrm>
            <a:off x="72091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453"/>
            <a:ext cx="443315" cy="5514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552" y="1748889"/>
            <a:ext cx="77048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自由读课文，读准字音，读通句子。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305162" y="686454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05909" y="146934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val="214770244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78862" y="934137"/>
            <a:ext cx="7789210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蝎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钵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蝈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蝈  机器  钟楼  街心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盲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  单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齿轮  唯恐  丑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恐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怖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证实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蟋蟀 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蛰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9723"/>
            <a:ext cx="431626" cy="558077"/>
          </a:xfrm>
          <a:prstGeom prst="rect">
            <a:avLst/>
          </a:prstGeom>
        </p:spPr>
      </p:pic>
      <p:sp>
        <p:nvSpPr>
          <p:cNvPr id="4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51470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518" y="934137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xiē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92367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diào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23677"/>
            <a:ext cx="168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máng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5266" y="934137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bō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2629" y="934137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guō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5266" y="2900941"/>
            <a:ext cx="16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xī shuài 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900941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zhē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1923677"/>
            <a:ext cx="168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汉语拼音" pitchFamily="34" charset="0"/>
                <a:cs typeface="汉语拼音" pitchFamily="34" charset="0"/>
              </a:rPr>
              <a:t>è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9093" y="1923677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bù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val="353435903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88098" y="1234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学写字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8"/>
            <a:ext cx="864096" cy="819783"/>
          </a:xfrm>
          <a:prstGeom prst="rect">
            <a:avLst/>
          </a:prstGeom>
        </p:spPr>
      </p:pic>
      <p:pic>
        <p:nvPicPr>
          <p:cNvPr id="4" name="拼音开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54" y="455406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861850" y="585143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点击生字，观看生字视频</a:t>
            </a:r>
          </a:p>
        </p:txBody>
      </p:sp>
      <p:grpSp>
        <p:nvGrpSpPr>
          <p:cNvPr id="6" name="组合 7"/>
          <p:cNvGrpSpPr/>
          <p:nvPr/>
        </p:nvGrpSpPr>
        <p:grpSpPr>
          <a:xfrm>
            <a:off x="1331640" y="2103899"/>
            <a:ext cx="965084" cy="963900"/>
            <a:chOff x="2437" y="2032"/>
            <a:chExt cx="1244" cy="1264"/>
          </a:xfrm>
        </p:grpSpPr>
        <p:sp>
          <p:nvSpPr>
            <p:cNvPr id="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" name="文本框 64">
            <a:hlinkClick r:id="rId4" action="ppaction://hlinkfile"/>
          </p:cNvPr>
          <p:cNvSpPr txBox="1"/>
          <p:nvPr/>
        </p:nvSpPr>
        <p:spPr>
          <a:xfrm>
            <a:off x="1352384" y="2046238"/>
            <a:ext cx="889875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脆</a:t>
            </a:r>
            <a:endParaRPr lang="en-US" altLang="zh-CN" sz="6000" b="1" err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7"/>
          <p:cNvGrpSpPr/>
          <p:nvPr/>
        </p:nvGrpSpPr>
        <p:grpSpPr>
          <a:xfrm>
            <a:off x="2701003" y="2111906"/>
            <a:ext cx="965084" cy="963900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4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5" name="文本框 64">
            <a:hlinkClick r:id="rId5" action="ppaction://hlinkfile"/>
          </p:cNvPr>
          <p:cNvSpPr txBox="1"/>
          <p:nvPr/>
        </p:nvSpPr>
        <p:spPr>
          <a:xfrm>
            <a:off x="2717520" y="2046238"/>
            <a:ext cx="894174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拦</a:t>
            </a:r>
            <a:endParaRPr lang="en-US" altLang="zh-CN" sz="6000" b="1" err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7"/>
          <p:cNvGrpSpPr/>
          <p:nvPr/>
        </p:nvGrpSpPr>
        <p:grpSpPr>
          <a:xfrm>
            <a:off x="4098135" y="2096531"/>
            <a:ext cx="965084" cy="963900"/>
            <a:chOff x="2437" y="2032"/>
            <a:chExt cx="1244" cy="1264"/>
          </a:xfrm>
        </p:grpSpPr>
        <p:sp>
          <p:nvSpPr>
            <p:cNvPr id="2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0" name="文本框 64">
            <a:hlinkClick r:id="rId6" action="ppaction://hlinkfile"/>
          </p:cNvPr>
          <p:cNvSpPr txBox="1"/>
          <p:nvPr/>
        </p:nvSpPr>
        <p:spPr>
          <a:xfrm>
            <a:off x="4145178" y="2054828"/>
            <a:ext cx="918817" cy="99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  <a:endParaRPr lang="en-US" altLang="zh-CN" sz="6000" b="1" err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7"/>
          <p:cNvGrpSpPr/>
          <p:nvPr/>
        </p:nvGrpSpPr>
        <p:grpSpPr>
          <a:xfrm>
            <a:off x="5480081" y="2094616"/>
            <a:ext cx="965084" cy="963900"/>
            <a:chOff x="2437" y="2032"/>
            <a:chExt cx="1244" cy="1264"/>
          </a:xfrm>
        </p:grpSpPr>
        <p:sp>
          <p:nvSpPr>
            <p:cNvPr id="3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4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5" name="文本框 64">
            <a:hlinkClick r:id="rId7" action="ppaction://hlinkfile"/>
          </p:cNvPr>
          <p:cNvSpPr txBox="1"/>
          <p:nvPr/>
        </p:nvSpPr>
        <p:spPr>
          <a:xfrm>
            <a:off x="5499062" y="2069509"/>
            <a:ext cx="946879" cy="99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蟋</a:t>
            </a:r>
            <a:endParaRPr lang="en-US" altLang="zh-CN" sz="6000" b="1" err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23"/>
          <p:cNvSpPr txBox="1"/>
          <p:nvPr/>
        </p:nvSpPr>
        <p:spPr>
          <a:xfrm>
            <a:off x="1442488" y="1492393"/>
            <a:ext cx="777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cuì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7" name="文本框 24"/>
          <p:cNvSpPr txBox="1"/>
          <p:nvPr/>
        </p:nvSpPr>
        <p:spPr>
          <a:xfrm>
            <a:off x="2838857" y="1492393"/>
            <a:ext cx="752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lán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50" name="文本框 28"/>
          <p:cNvSpPr txBox="1"/>
          <p:nvPr/>
        </p:nvSpPr>
        <p:spPr>
          <a:xfrm>
            <a:off x="4322762" y="1492393"/>
            <a:ext cx="492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è</a:t>
            </a:r>
          </a:p>
        </p:txBody>
      </p:sp>
      <p:sp>
        <p:nvSpPr>
          <p:cNvPr id="51" name="文本框 28"/>
          <p:cNvSpPr txBox="1"/>
          <p:nvPr/>
        </p:nvSpPr>
        <p:spPr>
          <a:xfrm>
            <a:off x="5649123" y="1492393"/>
            <a:ext cx="97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xī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grpSp>
        <p:nvGrpSpPr>
          <p:cNvPr id="36" name="组合 7"/>
          <p:cNvGrpSpPr/>
          <p:nvPr/>
        </p:nvGrpSpPr>
        <p:grpSpPr>
          <a:xfrm>
            <a:off x="6848233" y="2074604"/>
            <a:ext cx="965084" cy="963900"/>
            <a:chOff x="2437" y="2032"/>
            <a:chExt cx="1244" cy="1264"/>
          </a:xfrm>
        </p:grpSpPr>
        <p:sp>
          <p:nvSpPr>
            <p:cNvPr id="3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0" name="文本框 64">
            <a:hlinkClick r:id="rId8" action="ppaction://hlinkfile"/>
          </p:cNvPr>
          <p:cNvSpPr txBox="1"/>
          <p:nvPr/>
        </p:nvSpPr>
        <p:spPr>
          <a:xfrm>
            <a:off x="6867214" y="2049497"/>
            <a:ext cx="946879" cy="99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蟀</a:t>
            </a:r>
            <a:endParaRPr lang="en-US" altLang="zh-CN" sz="6000" b="1" err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28"/>
          <p:cNvSpPr txBox="1"/>
          <p:nvPr/>
        </p:nvSpPr>
        <p:spPr>
          <a:xfrm>
            <a:off x="6771034" y="1472381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shuài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</p:spTree>
    <p:extLst>
      <p:ext uri="{BB962C8B-B14F-4D97-AF65-F5344CB8AC3E}">
        <p14:creationId val="1256287950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50" grpId="0"/>
      <p:bldP spid="50" grpId="1"/>
      <p:bldP spid="51" grpId="0"/>
      <p:bldP spid="51" grpId="1"/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641" y="298437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811196" y="371462"/>
            <a:ext cx="456833" cy="456366"/>
            <a:chOff x="631825" y="5181600"/>
            <a:chExt cx="1554163" cy="1552575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625728" y="1825536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右半部分的“危”字，最后两笔是横折钩和竖弯钩。</a:t>
            </a:r>
          </a:p>
        </p:txBody>
      </p:sp>
      <p:sp>
        <p:nvSpPr>
          <p:cNvPr id="56" name="文本框 8"/>
          <p:cNvSpPr txBox="1">
            <a:spLocks noChangeArrowheads="1"/>
          </p:cNvSpPr>
          <p:nvPr/>
        </p:nvSpPr>
        <p:spPr bwMode="auto">
          <a:xfrm>
            <a:off x="539552" y="836007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cuì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117441" y="1757249"/>
            <a:ext cx="2318547" cy="2326669"/>
            <a:chOff x="5534807" y="1672548"/>
            <a:chExt cx="2318547" cy="2326669"/>
          </a:xfrm>
        </p:grpSpPr>
        <p:sp>
          <p:nvSpPr>
            <p:cNvPr id="58" name="矩形 5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399258" y="2133768"/>
            <a:ext cx="1754913" cy="1573630"/>
            <a:chOff x="2060575" y="1068388"/>
            <a:chExt cx="1106488" cy="992188"/>
          </a:xfrm>
          <a:solidFill>
            <a:schemeClr val="tx1"/>
          </a:solidFill>
        </p:grpSpPr>
        <p:sp>
          <p:nvSpPr>
            <p:cNvPr id="64" name="Freeform 14"/>
            <p:cNvSpPr/>
            <p:nvPr/>
          </p:nvSpPr>
          <p:spPr bwMode="auto">
            <a:xfrm>
              <a:off x="2060575" y="1190626"/>
              <a:ext cx="219075" cy="847725"/>
            </a:xfrm>
            <a:custGeom>
              <a:gdLst>
                <a:gd name="T0" fmla="*/ 72 w 138"/>
                <a:gd name="T1" fmla="*/ 454 h 534"/>
                <a:gd name="T2" fmla="*/ 58 w 138"/>
                <a:gd name="T3" fmla="*/ 476 h 534"/>
                <a:gd name="T4" fmla="*/ 45 w 138"/>
                <a:gd name="T5" fmla="*/ 493 h 534"/>
                <a:gd name="T6" fmla="*/ 34 w 138"/>
                <a:gd name="T7" fmla="*/ 507 h 534"/>
                <a:gd name="T8" fmla="*/ 24 w 138"/>
                <a:gd name="T9" fmla="*/ 519 h 534"/>
                <a:gd name="T10" fmla="*/ 14 w 138"/>
                <a:gd name="T11" fmla="*/ 528 h 534"/>
                <a:gd name="T12" fmla="*/ 7 w 138"/>
                <a:gd name="T13" fmla="*/ 533 h 534"/>
                <a:gd name="T14" fmla="*/ 1 w 138"/>
                <a:gd name="T15" fmla="*/ 534 h 534"/>
                <a:gd name="T16" fmla="*/ 0 w 138"/>
                <a:gd name="T17" fmla="*/ 532 h 534"/>
                <a:gd name="T18" fmla="*/ 1 w 138"/>
                <a:gd name="T19" fmla="*/ 526 h 534"/>
                <a:gd name="T20" fmla="*/ 5 w 138"/>
                <a:gd name="T21" fmla="*/ 517 h 534"/>
                <a:gd name="T22" fmla="*/ 12 w 138"/>
                <a:gd name="T23" fmla="*/ 503 h 534"/>
                <a:gd name="T24" fmla="*/ 22 w 138"/>
                <a:gd name="T25" fmla="*/ 487 h 534"/>
                <a:gd name="T26" fmla="*/ 34 w 138"/>
                <a:gd name="T27" fmla="*/ 465 h 534"/>
                <a:gd name="T28" fmla="*/ 47 w 138"/>
                <a:gd name="T29" fmla="*/ 440 h 534"/>
                <a:gd name="T30" fmla="*/ 60 w 138"/>
                <a:gd name="T31" fmla="*/ 411 h 534"/>
                <a:gd name="T32" fmla="*/ 73 w 138"/>
                <a:gd name="T33" fmla="*/ 379 h 534"/>
                <a:gd name="T34" fmla="*/ 84 w 138"/>
                <a:gd name="T35" fmla="*/ 346 h 534"/>
                <a:gd name="T36" fmla="*/ 93 w 138"/>
                <a:gd name="T37" fmla="*/ 310 h 534"/>
                <a:gd name="T38" fmla="*/ 99 w 138"/>
                <a:gd name="T39" fmla="*/ 272 h 534"/>
                <a:gd name="T40" fmla="*/ 103 w 138"/>
                <a:gd name="T41" fmla="*/ 232 h 534"/>
                <a:gd name="T42" fmla="*/ 104 w 138"/>
                <a:gd name="T43" fmla="*/ 194 h 534"/>
                <a:gd name="T44" fmla="*/ 105 w 138"/>
                <a:gd name="T45" fmla="*/ 156 h 534"/>
                <a:gd name="T46" fmla="*/ 105 w 138"/>
                <a:gd name="T47" fmla="*/ 121 h 534"/>
                <a:gd name="T48" fmla="*/ 104 w 138"/>
                <a:gd name="T49" fmla="*/ 96 h 534"/>
                <a:gd name="T50" fmla="*/ 103 w 138"/>
                <a:gd name="T51" fmla="*/ 82 h 534"/>
                <a:gd name="T52" fmla="*/ 102 w 138"/>
                <a:gd name="T53" fmla="*/ 67 h 534"/>
                <a:gd name="T54" fmla="*/ 101 w 138"/>
                <a:gd name="T55" fmla="*/ 56 h 534"/>
                <a:gd name="T56" fmla="*/ 99 w 138"/>
                <a:gd name="T57" fmla="*/ 46 h 534"/>
                <a:gd name="T58" fmla="*/ 98 w 138"/>
                <a:gd name="T59" fmla="*/ 37 h 534"/>
                <a:gd name="T60" fmla="*/ 96 w 138"/>
                <a:gd name="T61" fmla="*/ 30 h 534"/>
                <a:gd name="T62" fmla="*/ 95 w 138"/>
                <a:gd name="T63" fmla="*/ 24 h 534"/>
                <a:gd name="T64" fmla="*/ 91 w 138"/>
                <a:gd name="T65" fmla="*/ 16 h 534"/>
                <a:gd name="T66" fmla="*/ 90 w 138"/>
                <a:gd name="T67" fmla="*/ 11 h 534"/>
                <a:gd name="T68" fmla="*/ 90 w 138"/>
                <a:gd name="T69" fmla="*/ 6 h 534"/>
                <a:gd name="T70" fmla="*/ 91 w 138"/>
                <a:gd name="T71" fmla="*/ 2 h 534"/>
                <a:gd name="T72" fmla="*/ 93 w 138"/>
                <a:gd name="T73" fmla="*/ 0 h 534"/>
                <a:gd name="T74" fmla="*/ 96 w 138"/>
                <a:gd name="T75" fmla="*/ 0 h 534"/>
                <a:gd name="T76" fmla="*/ 99 w 138"/>
                <a:gd name="T77" fmla="*/ 1 h 534"/>
                <a:gd name="T78" fmla="*/ 108 w 138"/>
                <a:gd name="T79" fmla="*/ 2 h 534"/>
                <a:gd name="T80" fmla="*/ 121 w 138"/>
                <a:gd name="T81" fmla="*/ 7 h 534"/>
                <a:gd name="T82" fmla="*/ 138 w 138"/>
                <a:gd name="T83" fmla="*/ 12 h 534"/>
                <a:gd name="T84" fmla="*/ 138 w 138"/>
                <a:gd name="T85" fmla="*/ 51 h 534"/>
                <a:gd name="T86" fmla="*/ 138 w 138"/>
                <a:gd name="T87" fmla="*/ 85 h 534"/>
                <a:gd name="T88" fmla="*/ 138 w 138"/>
                <a:gd name="T89" fmla="*/ 118 h 534"/>
                <a:gd name="T90" fmla="*/ 138 w 138"/>
                <a:gd name="T91" fmla="*/ 147 h 534"/>
                <a:gd name="T92" fmla="*/ 137 w 138"/>
                <a:gd name="T93" fmla="*/ 173 h 534"/>
                <a:gd name="T94" fmla="*/ 137 w 138"/>
                <a:gd name="T95" fmla="*/ 197 h 534"/>
                <a:gd name="T96" fmla="*/ 136 w 138"/>
                <a:gd name="T97" fmla="*/ 215 h 534"/>
                <a:gd name="T98" fmla="*/ 136 w 138"/>
                <a:gd name="T99" fmla="*/ 232 h 534"/>
                <a:gd name="T100" fmla="*/ 133 w 138"/>
                <a:gd name="T101" fmla="*/ 262 h 534"/>
                <a:gd name="T102" fmla="*/ 129 w 138"/>
                <a:gd name="T103" fmla="*/ 290 h 534"/>
                <a:gd name="T104" fmla="*/ 124 w 138"/>
                <a:gd name="T105" fmla="*/ 316 h 534"/>
                <a:gd name="T106" fmla="*/ 118 w 138"/>
                <a:gd name="T107" fmla="*/ 341 h 534"/>
                <a:gd name="T108" fmla="*/ 112 w 138"/>
                <a:gd name="T109" fmla="*/ 366 h 534"/>
                <a:gd name="T110" fmla="*/ 103 w 138"/>
                <a:gd name="T111" fmla="*/ 391 h 534"/>
                <a:gd name="T112" fmla="*/ 92 w 138"/>
                <a:gd name="T113" fmla="*/ 416 h 534"/>
                <a:gd name="T114" fmla="*/ 79 w 138"/>
                <a:gd name="T115" fmla="*/ 442 h 5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" h="534">
                  <a:moveTo>
                    <a:pt x="79" y="442"/>
                  </a:moveTo>
                  <a:lnTo>
                    <a:pt x="72" y="454"/>
                  </a:lnTo>
                  <a:lnTo>
                    <a:pt x="65" y="465"/>
                  </a:lnTo>
                  <a:lnTo>
                    <a:pt x="58" y="476"/>
                  </a:lnTo>
                  <a:lnTo>
                    <a:pt x="52" y="484"/>
                  </a:lnTo>
                  <a:lnTo>
                    <a:pt x="45" y="493"/>
                  </a:lnTo>
                  <a:lnTo>
                    <a:pt x="39" y="501"/>
                  </a:lnTo>
                  <a:lnTo>
                    <a:pt x="34" y="507"/>
                  </a:lnTo>
                  <a:lnTo>
                    <a:pt x="28" y="513"/>
                  </a:lnTo>
                  <a:lnTo>
                    <a:pt x="24" y="519"/>
                  </a:lnTo>
                  <a:lnTo>
                    <a:pt x="19" y="523"/>
                  </a:lnTo>
                  <a:lnTo>
                    <a:pt x="14" y="528"/>
                  </a:lnTo>
                  <a:lnTo>
                    <a:pt x="11" y="530"/>
                  </a:lnTo>
                  <a:lnTo>
                    <a:pt x="7" y="533"/>
                  </a:lnTo>
                  <a:lnTo>
                    <a:pt x="3" y="534"/>
                  </a:lnTo>
                  <a:lnTo>
                    <a:pt x="1" y="534"/>
                  </a:lnTo>
                  <a:lnTo>
                    <a:pt x="0" y="533"/>
                  </a:lnTo>
                  <a:lnTo>
                    <a:pt x="0" y="532"/>
                  </a:lnTo>
                  <a:lnTo>
                    <a:pt x="0" y="529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7"/>
                  </a:lnTo>
                  <a:lnTo>
                    <a:pt x="8" y="510"/>
                  </a:lnTo>
                  <a:lnTo>
                    <a:pt x="12" y="503"/>
                  </a:lnTo>
                  <a:lnTo>
                    <a:pt x="18" y="496"/>
                  </a:lnTo>
                  <a:lnTo>
                    <a:pt x="22" y="487"/>
                  </a:lnTo>
                  <a:lnTo>
                    <a:pt x="28" y="476"/>
                  </a:lnTo>
                  <a:lnTo>
                    <a:pt x="34" y="465"/>
                  </a:lnTo>
                  <a:lnTo>
                    <a:pt x="40" y="454"/>
                  </a:lnTo>
                  <a:lnTo>
                    <a:pt x="47" y="440"/>
                  </a:lnTo>
                  <a:lnTo>
                    <a:pt x="53" y="426"/>
                  </a:lnTo>
                  <a:lnTo>
                    <a:pt x="60" y="411"/>
                  </a:lnTo>
                  <a:lnTo>
                    <a:pt x="67" y="395"/>
                  </a:lnTo>
                  <a:lnTo>
                    <a:pt x="73" y="379"/>
                  </a:lnTo>
                  <a:lnTo>
                    <a:pt x="79" y="362"/>
                  </a:lnTo>
                  <a:lnTo>
                    <a:pt x="84" y="346"/>
                  </a:lnTo>
                  <a:lnTo>
                    <a:pt x="89" y="328"/>
                  </a:lnTo>
                  <a:lnTo>
                    <a:pt x="93" y="310"/>
                  </a:lnTo>
                  <a:lnTo>
                    <a:pt x="97" y="292"/>
                  </a:lnTo>
                  <a:lnTo>
                    <a:pt x="99" y="272"/>
                  </a:lnTo>
                  <a:lnTo>
                    <a:pt x="102" y="252"/>
                  </a:lnTo>
                  <a:lnTo>
                    <a:pt x="103" y="232"/>
                  </a:lnTo>
                  <a:lnTo>
                    <a:pt x="104" y="213"/>
                  </a:lnTo>
                  <a:lnTo>
                    <a:pt x="104" y="194"/>
                  </a:lnTo>
                  <a:lnTo>
                    <a:pt x="105" y="175"/>
                  </a:lnTo>
                  <a:lnTo>
                    <a:pt x="105" y="156"/>
                  </a:lnTo>
                  <a:lnTo>
                    <a:pt x="105" y="138"/>
                  </a:lnTo>
                  <a:lnTo>
                    <a:pt x="105" y="121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04" y="89"/>
                  </a:lnTo>
                  <a:lnTo>
                    <a:pt x="103" y="82"/>
                  </a:lnTo>
                  <a:lnTo>
                    <a:pt x="103" y="75"/>
                  </a:lnTo>
                  <a:lnTo>
                    <a:pt x="102" y="67"/>
                  </a:lnTo>
                  <a:lnTo>
                    <a:pt x="102" y="61"/>
                  </a:lnTo>
                  <a:lnTo>
                    <a:pt x="101" y="56"/>
                  </a:lnTo>
                  <a:lnTo>
                    <a:pt x="101" y="51"/>
                  </a:lnTo>
                  <a:lnTo>
                    <a:pt x="99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7" y="33"/>
                  </a:lnTo>
                  <a:lnTo>
                    <a:pt x="96" y="30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1"/>
                  </a:lnTo>
                  <a:lnTo>
                    <a:pt x="91" y="16"/>
                  </a:lnTo>
                  <a:lnTo>
                    <a:pt x="90" y="13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90" y="6"/>
                  </a:lnTo>
                  <a:lnTo>
                    <a:pt x="90" y="3"/>
                  </a:lnTo>
                  <a:lnTo>
                    <a:pt x="91" y="2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2" y="1"/>
                  </a:lnTo>
                  <a:lnTo>
                    <a:pt x="108" y="2"/>
                  </a:lnTo>
                  <a:lnTo>
                    <a:pt x="114" y="5"/>
                  </a:lnTo>
                  <a:lnTo>
                    <a:pt x="121" y="7"/>
                  </a:lnTo>
                  <a:lnTo>
                    <a:pt x="129" y="9"/>
                  </a:lnTo>
                  <a:lnTo>
                    <a:pt x="138" y="12"/>
                  </a:lnTo>
                  <a:lnTo>
                    <a:pt x="138" y="32"/>
                  </a:lnTo>
                  <a:lnTo>
                    <a:pt x="138" y="51"/>
                  </a:lnTo>
                  <a:lnTo>
                    <a:pt x="138" y="69"/>
                  </a:lnTo>
                  <a:lnTo>
                    <a:pt x="138" y="85"/>
                  </a:lnTo>
                  <a:lnTo>
                    <a:pt x="138" y="102"/>
                  </a:lnTo>
                  <a:lnTo>
                    <a:pt x="138" y="118"/>
                  </a:lnTo>
                  <a:lnTo>
                    <a:pt x="138" y="133"/>
                  </a:lnTo>
                  <a:lnTo>
                    <a:pt x="138" y="147"/>
                  </a:lnTo>
                  <a:lnTo>
                    <a:pt x="138" y="161"/>
                  </a:lnTo>
                  <a:lnTo>
                    <a:pt x="137" y="173"/>
                  </a:lnTo>
                  <a:lnTo>
                    <a:pt x="137" y="185"/>
                  </a:lnTo>
                  <a:lnTo>
                    <a:pt x="137" y="197"/>
                  </a:lnTo>
                  <a:lnTo>
                    <a:pt x="137" y="206"/>
                  </a:lnTo>
                  <a:lnTo>
                    <a:pt x="136" y="215"/>
                  </a:lnTo>
                  <a:lnTo>
                    <a:pt x="136" y="225"/>
                  </a:lnTo>
                  <a:lnTo>
                    <a:pt x="136" y="232"/>
                  </a:lnTo>
                  <a:lnTo>
                    <a:pt x="135" y="247"/>
                  </a:lnTo>
                  <a:lnTo>
                    <a:pt x="133" y="262"/>
                  </a:lnTo>
                  <a:lnTo>
                    <a:pt x="131" y="276"/>
                  </a:lnTo>
                  <a:lnTo>
                    <a:pt x="129" y="290"/>
                  </a:lnTo>
                  <a:lnTo>
                    <a:pt x="127" y="303"/>
                  </a:lnTo>
                  <a:lnTo>
                    <a:pt x="124" y="316"/>
                  </a:lnTo>
                  <a:lnTo>
                    <a:pt x="122" y="329"/>
                  </a:lnTo>
                  <a:lnTo>
                    <a:pt x="118" y="341"/>
                  </a:lnTo>
                  <a:lnTo>
                    <a:pt x="116" y="353"/>
                  </a:lnTo>
                  <a:lnTo>
                    <a:pt x="112" y="366"/>
                  </a:lnTo>
                  <a:lnTo>
                    <a:pt x="108" y="378"/>
                  </a:lnTo>
                  <a:lnTo>
                    <a:pt x="103" y="391"/>
                  </a:lnTo>
                  <a:lnTo>
                    <a:pt x="98" y="403"/>
                  </a:lnTo>
                  <a:lnTo>
                    <a:pt x="92" y="416"/>
                  </a:lnTo>
                  <a:lnTo>
                    <a:pt x="86" y="429"/>
                  </a:lnTo>
                  <a:lnTo>
                    <a:pt x="79" y="442"/>
                  </a:lnTo>
                  <a:lnTo>
                    <a:pt x="79" y="442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5"/>
            <p:cNvSpPr/>
            <p:nvPr/>
          </p:nvSpPr>
          <p:spPr bwMode="auto">
            <a:xfrm>
              <a:off x="2254250" y="1427163"/>
              <a:ext cx="120650" cy="38100"/>
            </a:xfrm>
            <a:custGeom>
              <a:gdLst>
                <a:gd name="T0" fmla="*/ 0 w 76"/>
                <a:gd name="T1" fmla="*/ 0 h 24"/>
                <a:gd name="T2" fmla="*/ 9 w 76"/>
                <a:gd name="T3" fmla="*/ 1 h 24"/>
                <a:gd name="T4" fmla="*/ 18 w 76"/>
                <a:gd name="T5" fmla="*/ 1 h 24"/>
                <a:gd name="T6" fmla="*/ 26 w 76"/>
                <a:gd name="T7" fmla="*/ 1 h 24"/>
                <a:gd name="T8" fmla="*/ 33 w 76"/>
                <a:gd name="T9" fmla="*/ 1 h 24"/>
                <a:gd name="T10" fmla="*/ 40 w 76"/>
                <a:gd name="T11" fmla="*/ 1 h 24"/>
                <a:gd name="T12" fmla="*/ 46 w 76"/>
                <a:gd name="T13" fmla="*/ 1 h 24"/>
                <a:gd name="T14" fmla="*/ 52 w 76"/>
                <a:gd name="T15" fmla="*/ 2 h 24"/>
                <a:gd name="T16" fmla="*/ 57 w 76"/>
                <a:gd name="T17" fmla="*/ 2 h 24"/>
                <a:gd name="T18" fmla="*/ 61 w 76"/>
                <a:gd name="T19" fmla="*/ 2 h 24"/>
                <a:gd name="T20" fmla="*/ 65 w 76"/>
                <a:gd name="T21" fmla="*/ 4 h 24"/>
                <a:gd name="T22" fmla="*/ 69 w 76"/>
                <a:gd name="T23" fmla="*/ 4 h 24"/>
                <a:gd name="T24" fmla="*/ 71 w 76"/>
                <a:gd name="T25" fmla="*/ 5 h 24"/>
                <a:gd name="T26" fmla="*/ 73 w 76"/>
                <a:gd name="T27" fmla="*/ 5 h 24"/>
                <a:gd name="T28" fmla="*/ 74 w 76"/>
                <a:gd name="T29" fmla="*/ 5 h 24"/>
                <a:gd name="T30" fmla="*/ 76 w 76"/>
                <a:gd name="T31" fmla="*/ 6 h 24"/>
                <a:gd name="T32" fmla="*/ 76 w 76"/>
                <a:gd name="T33" fmla="*/ 6 h 24"/>
                <a:gd name="T34" fmla="*/ 76 w 76"/>
                <a:gd name="T35" fmla="*/ 8 h 24"/>
                <a:gd name="T36" fmla="*/ 76 w 76"/>
                <a:gd name="T37" fmla="*/ 10 h 24"/>
                <a:gd name="T38" fmla="*/ 74 w 76"/>
                <a:gd name="T39" fmla="*/ 12 h 24"/>
                <a:gd name="T40" fmla="*/ 73 w 76"/>
                <a:gd name="T41" fmla="*/ 13 h 24"/>
                <a:gd name="T42" fmla="*/ 72 w 76"/>
                <a:gd name="T43" fmla="*/ 14 h 24"/>
                <a:gd name="T44" fmla="*/ 70 w 76"/>
                <a:gd name="T45" fmla="*/ 16 h 24"/>
                <a:gd name="T46" fmla="*/ 67 w 76"/>
                <a:gd name="T47" fmla="*/ 17 h 24"/>
                <a:gd name="T48" fmla="*/ 65 w 76"/>
                <a:gd name="T49" fmla="*/ 18 h 24"/>
                <a:gd name="T50" fmla="*/ 61 w 76"/>
                <a:gd name="T51" fmla="*/ 19 h 24"/>
                <a:gd name="T52" fmla="*/ 59 w 76"/>
                <a:gd name="T53" fmla="*/ 19 h 24"/>
                <a:gd name="T54" fmla="*/ 56 w 76"/>
                <a:gd name="T55" fmla="*/ 20 h 24"/>
                <a:gd name="T56" fmla="*/ 53 w 76"/>
                <a:gd name="T57" fmla="*/ 20 h 24"/>
                <a:gd name="T58" fmla="*/ 50 w 76"/>
                <a:gd name="T59" fmla="*/ 21 h 24"/>
                <a:gd name="T60" fmla="*/ 46 w 76"/>
                <a:gd name="T61" fmla="*/ 21 h 24"/>
                <a:gd name="T62" fmla="*/ 42 w 76"/>
                <a:gd name="T63" fmla="*/ 21 h 24"/>
                <a:gd name="T64" fmla="*/ 39 w 76"/>
                <a:gd name="T65" fmla="*/ 23 h 24"/>
                <a:gd name="T66" fmla="*/ 34 w 76"/>
                <a:gd name="T67" fmla="*/ 23 h 24"/>
                <a:gd name="T68" fmla="*/ 29 w 76"/>
                <a:gd name="T69" fmla="*/ 23 h 24"/>
                <a:gd name="T70" fmla="*/ 24 w 76"/>
                <a:gd name="T71" fmla="*/ 23 h 24"/>
                <a:gd name="T72" fmla="*/ 19 w 76"/>
                <a:gd name="T73" fmla="*/ 24 h 24"/>
                <a:gd name="T74" fmla="*/ 13 w 76"/>
                <a:gd name="T75" fmla="*/ 24 h 24"/>
                <a:gd name="T76" fmla="*/ 6 w 76"/>
                <a:gd name="T77" fmla="*/ 24 h 24"/>
                <a:gd name="T78" fmla="*/ 0 w 76"/>
                <a:gd name="T79" fmla="*/ 24 h 24"/>
                <a:gd name="T80" fmla="*/ 0 w 76"/>
                <a:gd name="T81" fmla="*/ 0 h 24"/>
                <a:gd name="T82" fmla="*/ 0 w 76"/>
                <a:gd name="T8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24">
                  <a:moveTo>
                    <a:pt x="0" y="0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6" y="1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9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4" y="12"/>
                  </a:lnTo>
                  <a:lnTo>
                    <a:pt x="73" y="13"/>
                  </a:lnTo>
                  <a:lnTo>
                    <a:pt x="72" y="14"/>
                  </a:lnTo>
                  <a:lnTo>
                    <a:pt x="70" y="16"/>
                  </a:lnTo>
                  <a:lnTo>
                    <a:pt x="67" y="17"/>
                  </a:lnTo>
                  <a:lnTo>
                    <a:pt x="65" y="18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4" y="23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2244725" y="1597026"/>
              <a:ext cx="130175" cy="49213"/>
            </a:xfrm>
            <a:custGeom>
              <a:gdLst>
                <a:gd name="T0" fmla="*/ 43 w 82"/>
                <a:gd name="T1" fmla="*/ 6 h 31"/>
                <a:gd name="T2" fmla="*/ 48 w 82"/>
                <a:gd name="T3" fmla="*/ 3 h 31"/>
                <a:gd name="T4" fmla="*/ 53 w 82"/>
                <a:gd name="T5" fmla="*/ 1 h 31"/>
                <a:gd name="T6" fmla="*/ 59 w 82"/>
                <a:gd name="T7" fmla="*/ 0 h 31"/>
                <a:gd name="T8" fmla="*/ 65 w 82"/>
                <a:gd name="T9" fmla="*/ 0 h 31"/>
                <a:gd name="T10" fmla="*/ 67 w 82"/>
                <a:gd name="T11" fmla="*/ 0 h 31"/>
                <a:gd name="T12" fmla="*/ 70 w 82"/>
                <a:gd name="T13" fmla="*/ 0 h 31"/>
                <a:gd name="T14" fmla="*/ 72 w 82"/>
                <a:gd name="T15" fmla="*/ 0 h 31"/>
                <a:gd name="T16" fmla="*/ 75 w 82"/>
                <a:gd name="T17" fmla="*/ 0 h 31"/>
                <a:gd name="T18" fmla="*/ 77 w 82"/>
                <a:gd name="T19" fmla="*/ 1 h 31"/>
                <a:gd name="T20" fmla="*/ 79 w 82"/>
                <a:gd name="T21" fmla="*/ 2 h 31"/>
                <a:gd name="T22" fmla="*/ 80 w 82"/>
                <a:gd name="T23" fmla="*/ 4 h 31"/>
                <a:gd name="T24" fmla="*/ 82 w 82"/>
                <a:gd name="T25" fmla="*/ 8 h 31"/>
                <a:gd name="T26" fmla="*/ 82 w 82"/>
                <a:gd name="T27" fmla="*/ 12 h 31"/>
                <a:gd name="T28" fmla="*/ 82 w 82"/>
                <a:gd name="T29" fmla="*/ 14 h 31"/>
                <a:gd name="T30" fmla="*/ 82 w 82"/>
                <a:gd name="T31" fmla="*/ 16 h 31"/>
                <a:gd name="T32" fmla="*/ 82 w 82"/>
                <a:gd name="T33" fmla="*/ 17 h 31"/>
                <a:gd name="T34" fmla="*/ 80 w 82"/>
                <a:gd name="T35" fmla="*/ 19 h 31"/>
                <a:gd name="T36" fmla="*/ 79 w 82"/>
                <a:gd name="T37" fmla="*/ 21 h 31"/>
                <a:gd name="T38" fmla="*/ 78 w 82"/>
                <a:gd name="T39" fmla="*/ 22 h 31"/>
                <a:gd name="T40" fmla="*/ 76 w 82"/>
                <a:gd name="T41" fmla="*/ 23 h 31"/>
                <a:gd name="T42" fmla="*/ 73 w 82"/>
                <a:gd name="T43" fmla="*/ 25 h 31"/>
                <a:gd name="T44" fmla="*/ 71 w 82"/>
                <a:gd name="T45" fmla="*/ 26 h 31"/>
                <a:gd name="T46" fmla="*/ 69 w 82"/>
                <a:gd name="T47" fmla="*/ 26 h 31"/>
                <a:gd name="T48" fmla="*/ 66 w 82"/>
                <a:gd name="T49" fmla="*/ 26 h 31"/>
                <a:gd name="T50" fmla="*/ 64 w 82"/>
                <a:gd name="T51" fmla="*/ 27 h 31"/>
                <a:gd name="T52" fmla="*/ 62 w 82"/>
                <a:gd name="T53" fmla="*/ 27 h 31"/>
                <a:gd name="T54" fmla="*/ 58 w 82"/>
                <a:gd name="T55" fmla="*/ 28 h 31"/>
                <a:gd name="T56" fmla="*/ 54 w 82"/>
                <a:gd name="T57" fmla="*/ 28 h 31"/>
                <a:gd name="T58" fmla="*/ 51 w 82"/>
                <a:gd name="T59" fmla="*/ 29 h 31"/>
                <a:gd name="T60" fmla="*/ 47 w 82"/>
                <a:gd name="T61" fmla="*/ 29 h 31"/>
                <a:gd name="T62" fmla="*/ 43 w 82"/>
                <a:gd name="T63" fmla="*/ 29 h 31"/>
                <a:gd name="T64" fmla="*/ 38 w 82"/>
                <a:gd name="T65" fmla="*/ 31 h 31"/>
                <a:gd name="T66" fmla="*/ 32 w 82"/>
                <a:gd name="T67" fmla="*/ 31 h 31"/>
                <a:gd name="T68" fmla="*/ 26 w 82"/>
                <a:gd name="T69" fmla="*/ 31 h 31"/>
                <a:gd name="T70" fmla="*/ 20 w 82"/>
                <a:gd name="T71" fmla="*/ 31 h 31"/>
                <a:gd name="T72" fmla="*/ 14 w 82"/>
                <a:gd name="T73" fmla="*/ 31 h 31"/>
                <a:gd name="T74" fmla="*/ 7 w 82"/>
                <a:gd name="T75" fmla="*/ 31 h 31"/>
                <a:gd name="T76" fmla="*/ 0 w 82"/>
                <a:gd name="T77" fmla="*/ 31 h 31"/>
                <a:gd name="T78" fmla="*/ 0 w 82"/>
                <a:gd name="T79" fmla="*/ 8 h 31"/>
                <a:gd name="T80" fmla="*/ 7 w 82"/>
                <a:gd name="T81" fmla="*/ 8 h 31"/>
                <a:gd name="T82" fmla="*/ 14 w 82"/>
                <a:gd name="T83" fmla="*/ 8 h 31"/>
                <a:gd name="T84" fmla="*/ 20 w 82"/>
                <a:gd name="T85" fmla="*/ 8 h 31"/>
                <a:gd name="T86" fmla="*/ 25 w 82"/>
                <a:gd name="T87" fmla="*/ 8 h 31"/>
                <a:gd name="T88" fmla="*/ 31 w 82"/>
                <a:gd name="T89" fmla="*/ 7 h 31"/>
                <a:gd name="T90" fmla="*/ 35 w 82"/>
                <a:gd name="T91" fmla="*/ 7 h 31"/>
                <a:gd name="T92" fmla="*/ 39 w 82"/>
                <a:gd name="T93" fmla="*/ 6 h 31"/>
                <a:gd name="T94" fmla="*/ 43 w 82"/>
                <a:gd name="T95" fmla="*/ 6 h 31"/>
                <a:gd name="T96" fmla="*/ 43 w 82"/>
                <a:gd name="T97" fmla="*/ 6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31">
                  <a:moveTo>
                    <a:pt x="43" y="6"/>
                  </a:moveTo>
                  <a:lnTo>
                    <a:pt x="48" y="3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2"/>
                  </a:lnTo>
                  <a:lnTo>
                    <a:pt x="80" y="4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1"/>
                  </a:lnTo>
                  <a:lnTo>
                    <a:pt x="78" y="22"/>
                  </a:lnTo>
                  <a:lnTo>
                    <a:pt x="76" y="23"/>
                  </a:lnTo>
                  <a:lnTo>
                    <a:pt x="73" y="25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66" y="26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58" y="28"/>
                  </a:lnTo>
                  <a:lnTo>
                    <a:pt x="54" y="28"/>
                  </a:lnTo>
                  <a:lnTo>
                    <a:pt x="51" y="29"/>
                  </a:lnTo>
                  <a:lnTo>
                    <a:pt x="47" y="29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2" y="31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39" y="6"/>
                  </a:lnTo>
                  <a:lnTo>
                    <a:pt x="43" y="6"/>
                  </a:lnTo>
                  <a:lnTo>
                    <a:pt x="43" y="6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7"/>
            <p:cNvSpPr/>
            <p:nvPr/>
          </p:nvSpPr>
          <p:spPr bwMode="auto">
            <a:xfrm>
              <a:off x="2244725" y="1169988"/>
              <a:ext cx="236538" cy="857250"/>
            </a:xfrm>
            <a:custGeom>
              <a:gdLst>
                <a:gd name="T0" fmla="*/ 102 w 149"/>
                <a:gd name="T1" fmla="*/ 534 h 540"/>
                <a:gd name="T2" fmla="*/ 95 w 149"/>
                <a:gd name="T3" fmla="*/ 540 h 540"/>
                <a:gd name="T4" fmla="*/ 86 w 149"/>
                <a:gd name="T5" fmla="*/ 536 h 540"/>
                <a:gd name="T6" fmla="*/ 80 w 149"/>
                <a:gd name="T7" fmla="*/ 522 h 540"/>
                <a:gd name="T8" fmla="*/ 72 w 149"/>
                <a:gd name="T9" fmla="*/ 501 h 540"/>
                <a:gd name="T10" fmla="*/ 54 w 149"/>
                <a:gd name="T11" fmla="*/ 480 h 540"/>
                <a:gd name="T12" fmla="*/ 33 w 149"/>
                <a:gd name="T13" fmla="*/ 463 h 540"/>
                <a:gd name="T14" fmla="*/ 25 w 149"/>
                <a:gd name="T15" fmla="*/ 451 h 540"/>
                <a:gd name="T16" fmla="*/ 30 w 149"/>
                <a:gd name="T17" fmla="*/ 446 h 540"/>
                <a:gd name="T18" fmla="*/ 46 w 149"/>
                <a:gd name="T19" fmla="*/ 450 h 540"/>
                <a:gd name="T20" fmla="*/ 72 w 149"/>
                <a:gd name="T21" fmla="*/ 456 h 540"/>
                <a:gd name="T22" fmla="*/ 88 w 149"/>
                <a:gd name="T23" fmla="*/ 456 h 540"/>
                <a:gd name="T24" fmla="*/ 93 w 149"/>
                <a:gd name="T25" fmla="*/ 449 h 540"/>
                <a:gd name="T26" fmla="*/ 96 w 149"/>
                <a:gd name="T27" fmla="*/ 431 h 540"/>
                <a:gd name="T28" fmla="*/ 98 w 149"/>
                <a:gd name="T29" fmla="*/ 400 h 540"/>
                <a:gd name="T30" fmla="*/ 98 w 149"/>
                <a:gd name="T31" fmla="*/ 356 h 540"/>
                <a:gd name="T32" fmla="*/ 99 w 149"/>
                <a:gd name="T33" fmla="*/ 265 h 540"/>
                <a:gd name="T34" fmla="*/ 99 w 149"/>
                <a:gd name="T35" fmla="*/ 167 h 540"/>
                <a:gd name="T36" fmla="*/ 98 w 149"/>
                <a:gd name="T37" fmla="*/ 110 h 540"/>
                <a:gd name="T38" fmla="*/ 97 w 149"/>
                <a:gd name="T39" fmla="*/ 77 h 540"/>
                <a:gd name="T40" fmla="*/ 95 w 149"/>
                <a:gd name="T41" fmla="*/ 53 h 540"/>
                <a:gd name="T42" fmla="*/ 91 w 149"/>
                <a:gd name="T43" fmla="*/ 41 h 540"/>
                <a:gd name="T44" fmla="*/ 84 w 149"/>
                <a:gd name="T45" fmla="*/ 39 h 540"/>
                <a:gd name="T46" fmla="*/ 69 w 149"/>
                <a:gd name="T47" fmla="*/ 39 h 540"/>
                <a:gd name="T48" fmla="*/ 44 w 149"/>
                <a:gd name="T49" fmla="*/ 43 h 540"/>
                <a:gd name="T50" fmla="*/ 9 w 149"/>
                <a:gd name="T51" fmla="*/ 50 h 540"/>
                <a:gd name="T52" fmla="*/ 19 w 149"/>
                <a:gd name="T53" fmla="*/ 24 h 540"/>
                <a:gd name="T54" fmla="*/ 51 w 149"/>
                <a:gd name="T55" fmla="*/ 19 h 540"/>
                <a:gd name="T56" fmla="*/ 73 w 149"/>
                <a:gd name="T57" fmla="*/ 14 h 540"/>
                <a:gd name="T58" fmla="*/ 88 w 149"/>
                <a:gd name="T59" fmla="*/ 11 h 540"/>
                <a:gd name="T60" fmla="*/ 98 w 149"/>
                <a:gd name="T61" fmla="*/ 2 h 540"/>
                <a:gd name="T62" fmla="*/ 118 w 149"/>
                <a:gd name="T63" fmla="*/ 5 h 540"/>
                <a:gd name="T64" fmla="*/ 133 w 149"/>
                <a:gd name="T65" fmla="*/ 14 h 540"/>
                <a:gd name="T66" fmla="*/ 146 w 149"/>
                <a:gd name="T67" fmla="*/ 25 h 540"/>
                <a:gd name="T68" fmla="*/ 149 w 149"/>
                <a:gd name="T69" fmla="*/ 31 h 540"/>
                <a:gd name="T70" fmla="*/ 144 w 149"/>
                <a:gd name="T71" fmla="*/ 45 h 540"/>
                <a:gd name="T72" fmla="*/ 141 w 149"/>
                <a:gd name="T73" fmla="*/ 53 h 540"/>
                <a:gd name="T74" fmla="*/ 137 w 149"/>
                <a:gd name="T75" fmla="*/ 67 h 540"/>
                <a:gd name="T76" fmla="*/ 136 w 149"/>
                <a:gd name="T77" fmla="*/ 89 h 540"/>
                <a:gd name="T78" fmla="*/ 136 w 149"/>
                <a:gd name="T79" fmla="*/ 117 h 540"/>
                <a:gd name="T80" fmla="*/ 134 w 149"/>
                <a:gd name="T81" fmla="*/ 153 h 540"/>
                <a:gd name="T82" fmla="*/ 134 w 149"/>
                <a:gd name="T83" fmla="*/ 196 h 540"/>
                <a:gd name="T84" fmla="*/ 134 w 149"/>
                <a:gd name="T85" fmla="*/ 249 h 540"/>
                <a:gd name="T86" fmla="*/ 136 w 149"/>
                <a:gd name="T87" fmla="*/ 309 h 540"/>
                <a:gd name="T88" fmla="*/ 135 w 149"/>
                <a:gd name="T89" fmla="*/ 367 h 540"/>
                <a:gd name="T90" fmla="*/ 134 w 149"/>
                <a:gd name="T91" fmla="*/ 413 h 540"/>
                <a:gd name="T92" fmla="*/ 131 w 149"/>
                <a:gd name="T93" fmla="*/ 449 h 540"/>
                <a:gd name="T94" fmla="*/ 130 w 149"/>
                <a:gd name="T95" fmla="*/ 471 h 540"/>
                <a:gd name="T96" fmla="*/ 121 w 149"/>
                <a:gd name="T97" fmla="*/ 504 h 540"/>
                <a:gd name="T98" fmla="*/ 110 w 149"/>
                <a:gd name="T99" fmla="*/ 526 h 5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540">
                  <a:moveTo>
                    <a:pt x="110" y="526"/>
                  </a:moveTo>
                  <a:lnTo>
                    <a:pt x="106" y="529"/>
                  </a:lnTo>
                  <a:lnTo>
                    <a:pt x="104" y="532"/>
                  </a:lnTo>
                  <a:lnTo>
                    <a:pt x="102" y="534"/>
                  </a:lnTo>
                  <a:lnTo>
                    <a:pt x="99" y="536"/>
                  </a:lnTo>
                  <a:lnTo>
                    <a:pt x="97" y="538"/>
                  </a:lnTo>
                  <a:lnTo>
                    <a:pt x="96" y="539"/>
                  </a:lnTo>
                  <a:lnTo>
                    <a:pt x="95" y="540"/>
                  </a:lnTo>
                  <a:lnTo>
                    <a:pt x="93" y="540"/>
                  </a:lnTo>
                  <a:lnTo>
                    <a:pt x="91" y="540"/>
                  </a:lnTo>
                  <a:lnTo>
                    <a:pt x="89" y="539"/>
                  </a:lnTo>
                  <a:lnTo>
                    <a:pt x="86" y="536"/>
                  </a:lnTo>
                  <a:lnTo>
                    <a:pt x="85" y="534"/>
                  </a:lnTo>
                  <a:lnTo>
                    <a:pt x="83" y="530"/>
                  </a:lnTo>
                  <a:lnTo>
                    <a:pt x="82" y="527"/>
                  </a:lnTo>
                  <a:lnTo>
                    <a:pt x="80" y="522"/>
                  </a:lnTo>
                  <a:lnTo>
                    <a:pt x="79" y="517"/>
                  </a:lnTo>
                  <a:lnTo>
                    <a:pt x="78" y="512"/>
                  </a:lnTo>
                  <a:lnTo>
                    <a:pt x="76" y="507"/>
                  </a:lnTo>
                  <a:lnTo>
                    <a:pt x="72" y="501"/>
                  </a:lnTo>
                  <a:lnTo>
                    <a:pt x="69" y="496"/>
                  </a:lnTo>
                  <a:lnTo>
                    <a:pt x="64" y="490"/>
                  </a:lnTo>
                  <a:lnTo>
                    <a:pt x="59" y="485"/>
                  </a:lnTo>
                  <a:lnTo>
                    <a:pt x="54" y="480"/>
                  </a:lnTo>
                  <a:lnTo>
                    <a:pt x="48" y="475"/>
                  </a:lnTo>
                  <a:lnTo>
                    <a:pt x="43" y="470"/>
                  </a:lnTo>
                  <a:lnTo>
                    <a:pt x="37" y="467"/>
                  </a:lnTo>
                  <a:lnTo>
                    <a:pt x="33" y="463"/>
                  </a:lnTo>
                  <a:lnTo>
                    <a:pt x="30" y="459"/>
                  </a:lnTo>
                  <a:lnTo>
                    <a:pt x="27" y="456"/>
                  </a:lnTo>
                  <a:lnTo>
                    <a:pt x="25" y="453"/>
                  </a:lnTo>
                  <a:lnTo>
                    <a:pt x="25" y="451"/>
                  </a:lnTo>
                  <a:lnTo>
                    <a:pt x="25" y="449"/>
                  </a:lnTo>
                  <a:lnTo>
                    <a:pt x="26" y="448"/>
                  </a:lnTo>
                  <a:lnTo>
                    <a:pt x="27" y="448"/>
                  </a:lnTo>
                  <a:lnTo>
                    <a:pt x="30" y="446"/>
                  </a:lnTo>
                  <a:lnTo>
                    <a:pt x="32" y="446"/>
                  </a:lnTo>
                  <a:lnTo>
                    <a:pt x="35" y="448"/>
                  </a:lnTo>
                  <a:lnTo>
                    <a:pt x="41" y="449"/>
                  </a:lnTo>
                  <a:lnTo>
                    <a:pt x="46" y="450"/>
                  </a:lnTo>
                  <a:lnTo>
                    <a:pt x="53" y="451"/>
                  </a:lnTo>
                  <a:lnTo>
                    <a:pt x="60" y="453"/>
                  </a:lnTo>
                  <a:lnTo>
                    <a:pt x="67" y="455"/>
                  </a:lnTo>
                  <a:lnTo>
                    <a:pt x="72" y="456"/>
                  </a:lnTo>
                  <a:lnTo>
                    <a:pt x="77" y="456"/>
                  </a:lnTo>
                  <a:lnTo>
                    <a:pt x="82" y="456"/>
                  </a:lnTo>
                  <a:lnTo>
                    <a:pt x="85" y="456"/>
                  </a:lnTo>
                  <a:lnTo>
                    <a:pt x="88" y="456"/>
                  </a:lnTo>
                  <a:lnTo>
                    <a:pt x="90" y="455"/>
                  </a:lnTo>
                  <a:lnTo>
                    <a:pt x="91" y="453"/>
                  </a:lnTo>
                  <a:lnTo>
                    <a:pt x="92" y="452"/>
                  </a:lnTo>
                  <a:lnTo>
                    <a:pt x="93" y="449"/>
                  </a:lnTo>
                  <a:lnTo>
                    <a:pt x="93" y="446"/>
                  </a:lnTo>
                  <a:lnTo>
                    <a:pt x="95" y="442"/>
                  </a:lnTo>
                  <a:lnTo>
                    <a:pt x="96" y="437"/>
                  </a:lnTo>
                  <a:lnTo>
                    <a:pt x="96" y="431"/>
                  </a:lnTo>
                  <a:lnTo>
                    <a:pt x="97" y="424"/>
                  </a:lnTo>
                  <a:lnTo>
                    <a:pt x="97" y="417"/>
                  </a:lnTo>
                  <a:lnTo>
                    <a:pt x="98" y="408"/>
                  </a:lnTo>
                  <a:lnTo>
                    <a:pt x="98" y="400"/>
                  </a:lnTo>
                  <a:lnTo>
                    <a:pt x="98" y="390"/>
                  </a:lnTo>
                  <a:lnTo>
                    <a:pt x="98" y="380"/>
                  </a:lnTo>
                  <a:lnTo>
                    <a:pt x="98" y="368"/>
                  </a:lnTo>
                  <a:lnTo>
                    <a:pt x="98" y="356"/>
                  </a:lnTo>
                  <a:lnTo>
                    <a:pt x="99" y="343"/>
                  </a:lnTo>
                  <a:lnTo>
                    <a:pt x="99" y="316"/>
                  </a:lnTo>
                  <a:lnTo>
                    <a:pt x="99" y="290"/>
                  </a:lnTo>
                  <a:lnTo>
                    <a:pt x="99" y="265"/>
                  </a:lnTo>
                  <a:lnTo>
                    <a:pt x="99" y="239"/>
                  </a:lnTo>
                  <a:lnTo>
                    <a:pt x="99" y="214"/>
                  </a:lnTo>
                  <a:lnTo>
                    <a:pt x="99" y="191"/>
                  </a:lnTo>
                  <a:lnTo>
                    <a:pt x="99" y="167"/>
                  </a:lnTo>
                  <a:lnTo>
                    <a:pt x="99" y="143"/>
                  </a:lnTo>
                  <a:lnTo>
                    <a:pt x="98" y="131"/>
                  </a:lnTo>
                  <a:lnTo>
                    <a:pt x="98" y="121"/>
                  </a:lnTo>
                  <a:lnTo>
                    <a:pt x="98" y="110"/>
                  </a:lnTo>
                  <a:lnTo>
                    <a:pt x="98" y="101"/>
                  </a:lnTo>
                  <a:lnTo>
                    <a:pt x="98" y="92"/>
                  </a:lnTo>
                  <a:lnTo>
                    <a:pt x="97" y="84"/>
                  </a:lnTo>
                  <a:lnTo>
                    <a:pt x="97" y="77"/>
                  </a:lnTo>
                  <a:lnTo>
                    <a:pt x="97" y="70"/>
                  </a:lnTo>
                  <a:lnTo>
                    <a:pt x="96" y="64"/>
                  </a:lnTo>
                  <a:lnTo>
                    <a:pt x="96" y="58"/>
                  </a:lnTo>
                  <a:lnTo>
                    <a:pt x="95" y="53"/>
                  </a:lnTo>
                  <a:lnTo>
                    <a:pt x="93" y="50"/>
                  </a:lnTo>
                  <a:lnTo>
                    <a:pt x="93" y="46"/>
                  </a:lnTo>
                  <a:lnTo>
                    <a:pt x="92" y="44"/>
                  </a:lnTo>
                  <a:lnTo>
                    <a:pt x="91" y="41"/>
                  </a:lnTo>
                  <a:lnTo>
                    <a:pt x="90" y="40"/>
                  </a:lnTo>
                  <a:lnTo>
                    <a:pt x="89" y="39"/>
                  </a:lnTo>
                  <a:lnTo>
                    <a:pt x="88" y="39"/>
                  </a:lnTo>
                  <a:lnTo>
                    <a:pt x="84" y="39"/>
                  </a:lnTo>
                  <a:lnTo>
                    <a:pt x="82" y="39"/>
                  </a:lnTo>
                  <a:lnTo>
                    <a:pt x="78" y="39"/>
                  </a:lnTo>
                  <a:lnTo>
                    <a:pt x="73" y="39"/>
                  </a:lnTo>
                  <a:lnTo>
                    <a:pt x="69" y="39"/>
                  </a:lnTo>
                  <a:lnTo>
                    <a:pt x="63" y="40"/>
                  </a:lnTo>
                  <a:lnTo>
                    <a:pt x="57" y="40"/>
                  </a:lnTo>
                  <a:lnTo>
                    <a:pt x="51" y="41"/>
                  </a:lnTo>
                  <a:lnTo>
                    <a:pt x="44" y="43"/>
                  </a:lnTo>
                  <a:lnTo>
                    <a:pt x="35" y="44"/>
                  </a:lnTo>
                  <a:lnTo>
                    <a:pt x="27" y="46"/>
                  </a:lnTo>
                  <a:lnTo>
                    <a:pt x="19" y="47"/>
                  </a:lnTo>
                  <a:lnTo>
                    <a:pt x="9" y="50"/>
                  </a:lnTo>
                  <a:lnTo>
                    <a:pt x="0" y="51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9" y="24"/>
                  </a:lnTo>
                  <a:lnTo>
                    <a:pt x="27" y="22"/>
                  </a:lnTo>
                  <a:lnTo>
                    <a:pt x="35" y="21"/>
                  </a:lnTo>
                  <a:lnTo>
                    <a:pt x="44" y="20"/>
                  </a:lnTo>
                  <a:lnTo>
                    <a:pt x="51" y="19"/>
                  </a:lnTo>
                  <a:lnTo>
                    <a:pt x="57" y="18"/>
                  </a:lnTo>
                  <a:lnTo>
                    <a:pt x="63" y="16"/>
                  </a:lnTo>
                  <a:lnTo>
                    <a:pt x="69" y="15"/>
                  </a:lnTo>
                  <a:lnTo>
                    <a:pt x="73" y="14"/>
                  </a:lnTo>
                  <a:lnTo>
                    <a:pt x="78" y="14"/>
                  </a:lnTo>
                  <a:lnTo>
                    <a:pt x="82" y="13"/>
                  </a:lnTo>
                  <a:lnTo>
                    <a:pt x="84" y="12"/>
                  </a:lnTo>
                  <a:lnTo>
                    <a:pt x="88" y="11"/>
                  </a:lnTo>
                  <a:lnTo>
                    <a:pt x="89" y="9"/>
                  </a:lnTo>
                  <a:lnTo>
                    <a:pt x="90" y="8"/>
                  </a:lnTo>
                  <a:lnTo>
                    <a:pt x="95" y="5"/>
                  </a:lnTo>
                  <a:lnTo>
                    <a:pt x="98" y="2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12" y="2"/>
                  </a:lnTo>
                  <a:lnTo>
                    <a:pt x="118" y="5"/>
                  </a:lnTo>
                  <a:lnTo>
                    <a:pt x="121" y="6"/>
                  </a:lnTo>
                  <a:lnTo>
                    <a:pt x="124" y="8"/>
                  </a:lnTo>
                  <a:lnTo>
                    <a:pt x="129" y="11"/>
                  </a:lnTo>
                  <a:lnTo>
                    <a:pt x="133" y="14"/>
                  </a:lnTo>
                  <a:lnTo>
                    <a:pt x="136" y="16"/>
                  </a:lnTo>
                  <a:lnTo>
                    <a:pt x="140" y="20"/>
                  </a:lnTo>
                  <a:lnTo>
                    <a:pt x="143" y="22"/>
                  </a:lnTo>
                  <a:lnTo>
                    <a:pt x="146" y="25"/>
                  </a:lnTo>
                  <a:lnTo>
                    <a:pt x="147" y="27"/>
                  </a:lnTo>
                  <a:lnTo>
                    <a:pt x="148" y="28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49" y="35"/>
                  </a:lnTo>
                  <a:lnTo>
                    <a:pt x="148" y="39"/>
                  </a:lnTo>
                  <a:lnTo>
                    <a:pt x="146" y="43"/>
                  </a:lnTo>
                  <a:lnTo>
                    <a:pt x="144" y="45"/>
                  </a:lnTo>
                  <a:lnTo>
                    <a:pt x="143" y="46"/>
                  </a:lnTo>
                  <a:lnTo>
                    <a:pt x="142" y="48"/>
                  </a:lnTo>
                  <a:lnTo>
                    <a:pt x="141" y="51"/>
                  </a:lnTo>
                  <a:lnTo>
                    <a:pt x="141" y="53"/>
                  </a:lnTo>
                  <a:lnTo>
                    <a:pt x="140" y="56"/>
                  </a:lnTo>
                  <a:lnTo>
                    <a:pt x="138" y="59"/>
                  </a:lnTo>
                  <a:lnTo>
                    <a:pt x="138" y="63"/>
                  </a:lnTo>
                  <a:lnTo>
                    <a:pt x="137" y="67"/>
                  </a:lnTo>
                  <a:lnTo>
                    <a:pt x="137" y="72"/>
                  </a:lnTo>
                  <a:lnTo>
                    <a:pt x="137" y="77"/>
                  </a:lnTo>
                  <a:lnTo>
                    <a:pt x="136" y="83"/>
                  </a:lnTo>
                  <a:lnTo>
                    <a:pt x="136" y="89"/>
                  </a:lnTo>
                  <a:lnTo>
                    <a:pt x="136" y="95"/>
                  </a:lnTo>
                  <a:lnTo>
                    <a:pt x="136" y="102"/>
                  </a:lnTo>
                  <a:lnTo>
                    <a:pt x="136" y="109"/>
                  </a:lnTo>
                  <a:lnTo>
                    <a:pt x="136" y="117"/>
                  </a:lnTo>
                  <a:lnTo>
                    <a:pt x="135" y="125"/>
                  </a:lnTo>
                  <a:lnTo>
                    <a:pt x="135" y="134"/>
                  </a:lnTo>
                  <a:lnTo>
                    <a:pt x="134" y="143"/>
                  </a:lnTo>
                  <a:lnTo>
                    <a:pt x="134" y="153"/>
                  </a:lnTo>
                  <a:lnTo>
                    <a:pt x="134" y="163"/>
                  </a:lnTo>
                  <a:lnTo>
                    <a:pt x="134" y="174"/>
                  </a:lnTo>
                  <a:lnTo>
                    <a:pt x="134" y="185"/>
                  </a:lnTo>
                  <a:lnTo>
                    <a:pt x="134" y="196"/>
                  </a:lnTo>
                  <a:lnTo>
                    <a:pt x="134" y="208"/>
                  </a:lnTo>
                  <a:lnTo>
                    <a:pt x="134" y="221"/>
                  </a:lnTo>
                  <a:lnTo>
                    <a:pt x="134" y="234"/>
                  </a:lnTo>
                  <a:lnTo>
                    <a:pt x="134" y="249"/>
                  </a:lnTo>
                  <a:lnTo>
                    <a:pt x="134" y="263"/>
                  </a:lnTo>
                  <a:lnTo>
                    <a:pt x="135" y="277"/>
                  </a:lnTo>
                  <a:lnTo>
                    <a:pt x="135" y="292"/>
                  </a:lnTo>
                  <a:lnTo>
                    <a:pt x="136" y="309"/>
                  </a:lnTo>
                  <a:lnTo>
                    <a:pt x="135" y="324"/>
                  </a:lnTo>
                  <a:lnTo>
                    <a:pt x="135" y="340"/>
                  </a:lnTo>
                  <a:lnTo>
                    <a:pt x="135" y="354"/>
                  </a:lnTo>
                  <a:lnTo>
                    <a:pt x="135" y="367"/>
                  </a:lnTo>
                  <a:lnTo>
                    <a:pt x="135" y="380"/>
                  </a:lnTo>
                  <a:lnTo>
                    <a:pt x="135" y="392"/>
                  </a:lnTo>
                  <a:lnTo>
                    <a:pt x="134" y="403"/>
                  </a:lnTo>
                  <a:lnTo>
                    <a:pt x="134" y="413"/>
                  </a:lnTo>
                  <a:lnTo>
                    <a:pt x="134" y="424"/>
                  </a:lnTo>
                  <a:lnTo>
                    <a:pt x="133" y="432"/>
                  </a:lnTo>
                  <a:lnTo>
                    <a:pt x="133" y="440"/>
                  </a:lnTo>
                  <a:lnTo>
                    <a:pt x="131" y="449"/>
                  </a:lnTo>
                  <a:lnTo>
                    <a:pt x="131" y="456"/>
                  </a:lnTo>
                  <a:lnTo>
                    <a:pt x="131" y="462"/>
                  </a:lnTo>
                  <a:lnTo>
                    <a:pt x="130" y="467"/>
                  </a:lnTo>
                  <a:lnTo>
                    <a:pt x="130" y="471"/>
                  </a:lnTo>
                  <a:lnTo>
                    <a:pt x="128" y="481"/>
                  </a:lnTo>
                  <a:lnTo>
                    <a:pt x="125" y="489"/>
                  </a:lnTo>
                  <a:lnTo>
                    <a:pt x="123" y="497"/>
                  </a:lnTo>
                  <a:lnTo>
                    <a:pt x="121" y="504"/>
                  </a:lnTo>
                  <a:lnTo>
                    <a:pt x="118" y="510"/>
                  </a:lnTo>
                  <a:lnTo>
                    <a:pt x="116" y="516"/>
                  </a:lnTo>
                  <a:lnTo>
                    <a:pt x="114" y="521"/>
                  </a:lnTo>
                  <a:lnTo>
                    <a:pt x="110" y="526"/>
                  </a:lnTo>
                  <a:lnTo>
                    <a:pt x="110" y="526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8"/>
            <p:cNvSpPr/>
            <p:nvPr/>
          </p:nvSpPr>
          <p:spPr bwMode="auto">
            <a:xfrm>
              <a:off x="2530475" y="1068388"/>
              <a:ext cx="279400" cy="325438"/>
            </a:xfrm>
            <a:custGeom>
              <a:gdLst>
                <a:gd name="T0" fmla="*/ 0 w 176"/>
                <a:gd name="T1" fmla="*/ 202 h 205"/>
                <a:gd name="T2" fmla="*/ 2 w 176"/>
                <a:gd name="T3" fmla="*/ 198 h 205"/>
                <a:gd name="T4" fmla="*/ 8 w 176"/>
                <a:gd name="T5" fmla="*/ 189 h 205"/>
                <a:gd name="T6" fmla="*/ 19 w 176"/>
                <a:gd name="T7" fmla="*/ 179 h 205"/>
                <a:gd name="T8" fmla="*/ 32 w 176"/>
                <a:gd name="T9" fmla="*/ 167 h 205"/>
                <a:gd name="T10" fmla="*/ 45 w 176"/>
                <a:gd name="T11" fmla="*/ 154 h 205"/>
                <a:gd name="T12" fmla="*/ 59 w 176"/>
                <a:gd name="T13" fmla="*/ 138 h 205"/>
                <a:gd name="T14" fmla="*/ 72 w 176"/>
                <a:gd name="T15" fmla="*/ 122 h 205"/>
                <a:gd name="T16" fmla="*/ 86 w 176"/>
                <a:gd name="T17" fmla="*/ 104 h 205"/>
                <a:gd name="T18" fmla="*/ 97 w 176"/>
                <a:gd name="T19" fmla="*/ 88 h 205"/>
                <a:gd name="T20" fmla="*/ 105 w 176"/>
                <a:gd name="T21" fmla="*/ 72 h 205"/>
                <a:gd name="T22" fmla="*/ 114 w 176"/>
                <a:gd name="T23" fmla="*/ 59 h 205"/>
                <a:gd name="T24" fmla="*/ 118 w 176"/>
                <a:gd name="T25" fmla="*/ 46 h 205"/>
                <a:gd name="T26" fmla="*/ 122 w 176"/>
                <a:gd name="T27" fmla="*/ 35 h 205"/>
                <a:gd name="T28" fmla="*/ 123 w 176"/>
                <a:gd name="T29" fmla="*/ 27 h 205"/>
                <a:gd name="T30" fmla="*/ 123 w 176"/>
                <a:gd name="T31" fmla="*/ 20 h 205"/>
                <a:gd name="T32" fmla="*/ 121 w 176"/>
                <a:gd name="T33" fmla="*/ 14 h 205"/>
                <a:gd name="T34" fmla="*/ 121 w 176"/>
                <a:gd name="T35" fmla="*/ 6 h 205"/>
                <a:gd name="T36" fmla="*/ 123 w 176"/>
                <a:gd name="T37" fmla="*/ 2 h 205"/>
                <a:gd name="T38" fmla="*/ 128 w 176"/>
                <a:gd name="T39" fmla="*/ 1 h 205"/>
                <a:gd name="T40" fmla="*/ 133 w 176"/>
                <a:gd name="T41" fmla="*/ 0 h 205"/>
                <a:gd name="T42" fmla="*/ 138 w 176"/>
                <a:gd name="T43" fmla="*/ 0 h 205"/>
                <a:gd name="T44" fmla="*/ 148 w 176"/>
                <a:gd name="T45" fmla="*/ 3 h 205"/>
                <a:gd name="T46" fmla="*/ 161 w 176"/>
                <a:gd name="T47" fmla="*/ 12 h 205"/>
                <a:gd name="T48" fmla="*/ 170 w 176"/>
                <a:gd name="T49" fmla="*/ 21 h 205"/>
                <a:gd name="T50" fmla="*/ 174 w 176"/>
                <a:gd name="T51" fmla="*/ 26 h 205"/>
                <a:gd name="T52" fmla="*/ 176 w 176"/>
                <a:gd name="T53" fmla="*/ 31 h 205"/>
                <a:gd name="T54" fmla="*/ 176 w 176"/>
                <a:gd name="T55" fmla="*/ 35 h 205"/>
                <a:gd name="T56" fmla="*/ 173 w 176"/>
                <a:gd name="T57" fmla="*/ 43 h 205"/>
                <a:gd name="T58" fmla="*/ 164 w 176"/>
                <a:gd name="T59" fmla="*/ 56 h 205"/>
                <a:gd name="T60" fmla="*/ 155 w 176"/>
                <a:gd name="T61" fmla="*/ 70 h 205"/>
                <a:gd name="T62" fmla="*/ 146 w 176"/>
                <a:gd name="T63" fmla="*/ 82 h 205"/>
                <a:gd name="T64" fmla="*/ 133 w 176"/>
                <a:gd name="T65" fmla="*/ 97 h 205"/>
                <a:gd name="T66" fmla="*/ 117 w 176"/>
                <a:gd name="T67" fmla="*/ 115 h 205"/>
                <a:gd name="T68" fmla="*/ 98 w 176"/>
                <a:gd name="T69" fmla="*/ 134 h 205"/>
                <a:gd name="T70" fmla="*/ 80 w 176"/>
                <a:gd name="T71" fmla="*/ 150 h 205"/>
                <a:gd name="T72" fmla="*/ 64 w 176"/>
                <a:gd name="T73" fmla="*/ 166 h 205"/>
                <a:gd name="T74" fmla="*/ 47 w 176"/>
                <a:gd name="T75" fmla="*/ 178 h 205"/>
                <a:gd name="T76" fmla="*/ 32 w 176"/>
                <a:gd name="T77" fmla="*/ 189 h 205"/>
                <a:gd name="T78" fmla="*/ 19 w 176"/>
                <a:gd name="T79" fmla="*/ 198 h 205"/>
                <a:gd name="T80" fmla="*/ 8 w 176"/>
                <a:gd name="T81" fmla="*/ 202 h 205"/>
                <a:gd name="T82" fmla="*/ 2 w 176"/>
                <a:gd name="T83" fmla="*/ 205 h 205"/>
                <a:gd name="T84" fmla="*/ 1 w 176"/>
                <a:gd name="T85" fmla="*/ 204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205">
                  <a:moveTo>
                    <a:pt x="1" y="204"/>
                  </a:moveTo>
                  <a:lnTo>
                    <a:pt x="0" y="202"/>
                  </a:lnTo>
                  <a:lnTo>
                    <a:pt x="1" y="200"/>
                  </a:lnTo>
                  <a:lnTo>
                    <a:pt x="2" y="198"/>
                  </a:lnTo>
                  <a:lnTo>
                    <a:pt x="5" y="193"/>
                  </a:lnTo>
                  <a:lnTo>
                    <a:pt x="8" y="189"/>
                  </a:lnTo>
                  <a:lnTo>
                    <a:pt x="13" y="185"/>
                  </a:lnTo>
                  <a:lnTo>
                    <a:pt x="19" y="179"/>
                  </a:lnTo>
                  <a:lnTo>
                    <a:pt x="26" y="173"/>
                  </a:lnTo>
                  <a:lnTo>
                    <a:pt x="32" y="167"/>
                  </a:lnTo>
                  <a:lnTo>
                    <a:pt x="39" y="161"/>
                  </a:lnTo>
                  <a:lnTo>
                    <a:pt x="45" y="154"/>
                  </a:lnTo>
                  <a:lnTo>
                    <a:pt x="52" y="147"/>
                  </a:lnTo>
                  <a:lnTo>
                    <a:pt x="59" y="138"/>
                  </a:lnTo>
                  <a:lnTo>
                    <a:pt x="65" y="130"/>
                  </a:lnTo>
                  <a:lnTo>
                    <a:pt x="72" y="122"/>
                  </a:lnTo>
                  <a:lnTo>
                    <a:pt x="79" y="112"/>
                  </a:lnTo>
                  <a:lnTo>
                    <a:pt x="86" y="104"/>
                  </a:lnTo>
                  <a:lnTo>
                    <a:pt x="91" y="96"/>
                  </a:lnTo>
                  <a:lnTo>
                    <a:pt x="97" y="88"/>
                  </a:lnTo>
                  <a:lnTo>
                    <a:pt x="102" y="80"/>
                  </a:lnTo>
                  <a:lnTo>
                    <a:pt x="105" y="72"/>
                  </a:lnTo>
                  <a:lnTo>
                    <a:pt x="110" y="65"/>
                  </a:lnTo>
                  <a:lnTo>
                    <a:pt x="114" y="59"/>
                  </a:lnTo>
                  <a:lnTo>
                    <a:pt x="116" y="52"/>
                  </a:lnTo>
                  <a:lnTo>
                    <a:pt x="118" y="46"/>
                  </a:lnTo>
                  <a:lnTo>
                    <a:pt x="121" y="40"/>
                  </a:lnTo>
                  <a:lnTo>
                    <a:pt x="122" y="35"/>
                  </a:lnTo>
                  <a:lnTo>
                    <a:pt x="123" y="31"/>
                  </a:lnTo>
                  <a:lnTo>
                    <a:pt x="123" y="27"/>
                  </a:lnTo>
                  <a:lnTo>
                    <a:pt x="123" y="24"/>
                  </a:lnTo>
                  <a:lnTo>
                    <a:pt x="123" y="20"/>
                  </a:lnTo>
                  <a:lnTo>
                    <a:pt x="122" y="18"/>
                  </a:lnTo>
                  <a:lnTo>
                    <a:pt x="121" y="14"/>
                  </a:lnTo>
                  <a:lnTo>
                    <a:pt x="119" y="9"/>
                  </a:lnTo>
                  <a:lnTo>
                    <a:pt x="121" y="6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5" y="1"/>
                  </a:lnTo>
                  <a:lnTo>
                    <a:pt x="128" y="1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2" y="1"/>
                  </a:lnTo>
                  <a:lnTo>
                    <a:pt x="148" y="3"/>
                  </a:lnTo>
                  <a:lnTo>
                    <a:pt x="155" y="7"/>
                  </a:lnTo>
                  <a:lnTo>
                    <a:pt x="161" y="12"/>
                  </a:lnTo>
                  <a:lnTo>
                    <a:pt x="167" y="18"/>
                  </a:lnTo>
                  <a:lnTo>
                    <a:pt x="170" y="21"/>
                  </a:lnTo>
                  <a:lnTo>
                    <a:pt x="173" y="24"/>
                  </a:lnTo>
                  <a:lnTo>
                    <a:pt x="174" y="26"/>
                  </a:lnTo>
                  <a:lnTo>
                    <a:pt x="176" y="28"/>
                  </a:lnTo>
                  <a:lnTo>
                    <a:pt x="176" y="31"/>
                  </a:lnTo>
                  <a:lnTo>
                    <a:pt x="176" y="33"/>
                  </a:lnTo>
                  <a:lnTo>
                    <a:pt x="176" y="35"/>
                  </a:lnTo>
                  <a:lnTo>
                    <a:pt x="176" y="38"/>
                  </a:lnTo>
                  <a:lnTo>
                    <a:pt x="173" y="43"/>
                  </a:lnTo>
                  <a:lnTo>
                    <a:pt x="169" y="48"/>
                  </a:lnTo>
                  <a:lnTo>
                    <a:pt x="164" y="56"/>
                  </a:lnTo>
                  <a:lnTo>
                    <a:pt x="159" y="64"/>
                  </a:lnTo>
                  <a:lnTo>
                    <a:pt x="155" y="70"/>
                  </a:lnTo>
                  <a:lnTo>
                    <a:pt x="151" y="76"/>
                  </a:lnTo>
                  <a:lnTo>
                    <a:pt x="146" y="82"/>
                  </a:lnTo>
                  <a:lnTo>
                    <a:pt x="140" y="89"/>
                  </a:lnTo>
                  <a:lnTo>
                    <a:pt x="133" y="97"/>
                  </a:lnTo>
                  <a:lnTo>
                    <a:pt x="125" y="105"/>
                  </a:lnTo>
                  <a:lnTo>
                    <a:pt x="117" y="115"/>
                  </a:lnTo>
                  <a:lnTo>
                    <a:pt x="108" y="124"/>
                  </a:lnTo>
                  <a:lnTo>
                    <a:pt x="98" y="134"/>
                  </a:lnTo>
                  <a:lnTo>
                    <a:pt x="90" y="142"/>
                  </a:lnTo>
                  <a:lnTo>
                    <a:pt x="80" y="150"/>
                  </a:lnTo>
                  <a:lnTo>
                    <a:pt x="72" y="159"/>
                  </a:lnTo>
                  <a:lnTo>
                    <a:pt x="64" y="166"/>
                  </a:lnTo>
                  <a:lnTo>
                    <a:pt x="56" y="172"/>
                  </a:lnTo>
                  <a:lnTo>
                    <a:pt x="47" y="178"/>
                  </a:lnTo>
                  <a:lnTo>
                    <a:pt x="40" y="183"/>
                  </a:lnTo>
                  <a:lnTo>
                    <a:pt x="32" y="189"/>
                  </a:lnTo>
                  <a:lnTo>
                    <a:pt x="25" y="193"/>
                  </a:lnTo>
                  <a:lnTo>
                    <a:pt x="19" y="198"/>
                  </a:lnTo>
                  <a:lnTo>
                    <a:pt x="13" y="200"/>
                  </a:lnTo>
                  <a:lnTo>
                    <a:pt x="8" y="202"/>
                  </a:lnTo>
                  <a:lnTo>
                    <a:pt x="5" y="204"/>
                  </a:lnTo>
                  <a:lnTo>
                    <a:pt x="2" y="205"/>
                  </a:lnTo>
                  <a:lnTo>
                    <a:pt x="1" y="204"/>
                  </a:lnTo>
                  <a:lnTo>
                    <a:pt x="1" y="204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9"/>
            <p:cNvSpPr/>
            <p:nvPr/>
          </p:nvSpPr>
          <p:spPr bwMode="auto">
            <a:xfrm>
              <a:off x="2711450" y="1177926"/>
              <a:ext cx="273050" cy="265113"/>
            </a:xfrm>
            <a:custGeom>
              <a:gdLst>
                <a:gd name="T0" fmla="*/ 133 w 172"/>
                <a:gd name="T1" fmla="*/ 1 h 167"/>
                <a:gd name="T2" fmla="*/ 139 w 172"/>
                <a:gd name="T3" fmla="*/ 3 h 167"/>
                <a:gd name="T4" fmla="*/ 146 w 172"/>
                <a:gd name="T5" fmla="*/ 7 h 167"/>
                <a:gd name="T6" fmla="*/ 153 w 172"/>
                <a:gd name="T7" fmla="*/ 14 h 167"/>
                <a:gd name="T8" fmla="*/ 161 w 172"/>
                <a:gd name="T9" fmla="*/ 22 h 167"/>
                <a:gd name="T10" fmla="*/ 166 w 172"/>
                <a:gd name="T11" fmla="*/ 29 h 167"/>
                <a:gd name="T12" fmla="*/ 170 w 172"/>
                <a:gd name="T13" fmla="*/ 35 h 167"/>
                <a:gd name="T14" fmla="*/ 171 w 172"/>
                <a:gd name="T15" fmla="*/ 39 h 167"/>
                <a:gd name="T16" fmla="*/ 171 w 172"/>
                <a:gd name="T17" fmla="*/ 41 h 167"/>
                <a:gd name="T18" fmla="*/ 166 w 172"/>
                <a:gd name="T19" fmla="*/ 45 h 167"/>
                <a:gd name="T20" fmla="*/ 159 w 172"/>
                <a:gd name="T21" fmla="*/ 48 h 167"/>
                <a:gd name="T22" fmla="*/ 150 w 172"/>
                <a:gd name="T23" fmla="*/ 51 h 167"/>
                <a:gd name="T24" fmla="*/ 140 w 172"/>
                <a:gd name="T25" fmla="*/ 53 h 167"/>
                <a:gd name="T26" fmla="*/ 132 w 172"/>
                <a:gd name="T27" fmla="*/ 59 h 167"/>
                <a:gd name="T28" fmla="*/ 122 w 172"/>
                <a:gd name="T29" fmla="*/ 66 h 167"/>
                <a:gd name="T30" fmla="*/ 108 w 172"/>
                <a:gd name="T31" fmla="*/ 78 h 167"/>
                <a:gd name="T32" fmla="*/ 94 w 172"/>
                <a:gd name="T33" fmla="*/ 92 h 167"/>
                <a:gd name="T34" fmla="*/ 78 w 172"/>
                <a:gd name="T35" fmla="*/ 109 h 167"/>
                <a:gd name="T36" fmla="*/ 59 w 172"/>
                <a:gd name="T37" fmla="*/ 130 h 167"/>
                <a:gd name="T38" fmla="*/ 39 w 172"/>
                <a:gd name="T39" fmla="*/ 154 h 167"/>
                <a:gd name="T40" fmla="*/ 5 w 172"/>
                <a:gd name="T41" fmla="*/ 167 h 167"/>
                <a:gd name="T42" fmla="*/ 24 w 172"/>
                <a:gd name="T43" fmla="*/ 137 h 167"/>
                <a:gd name="T44" fmla="*/ 40 w 172"/>
                <a:gd name="T45" fmla="*/ 111 h 167"/>
                <a:gd name="T46" fmla="*/ 53 w 172"/>
                <a:gd name="T47" fmla="*/ 90 h 167"/>
                <a:gd name="T48" fmla="*/ 65 w 172"/>
                <a:gd name="T49" fmla="*/ 72 h 167"/>
                <a:gd name="T50" fmla="*/ 73 w 172"/>
                <a:gd name="T51" fmla="*/ 58 h 167"/>
                <a:gd name="T52" fmla="*/ 78 w 172"/>
                <a:gd name="T53" fmla="*/ 47 h 167"/>
                <a:gd name="T54" fmla="*/ 81 w 172"/>
                <a:gd name="T55" fmla="*/ 40 h 167"/>
                <a:gd name="T56" fmla="*/ 81 w 172"/>
                <a:gd name="T57" fmla="*/ 38 h 167"/>
                <a:gd name="T58" fmla="*/ 79 w 172"/>
                <a:gd name="T59" fmla="*/ 36 h 167"/>
                <a:gd name="T60" fmla="*/ 73 w 172"/>
                <a:gd name="T61" fmla="*/ 36 h 167"/>
                <a:gd name="T62" fmla="*/ 66 w 172"/>
                <a:gd name="T63" fmla="*/ 35 h 167"/>
                <a:gd name="T64" fmla="*/ 56 w 172"/>
                <a:gd name="T65" fmla="*/ 35 h 167"/>
                <a:gd name="T66" fmla="*/ 46 w 172"/>
                <a:gd name="T67" fmla="*/ 35 h 167"/>
                <a:gd name="T68" fmla="*/ 32 w 172"/>
                <a:gd name="T69" fmla="*/ 36 h 167"/>
                <a:gd name="T70" fmla="*/ 17 w 172"/>
                <a:gd name="T71" fmla="*/ 36 h 167"/>
                <a:gd name="T72" fmla="*/ 0 w 172"/>
                <a:gd name="T73" fmla="*/ 38 h 167"/>
                <a:gd name="T74" fmla="*/ 15 w 172"/>
                <a:gd name="T75" fmla="*/ 17 h 167"/>
                <a:gd name="T76" fmla="*/ 32 w 172"/>
                <a:gd name="T77" fmla="*/ 17 h 167"/>
                <a:gd name="T78" fmla="*/ 55 w 172"/>
                <a:gd name="T79" fmla="*/ 16 h 167"/>
                <a:gd name="T80" fmla="*/ 78 w 172"/>
                <a:gd name="T81" fmla="*/ 14 h 167"/>
                <a:gd name="T82" fmla="*/ 90 w 172"/>
                <a:gd name="T83" fmla="*/ 11 h 167"/>
                <a:gd name="T84" fmla="*/ 99 w 172"/>
                <a:gd name="T85" fmla="*/ 9 h 167"/>
                <a:gd name="T86" fmla="*/ 106 w 172"/>
                <a:gd name="T87" fmla="*/ 6 h 167"/>
                <a:gd name="T88" fmla="*/ 116 w 172"/>
                <a:gd name="T89" fmla="*/ 1 h 167"/>
                <a:gd name="T90" fmla="*/ 123 w 172"/>
                <a:gd name="T91" fmla="*/ 0 h 167"/>
                <a:gd name="T92" fmla="*/ 127 w 172"/>
                <a:gd name="T93" fmla="*/ 0 h 167"/>
                <a:gd name="T94" fmla="*/ 130 w 172"/>
                <a:gd name="T95" fmla="*/ 1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2" h="167">
                  <a:moveTo>
                    <a:pt x="130" y="1"/>
                  </a:moveTo>
                  <a:lnTo>
                    <a:pt x="133" y="1"/>
                  </a:lnTo>
                  <a:lnTo>
                    <a:pt x="136" y="1"/>
                  </a:lnTo>
                  <a:lnTo>
                    <a:pt x="139" y="3"/>
                  </a:lnTo>
                  <a:lnTo>
                    <a:pt x="143" y="4"/>
                  </a:lnTo>
                  <a:lnTo>
                    <a:pt x="146" y="7"/>
                  </a:lnTo>
                  <a:lnTo>
                    <a:pt x="150" y="10"/>
                  </a:lnTo>
                  <a:lnTo>
                    <a:pt x="153" y="14"/>
                  </a:lnTo>
                  <a:lnTo>
                    <a:pt x="158" y="17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66" y="29"/>
                  </a:lnTo>
                  <a:lnTo>
                    <a:pt x="168" y="33"/>
                  </a:lnTo>
                  <a:lnTo>
                    <a:pt x="170" y="35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2" y="40"/>
                  </a:lnTo>
                  <a:lnTo>
                    <a:pt x="171" y="41"/>
                  </a:lnTo>
                  <a:lnTo>
                    <a:pt x="169" y="43"/>
                  </a:lnTo>
                  <a:lnTo>
                    <a:pt x="166" y="45"/>
                  </a:lnTo>
                  <a:lnTo>
                    <a:pt x="163" y="46"/>
                  </a:lnTo>
                  <a:lnTo>
                    <a:pt x="159" y="48"/>
                  </a:lnTo>
                  <a:lnTo>
                    <a:pt x="155" y="49"/>
                  </a:lnTo>
                  <a:lnTo>
                    <a:pt x="150" y="51"/>
                  </a:lnTo>
                  <a:lnTo>
                    <a:pt x="144" y="52"/>
                  </a:lnTo>
                  <a:lnTo>
                    <a:pt x="140" y="53"/>
                  </a:lnTo>
                  <a:lnTo>
                    <a:pt x="136" y="55"/>
                  </a:lnTo>
                  <a:lnTo>
                    <a:pt x="132" y="59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16" y="72"/>
                  </a:lnTo>
                  <a:lnTo>
                    <a:pt x="108" y="78"/>
                  </a:lnTo>
                  <a:lnTo>
                    <a:pt x="101" y="84"/>
                  </a:lnTo>
                  <a:lnTo>
                    <a:pt x="94" y="92"/>
                  </a:lnTo>
                  <a:lnTo>
                    <a:pt x="86" y="100"/>
                  </a:lnTo>
                  <a:lnTo>
                    <a:pt x="78" y="109"/>
                  </a:lnTo>
                  <a:lnTo>
                    <a:pt x="68" y="119"/>
                  </a:lnTo>
                  <a:lnTo>
                    <a:pt x="59" y="130"/>
                  </a:lnTo>
                  <a:lnTo>
                    <a:pt x="49" y="141"/>
                  </a:lnTo>
                  <a:lnTo>
                    <a:pt x="39" y="154"/>
                  </a:lnTo>
                  <a:lnTo>
                    <a:pt x="28" y="167"/>
                  </a:lnTo>
                  <a:lnTo>
                    <a:pt x="5" y="167"/>
                  </a:lnTo>
                  <a:lnTo>
                    <a:pt x="15" y="151"/>
                  </a:lnTo>
                  <a:lnTo>
                    <a:pt x="24" y="137"/>
                  </a:lnTo>
                  <a:lnTo>
                    <a:pt x="33" y="124"/>
                  </a:lnTo>
                  <a:lnTo>
                    <a:pt x="40" y="111"/>
                  </a:lnTo>
                  <a:lnTo>
                    <a:pt x="47" y="100"/>
                  </a:lnTo>
                  <a:lnTo>
                    <a:pt x="53" y="90"/>
                  </a:lnTo>
                  <a:lnTo>
                    <a:pt x="59" y="80"/>
                  </a:lnTo>
                  <a:lnTo>
                    <a:pt x="65" y="72"/>
                  </a:lnTo>
                  <a:lnTo>
                    <a:pt x="68" y="64"/>
                  </a:lnTo>
                  <a:lnTo>
                    <a:pt x="73" y="58"/>
                  </a:lnTo>
                  <a:lnTo>
                    <a:pt x="75" y="52"/>
                  </a:lnTo>
                  <a:lnTo>
                    <a:pt x="78" y="47"/>
                  </a:lnTo>
                  <a:lnTo>
                    <a:pt x="80" y="43"/>
                  </a:lnTo>
                  <a:lnTo>
                    <a:pt x="81" y="40"/>
                  </a:lnTo>
                  <a:lnTo>
                    <a:pt x="81" y="39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3" y="36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1" y="35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46" y="35"/>
                  </a:lnTo>
                  <a:lnTo>
                    <a:pt x="39" y="35"/>
                  </a:lnTo>
                  <a:lnTo>
                    <a:pt x="32" y="36"/>
                  </a:lnTo>
                  <a:lnTo>
                    <a:pt x="24" y="36"/>
                  </a:lnTo>
                  <a:lnTo>
                    <a:pt x="17" y="36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5" y="17"/>
                  </a:lnTo>
                  <a:lnTo>
                    <a:pt x="15" y="17"/>
                  </a:lnTo>
                  <a:lnTo>
                    <a:pt x="23" y="17"/>
                  </a:lnTo>
                  <a:lnTo>
                    <a:pt x="32" y="17"/>
                  </a:lnTo>
                  <a:lnTo>
                    <a:pt x="40" y="17"/>
                  </a:lnTo>
                  <a:lnTo>
                    <a:pt x="55" y="16"/>
                  </a:lnTo>
                  <a:lnTo>
                    <a:pt x="71" y="15"/>
                  </a:lnTo>
                  <a:lnTo>
                    <a:pt x="78" y="14"/>
                  </a:lnTo>
                  <a:lnTo>
                    <a:pt x="84" y="13"/>
                  </a:lnTo>
                  <a:lnTo>
                    <a:pt x="90" y="11"/>
                  </a:lnTo>
                  <a:lnTo>
                    <a:pt x="94" y="10"/>
                  </a:lnTo>
                  <a:lnTo>
                    <a:pt x="99" y="9"/>
                  </a:lnTo>
                  <a:lnTo>
                    <a:pt x="103" y="7"/>
                  </a:lnTo>
                  <a:lnTo>
                    <a:pt x="106" y="6"/>
                  </a:lnTo>
                  <a:lnTo>
                    <a:pt x="110" y="3"/>
                  </a:lnTo>
                  <a:lnTo>
                    <a:pt x="116" y="1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30" y="1"/>
                  </a:lnTo>
                  <a:lnTo>
                    <a:pt x="130" y="1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0"/>
            <p:cNvSpPr/>
            <p:nvPr/>
          </p:nvSpPr>
          <p:spPr bwMode="auto">
            <a:xfrm>
              <a:off x="2409825" y="1416051"/>
              <a:ext cx="215900" cy="644525"/>
            </a:xfrm>
            <a:custGeom>
              <a:gdLst>
                <a:gd name="T0" fmla="*/ 94 w 136"/>
                <a:gd name="T1" fmla="*/ 1 h 406"/>
                <a:gd name="T2" fmla="*/ 101 w 136"/>
                <a:gd name="T3" fmla="*/ 0 h 406"/>
                <a:gd name="T4" fmla="*/ 113 w 136"/>
                <a:gd name="T5" fmla="*/ 0 h 406"/>
                <a:gd name="T6" fmla="*/ 127 w 136"/>
                <a:gd name="T7" fmla="*/ 2 h 406"/>
                <a:gd name="T8" fmla="*/ 135 w 136"/>
                <a:gd name="T9" fmla="*/ 24 h 406"/>
                <a:gd name="T10" fmla="*/ 134 w 136"/>
                <a:gd name="T11" fmla="*/ 58 h 406"/>
                <a:gd name="T12" fmla="*/ 133 w 136"/>
                <a:gd name="T13" fmla="*/ 90 h 406"/>
                <a:gd name="T14" fmla="*/ 130 w 136"/>
                <a:gd name="T15" fmla="*/ 118 h 406"/>
                <a:gd name="T16" fmla="*/ 128 w 136"/>
                <a:gd name="T17" fmla="*/ 145 h 406"/>
                <a:gd name="T18" fmla="*/ 126 w 136"/>
                <a:gd name="T19" fmla="*/ 167 h 406"/>
                <a:gd name="T20" fmla="*/ 123 w 136"/>
                <a:gd name="T21" fmla="*/ 188 h 406"/>
                <a:gd name="T22" fmla="*/ 121 w 136"/>
                <a:gd name="T23" fmla="*/ 206 h 406"/>
                <a:gd name="T24" fmla="*/ 116 w 136"/>
                <a:gd name="T25" fmla="*/ 230 h 406"/>
                <a:gd name="T26" fmla="*/ 108 w 136"/>
                <a:gd name="T27" fmla="*/ 258 h 406"/>
                <a:gd name="T28" fmla="*/ 97 w 136"/>
                <a:gd name="T29" fmla="*/ 285 h 406"/>
                <a:gd name="T30" fmla="*/ 85 w 136"/>
                <a:gd name="T31" fmla="*/ 310 h 406"/>
                <a:gd name="T32" fmla="*/ 72 w 136"/>
                <a:gd name="T33" fmla="*/ 334 h 406"/>
                <a:gd name="T34" fmla="*/ 58 w 136"/>
                <a:gd name="T35" fmla="*/ 353 h 406"/>
                <a:gd name="T36" fmla="*/ 46 w 136"/>
                <a:gd name="T37" fmla="*/ 370 h 406"/>
                <a:gd name="T38" fmla="*/ 34 w 136"/>
                <a:gd name="T39" fmla="*/ 383 h 406"/>
                <a:gd name="T40" fmla="*/ 23 w 136"/>
                <a:gd name="T41" fmla="*/ 393 h 406"/>
                <a:gd name="T42" fmla="*/ 13 w 136"/>
                <a:gd name="T43" fmla="*/ 400 h 406"/>
                <a:gd name="T44" fmla="*/ 6 w 136"/>
                <a:gd name="T45" fmla="*/ 405 h 406"/>
                <a:gd name="T46" fmla="*/ 1 w 136"/>
                <a:gd name="T47" fmla="*/ 406 h 406"/>
                <a:gd name="T48" fmla="*/ 0 w 136"/>
                <a:gd name="T49" fmla="*/ 405 h 406"/>
                <a:gd name="T50" fmla="*/ 0 w 136"/>
                <a:gd name="T51" fmla="*/ 402 h 406"/>
                <a:gd name="T52" fmla="*/ 2 w 136"/>
                <a:gd name="T53" fmla="*/ 398 h 406"/>
                <a:gd name="T54" fmla="*/ 5 w 136"/>
                <a:gd name="T55" fmla="*/ 392 h 406"/>
                <a:gd name="T56" fmla="*/ 10 w 136"/>
                <a:gd name="T57" fmla="*/ 384 h 406"/>
                <a:gd name="T58" fmla="*/ 14 w 136"/>
                <a:gd name="T59" fmla="*/ 374 h 406"/>
                <a:gd name="T60" fmla="*/ 21 w 136"/>
                <a:gd name="T61" fmla="*/ 362 h 406"/>
                <a:gd name="T62" fmla="*/ 30 w 136"/>
                <a:gd name="T63" fmla="*/ 349 h 406"/>
                <a:gd name="T64" fmla="*/ 44 w 136"/>
                <a:gd name="T65" fmla="*/ 327 h 406"/>
                <a:gd name="T66" fmla="*/ 59 w 136"/>
                <a:gd name="T67" fmla="*/ 294 h 406"/>
                <a:gd name="T68" fmla="*/ 72 w 136"/>
                <a:gd name="T69" fmla="*/ 257 h 406"/>
                <a:gd name="T70" fmla="*/ 83 w 136"/>
                <a:gd name="T71" fmla="*/ 216 h 406"/>
                <a:gd name="T72" fmla="*/ 90 w 136"/>
                <a:gd name="T73" fmla="*/ 182 h 406"/>
                <a:gd name="T74" fmla="*/ 92 w 136"/>
                <a:gd name="T75" fmla="*/ 162 h 406"/>
                <a:gd name="T76" fmla="*/ 95 w 136"/>
                <a:gd name="T77" fmla="*/ 143 h 406"/>
                <a:gd name="T78" fmla="*/ 97 w 136"/>
                <a:gd name="T79" fmla="*/ 126 h 406"/>
                <a:gd name="T80" fmla="*/ 100 w 136"/>
                <a:gd name="T81" fmla="*/ 110 h 406"/>
                <a:gd name="T82" fmla="*/ 101 w 136"/>
                <a:gd name="T83" fmla="*/ 96 h 406"/>
                <a:gd name="T84" fmla="*/ 102 w 136"/>
                <a:gd name="T85" fmla="*/ 84 h 406"/>
                <a:gd name="T86" fmla="*/ 102 w 136"/>
                <a:gd name="T87" fmla="*/ 72 h 406"/>
                <a:gd name="T88" fmla="*/ 101 w 136"/>
                <a:gd name="T89" fmla="*/ 58 h 406"/>
                <a:gd name="T90" fmla="*/ 98 w 136"/>
                <a:gd name="T91" fmla="*/ 44 h 406"/>
                <a:gd name="T92" fmla="*/ 97 w 136"/>
                <a:gd name="T93" fmla="*/ 32 h 406"/>
                <a:gd name="T94" fmla="*/ 95 w 136"/>
                <a:gd name="T95" fmla="*/ 23 h 406"/>
                <a:gd name="T96" fmla="*/ 91 w 136"/>
                <a:gd name="T97" fmla="*/ 15 h 406"/>
                <a:gd name="T98" fmla="*/ 90 w 136"/>
                <a:gd name="T99" fmla="*/ 11 h 406"/>
                <a:gd name="T100" fmla="*/ 89 w 136"/>
                <a:gd name="T101" fmla="*/ 6 h 406"/>
                <a:gd name="T102" fmla="*/ 90 w 136"/>
                <a:gd name="T103" fmla="*/ 4 h 406"/>
                <a:gd name="T104" fmla="*/ 91 w 136"/>
                <a:gd name="T105" fmla="*/ 2 h 4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" h="406">
                  <a:moveTo>
                    <a:pt x="91" y="2"/>
                  </a:moveTo>
                  <a:lnTo>
                    <a:pt x="94" y="1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3" y="0"/>
                  </a:lnTo>
                  <a:lnTo>
                    <a:pt x="119" y="1"/>
                  </a:lnTo>
                  <a:lnTo>
                    <a:pt x="127" y="2"/>
                  </a:lnTo>
                  <a:lnTo>
                    <a:pt x="136" y="5"/>
                  </a:lnTo>
                  <a:lnTo>
                    <a:pt x="135" y="24"/>
                  </a:lnTo>
                  <a:lnTo>
                    <a:pt x="135" y="40"/>
                  </a:lnTo>
                  <a:lnTo>
                    <a:pt x="134" y="58"/>
                  </a:lnTo>
                  <a:lnTo>
                    <a:pt x="134" y="73"/>
                  </a:lnTo>
                  <a:lnTo>
                    <a:pt x="133" y="90"/>
                  </a:lnTo>
                  <a:lnTo>
                    <a:pt x="132" y="104"/>
                  </a:lnTo>
                  <a:lnTo>
                    <a:pt x="130" y="118"/>
                  </a:lnTo>
                  <a:lnTo>
                    <a:pt x="129" y="131"/>
                  </a:lnTo>
                  <a:lnTo>
                    <a:pt x="128" y="145"/>
                  </a:lnTo>
                  <a:lnTo>
                    <a:pt x="127" y="156"/>
                  </a:lnTo>
                  <a:lnTo>
                    <a:pt x="126" y="167"/>
                  </a:lnTo>
                  <a:lnTo>
                    <a:pt x="124" y="178"/>
                  </a:lnTo>
                  <a:lnTo>
                    <a:pt x="123" y="188"/>
                  </a:lnTo>
                  <a:lnTo>
                    <a:pt x="122" y="198"/>
                  </a:lnTo>
                  <a:lnTo>
                    <a:pt x="121" y="206"/>
                  </a:lnTo>
                  <a:lnTo>
                    <a:pt x="119" y="213"/>
                  </a:lnTo>
                  <a:lnTo>
                    <a:pt x="116" y="230"/>
                  </a:lnTo>
                  <a:lnTo>
                    <a:pt x="111" y="244"/>
                  </a:lnTo>
                  <a:lnTo>
                    <a:pt x="108" y="258"/>
                  </a:lnTo>
                  <a:lnTo>
                    <a:pt x="102" y="272"/>
                  </a:lnTo>
                  <a:lnTo>
                    <a:pt x="97" y="285"/>
                  </a:lnTo>
                  <a:lnTo>
                    <a:pt x="91" y="298"/>
                  </a:lnTo>
                  <a:lnTo>
                    <a:pt x="85" y="310"/>
                  </a:lnTo>
                  <a:lnTo>
                    <a:pt x="79" y="322"/>
                  </a:lnTo>
                  <a:lnTo>
                    <a:pt x="72" y="334"/>
                  </a:lnTo>
                  <a:lnTo>
                    <a:pt x="65" y="343"/>
                  </a:lnTo>
                  <a:lnTo>
                    <a:pt x="58" y="353"/>
                  </a:lnTo>
                  <a:lnTo>
                    <a:pt x="52" y="361"/>
                  </a:lnTo>
                  <a:lnTo>
                    <a:pt x="46" y="370"/>
                  </a:lnTo>
                  <a:lnTo>
                    <a:pt x="39" y="377"/>
                  </a:lnTo>
                  <a:lnTo>
                    <a:pt x="34" y="383"/>
                  </a:lnTo>
                  <a:lnTo>
                    <a:pt x="29" y="388"/>
                  </a:lnTo>
                  <a:lnTo>
                    <a:pt x="23" y="393"/>
                  </a:lnTo>
                  <a:lnTo>
                    <a:pt x="18" y="397"/>
                  </a:lnTo>
                  <a:lnTo>
                    <a:pt x="13" y="400"/>
                  </a:lnTo>
                  <a:lnTo>
                    <a:pt x="10" y="403"/>
                  </a:lnTo>
                  <a:lnTo>
                    <a:pt x="6" y="405"/>
                  </a:lnTo>
                  <a:lnTo>
                    <a:pt x="4" y="406"/>
                  </a:lnTo>
                  <a:lnTo>
                    <a:pt x="1" y="406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1" y="400"/>
                  </a:lnTo>
                  <a:lnTo>
                    <a:pt x="2" y="398"/>
                  </a:lnTo>
                  <a:lnTo>
                    <a:pt x="4" y="394"/>
                  </a:lnTo>
                  <a:lnTo>
                    <a:pt x="5" y="392"/>
                  </a:lnTo>
                  <a:lnTo>
                    <a:pt x="7" y="387"/>
                  </a:lnTo>
                  <a:lnTo>
                    <a:pt x="10" y="384"/>
                  </a:lnTo>
                  <a:lnTo>
                    <a:pt x="12" y="379"/>
                  </a:lnTo>
                  <a:lnTo>
                    <a:pt x="14" y="374"/>
                  </a:lnTo>
                  <a:lnTo>
                    <a:pt x="18" y="368"/>
                  </a:lnTo>
                  <a:lnTo>
                    <a:pt x="21" y="362"/>
                  </a:lnTo>
                  <a:lnTo>
                    <a:pt x="25" y="357"/>
                  </a:lnTo>
                  <a:lnTo>
                    <a:pt x="30" y="349"/>
                  </a:lnTo>
                  <a:lnTo>
                    <a:pt x="34" y="342"/>
                  </a:lnTo>
                  <a:lnTo>
                    <a:pt x="44" y="327"/>
                  </a:lnTo>
                  <a:lnTo>
                    <a:pt x="52" y="310"/>
                  </a:lnTo>
                  <a:lnTo>
                    <a:pt x="59" y="294"/>
                  </a:lnTo>
                  <a:lnTo>
                    <a:pt x="66" y="276"/>
                  </a:lnTo>
                  <a:lnTo>
                    <a:pt x="72" y="257"/>
                  </a:lnTo>
                  <a:lnTo>
                    <a:pt x="78" y="237"/>
                  </a:lnTo>
                  <a:lnTo>
                    <a:pt x="83" y="216"/>
                  </a:lnTo>
                  <a:lnTo>
                    <a:pt x="88" y="193"/>
                  </a:lnTo>
                  <a:lnTo>
                    <a:pt x="90" y="182"/>
                  </a:lnTo>
                  <a:lnTo>
                    <a:pt x="91" y="172"/>
                  </a:lnTo>
                  <a:lnTo>
                    <a:pt x="92" y="162"/>
                  </a:lnTo>
                  <a:lnTo>
                    <a:pt x="94" y="152"/>
                  </a:lnTo>
                  <a:lnTo>
                    <a:pt x="95" y="143"/>
                  </a:lnTo>
                  <a:lnTo>
                    <a:pt x="96" y="134"/>
                  </a:lnTo>
                  <a:lnTo>
                    <a:pt x="97" y="126"/>
                  </a:lnTo>
                  <a:lnTo>
                    <a:pt x="98" y="117"/>
                  </a:lnTo>
                  <a:lnTo>
                    <a:pt x="100" y="110"/>
                  </a:lnTo>
                  <a:lnTo>
                    <a:pt x="100" y="103"/>
                  </a:lnTo>
                  <a:lnTo>
                    <a:pt x="101" y="96"/>
                  </a:lnTo>
                  <a:lnTo>
                    <a:pt x="101" y="90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8"/>
                  </a:lnTo>
                  <a:lnTo>
                    <a:pt x="101" y="58"/>
                  </a:lnTo>
                  <a:lnTo>
                    <a:pt x="100" y="51"/>
                  </a:lnTo>
                  <a:lnTo>
                    <a:pt x="98" y="44"/>
                  </a:lnTo>
                  <a:lnTo>
                    <a:pt x="98" y="37"/>
                  </a:lnTo>
                  <a:lnTo>
                    <a:pt x="97" y="32"/>
                  </a:lnTo>
                  <a:lnTo>
                    <a:pt x="96" y="27"/>
                  </a:lnTo>
                  <a:lnTo>
                    <a:pt x="95" y="23"/>
                  </a:lnTo>
                  <a:lnTo>
                    <a:pt x="94" y="19"/>
                  </a:lnTo>
                  <a:lnTo>
                    <a:pt x="91" y="15"/>
                  </a:lnTo>
                  <a:lnTo>
                    <a:pt x="90" y="13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90" y="4"/>
                  </a:lnTo>
                  <a:lnTo>
                    <a:pt x="91" y="2"/>
                  </a:lnTo>
                  <a:lnTo>
                    <a:pt x="91" y="2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1"/>
            <p:cNvSpPr/>
            <p:nvPr/>
          </p:nvSpPr>
          <p:spPr bwMode="auto">
            <a:xfrm>
              <a:off x="2733675" y="1514476"/>
              <a:ext cx="236538" cy="300038"/>
            </a:xfrm>
            <a:custGeom>
              <a:gdLst>
                <a:gd name="T0" fmla="*/ 59 w 149"/>
                <a:gd name="T1" fmla="*/ 163 h 189"/>
                <a:gd name="T2" fmla="*/ 53 w 149"/>
                <a:gd name="T3" fmla="*/ 151 h 189"/>
                <a:gd name="T4" fmla="*/ 42 w 149"/>
                <a:gd name="T5" fmla="*/ 141 h 189"/>
                <a:gd name="T6" fmla="*/ 31 w 149"/>
                <a:gd name="T7" fmla="*/ 131 h 189"/>
                <a:gd name="T8" fmla="*/ 27 w 149"/>
                <a:gd name="T9" fmla="*/ 123 h 189"/>
                <a:gd name="T10" fmla="*/ 29 w 149"/>
                <a:gd name="T11" fmla="*/ 119 h 189"/>
                <a:gd name="T12" fmla="*/ 35 w 149"/>
                <a:gd name="T13" fmla="*/ 119 h 189"/>
                <a:gd name="T14" fmla="*/ 44 w 149"/>
                <a:gd name="T15" fmla="*/ 122 h 189"/>
                <a:gd name="T16" fmla="*/ 55 w 149"/>
                <a:gd name="T17" fmla="*/ 125 h 189"/>
                <a:gd name="T18" fmla="*/ 65 w 149"/>
                <a:gd name="T19" fmla="*/ 125 h 189"/>
                <a:gd name="T20" fmla="*/ 71 w 149"/>
                <a:gd name="T21" fmla="*/ 123 h 189"/>
                <a:gd name="T22" fmla="*/ 74 w 149"/>
                <a:gd name="T23" fmla="*/ 116 h 189"/>
                <a:gd name="T24" fmla="*/ 80 w 149"/>
                <a:gd name="T25" fmla="*/ 101 h 189"/>
                <a:gd name="T26" fmla="*/ 85 w 149"/>
                <a:gd name="T27" fmla="*/ 78 h 189"/>
                <a:gd name="T28" fmla="*/ 86 w 149"/>
                <a:gd name="T29" fmla="*/ 58 h 189"/>
                <a:gd name="T30" fmla="*/ 85 w 149"/>
                <a:gd name="T31" fmla="*/ 46 h 189"/>
                <a:gd name="T32" fmla="*/ 81 w 149"/>
                <a:gd name="T33" fmla="*/ 41 h 189"/>
                <a:gd name="T34" fmla="*/ 73 w 149"/>
                <a:gd name="T35" fmla="*/ 40 h 189"/>
                <a:gd name="T36" fmla="*/ 59 w 149"/>
                <a:gd name="T37" fmla="*/ 41 h 189"/>
                <a:gd name="T38" fmla="*/ 41 w 149"/>
                <a:gd name="T39" fmla="*/ 43 h 189"/>
                <a:gd name="T40" fmla="*/ 18 w 149"/>
                <a:gd name="T41" fmla="*/ 47 h 189"/>
                <a:gd name="T42" fmla="*/ 0 w 149"/>
                <a:gd name="T43" fmla="*/ 26 h 189"/>
                <a:gd name="T44" fmla="*/ 26 w 149"/>
                <a:gd name="T45" fmla="*/ 22 h 189"/>
                <a:gd name="T46" fmla="*/ 46 w 149"/>
                <a:gd name="T47" fmla="*/ 20 h 189"/>
                <a:gd name="T48" fmla="*/ 64 w 149"/>
                <a:gd name="T49" fmla="*/ 15 h 189"/>
                <a:gd name="T50" fmla="*/ 81 w 149"/>
                <a:gd name="T51" fmla="*/ 6 h 189"/>
                <a:gd name="T52" fmla="*/ 92 w 149"/>
                <a:gd name="T53" fmla="*/ 1 h 189"/>
                <a:gd name="T54" fmla="*/ 102 w 149"/>
                <a:gd name="T55" fmla="*/ 1 h 189"/>
                <a:gd name="T56" fmla="*/ 112 w 149"/>
                <a:gd name="T57" fmla="*/ 6 h 189"/>
                <a:gd name="T58" fmla="*/ 126 w 149"/>
                <a:gd name="T59" fmla="*/ 14 h 189"/>
                <a:gd name="T60" fmla="*/ 141 w 149"/>
                <a:gd name="T61" fmla="*/ 23 h 189"/>
                <a:gd name="T62" fmla="*/ 148 w 149"/>
                <a:gd name="T63" fmla="*/ 32 h 189"/>
                <a:gd name="T64" fmla="*/ 148 w 149"/>
                <a:gd name="T65" fmla="*/ 36 h 189"/>
                <a:gd name="T66" fmla="*/ 138 w 149"/>
                <a:gd name="T67" fmla="*/ 46 h 189"/>
                <a:gd name="T68" fmla="*/ 130 w 149"/>
                <a:gd name="T69" fmla="*/ 56 h 189"/>
                <a:gd name="T70" fmla="*/ 124 w 149"/>
                <a:gd name="T71" fmla="*/ 78 h 189"/>
                <a:gd name="T72" fmla="*/ 119 w 149"/>
                <a:gd name="T73" fmla="*/ 109 h 189"/>
                <a:gd name="T74" fmla="*/ 111 w 149"/>
                <a:gd name="T75" fmla="*/ 138 h 189"/>
                <a:gd name="T76" fmla="*/ 100 w 149"/>
                <a:gd name="T77" fmla="*/ 161 h 189"/>
                <a:gd name="T78" fmla="*/ 89 w 149"/>
                <a:gd name="T79" fmla="*/ 176 h 189"/>
                <a:gd name="T80" fmla="*/ 79 w 149"/>
                <a:gd name="T81" fmla="*/ 186 h 189"/>
                <a:gd name="T82" fmla="*/ 73 w 149"/>
                <a:gd name="T83" fmla="*/ 189 h 189"/>
                <a:gd name="T84" fmla="*/ 68 w 149"/>
                <a:gd name="T85" fmla="*/ 187 h 189"/>
                <a:gd name="T86" fmla="*/ 64 w 149"/>
                <a:gd name="T87" fmla="*/ 180 h 189"/>
                <a:gd name="T88" fmla="*/ 63 w 149"/>
                <a:gd name="T89" fmla="*/ 171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" h="189">
                  <a:moveTo>
                    <a:pt x="63" y="171"/>
                  </a:moveTo>
                  <a:lnTo>
                    <a:pt x="61" y="168"/>
                  </a:lnTo>
                  <a:lnTo>
                    <a:pt x="59" y="163"/>
                  </a:lnTo>
                  <a:lnTo>
                    <a:pt x="58" y="159"/>
                  </a:lnTo>
                  <a:lnTo>
                    <a:pt x="55" y="155"/>
                  </a:lnTo>
                  <a:lnTo>
                    <a:pt x="53" y="151"/>
                  </a:lnTo>
                  <a:lnTo>
                    <a:pt x="49" y="148"/>
                  </a:lnTo>
                  <a:lnTo>
                    <a:pt x="46" y="144"/>
                  </a:lnTo>
                  <a:lnTo>
                    <a:pt x="42" y="141"/>
                  </a:lnTo>
                  <a:lnTo>
                    <a:pt x="38" y="137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9" y="128"/>
                  </a:lnTo>
                  <a:lnTo>
                    <a:pt x="28" y="125"/>
                  </a:lnTo>
                  <a:lnTo>
                    <a:pt x="27" y="123"/>
                  </a:lnTo>
                  <a:lnTo>
                    <a:pt x="27" y="122"/>
                  </a:lnTo>
                  <a:lnTo>
                    <a:pt x="28" y="120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8" y="120"/>
                  </a:lnTo>
                  <a:lnTo>
                    <a:pt x="40" y="120"/>
                  </a:lnTo>
                  <a:lnTo>
                    <a:pt x="44" y="122"/>
                  </a:lnTo>
                  <a:lnTo>
                    <a:pt x="48" y="123"/>
                  </a:lnTo>
                  <a:lnTo>
                    <a:pt x="52" y="124"/>
                  </a:lnTo>
                  <a:lnTo>
                    <a:pt x="55" y="125"/>
                  </a:lnTo>
                  <a:lnTo>
                    <a:pt x="59" y="125"/>
                  </a:lnTo>
                  <a:lnTo>
                    <a:pt x="63" y="125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70" y="124"/>
                  </a:lnTo>
                  <a:lnTo>
                    <a:pt x="71" y="123"/>
                  </a:lnTo>
                  <a:lnTo>
                    <a:pt x="72" y="122"/>
                  </a:lnTo>
                  <a:lnTo>
                    <a:pt x="73" y="119"/>
                  </a:lnTo>
                  <a:lnTo>
                    <a:pt x="74" y="116"/>
                  </a:lnTo>
                  <a:lnTo>
                    <a:pt x="77" y="112"/>
                  </a:lnTo>
                  <a:lnTo>
                    <a:pt x="78" y="107"/>
                  </a:lnTo>
                  <a:lnTo>
                    <a:pt x="80" y="101"/>
                  </a:lnTo>
                  <a:lnTo>
                    <a:pt x="83" y="94"/>
                  </a:lnTo>
                  <a:lnTo>
                    <a:pt x="85" y="86"/>
                  </a:lnTo>
                  <a:lnTo>
                    <a:pt x="85" y="78"/>
                  </a:lnTo>
                  <a:lnTo>
                    <a:pt x="86" y="71"/>
                  </a:lnTo>
                  <a:lnTo>
                    <a:pt x="86" y="64"/>
                  </a:lnTo>
                  <a:lnTo>
                    <a:pt x="86" y="58"/>
                  </a:lnTo>
                  <a:lnTo>
                    <a:pt x="86" y="53"/>
                  </a:lnTo>
                  <a:lnTo>
                    <a:pt x="86" y="49"/>
                  </a:lnTo>
                  <a:lnTo>
                    <a:pt x="85" y="46"/>
                  </a:lnTo>
                  <a:lnTo>
                    <a:pt x="85" y="43"/>
                  </a:lnTo>
                  <a:lnTo>
                    <a:pt x="83" y="42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68" y="40"/>
                  </a:lnTo>
                  <a:lnTo>
                    <a:pt x="64" y="40"/>
                  </a:lnTo>
                  <a:lnTo>
                    <a:pt x="59" y="41"/>
                  </a:lnTo>
                  <a:lnTo>
                    <a:pt x="53" y="41"/>
                  </a:lnTo>
                  <a:lnTo>
                    <a:pt x="47" y="42"/>
                  </a:lnTo>
                  <a:lnTo>
                    <a:pt x="41" y="43"/>
                  </a:lnTo>
                  <a:lnTo>
                    <a:pt x="34" y="45"/>
                  </a:lnTo>
                  <a:lnTo>
                    <a:pt x="26" y="46"/>
                  </a:lnTo>
                  <a:lnTo>
                    <a:pt x="18" y="47"/>
                  </a:lnTo>
                  <a:lnTo>
                    <a:pt x="9" y="49"/>
                  </a:lnTo>
                  <a:lnTo>
                    <a:pt x="0" y="52"/>
                  </a:lnTo>
                  <a:lnTo>
                    <a:pt x="0" y="26"/>
                  </a:lnTo>
                  <a:lnTo>
                    <a:pt x="9" y="24"/>
                  </a:lnTo>
                  <a:lnTo>
                    <a:pt x="18" y="23"/>
                  </a:lnTo>
                  <a:lnTo>
                    <a:pt x="26" y="22"/>
                  </a:lnTo>
                  <a:lnTo>
                    <a:pt x="33" y="21"/>
                  </a:lnTo>
                  <a:lnTo>
                    <a:pt x="40" y="21"/>
                  </a:lnTo>
                  <a:lnTo>
                    <a:pt x="46" y="20"/>
                  </a:lnTo>
                  <a:lnTo>
                    <a:pt x="52" y="19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1" y="13"/>
                  </a:lnTo>
                  <a:lnTo>
                    <a:pt x="77" y="9"/>
                  </a:lnTo>
                  <a:lnTo>
                    <a:pt x="81" y="6"/>
                  </a:lnTo>
                  <a:lnTo>
                    <a:pt x="84" y="3"/>
                  </a:lnTo>
                  <a:lnTo>
                    <a:pt x="87" y="2"/>
                  </a:lnTo>
                  <a:lnTo>
                    <a:pt x="92" y="1"/>
                  </a:lnTo>
                  <a:lnTo>
                    <a:pt x="96" y="0"/>
                  </a:lnTo>
                  <a:lnTo>
                    <a:pt x="98" y="1"/>
                  </a:lnTo>
                  <a:lnTo>
                    <a:pt x="102" y="1"/>
                  </a:lnTo>
                  <a:lnTo>
                    <a:pt x="104" y="2"/>
                  </a:lnTo>
                  <a:lnTo>
                    <a:pt x="109" y="4"/>
                  </a:lnTo>
                  <a:lnTo>
                    <a:pt x="112" y="6"/>
                  </a:lnTo>
                  <a:lnTo>
                    <a:pt x="117" y="8"/>
                  </a:lnTo>
                  <a:lnTo>
                    <a:pt x="122" y="11"/>
                  </a:lnTo>
                  <a:lnTo>
                    <a:pt x="126" y="14"/>
                  </a:lnTo>
                  <a:lnTo>
                    <a:pt x="132" y="17"/>
                  </a:lnTo>
                  <a:lnTo>
                    <a:pt x="136" y="21"/>
                  </a:lnTo>
                  <a:lnTo>
                    <a:pt x="141" y="23"/>
                  </a:lnTo>
                  <a:lnTo>
                    <a:pt x="143" y="27"/>
                  </a:lnTo>
                  <a:lnTo>
                    <a:pt x="147" y="29"/>
                  </a:lnTo>
                  <a:lnTo>
                    <a:pt x="148" y="32"/>
                  </a:lnTo>
                  <a:lnTo>
                    <a:pt x="149" y="33"/>
                  </a:lnTo>
                  <a:lnTo>
                    <a:pt x="149" y="34"/>
                  </a:lnTo>
                  <a:lnTo>
                    <a:pt x="148" y="36"/>
                  </a:lnTo>
                  <a:lnTo>
                    <a:pt x="145" y="40"/>
                  </a:lnTo>
                  <a:lnTo>
                    <a:pt x="142" y="43"/>
                  </a:lnTo>
                  <a:lnTo>
                    <a:pt x="138" y="46"/>
                  </a:lnTo>
                  <a:lnTo>
                    <a:pt x="135" y="48"/>
                  </a:lnTo>
                  <a:lnTo>
                    <a:pt x="132" y="52"/>
                  </a:lnTo>
                  <a:lnTo>
                    <a:pt x="130" y="56"/>
                  </a:lnTo>
                  <a:lnTo>
                    <a:pt x="128" y="62"/>
                  </a:lnTo>
                  <a:lnTo>
                    <a:pt x="125" y="69"/>
                  </a:lnTo>
                  <a:lnTo>
                    <a:pt x="124" y="78"/>
                  </a:lnTo>
                  <a:lnTo>
                    <a:pt x="123" y="87"/>
                  </a:lnTo>
                  <a:lnTo>
                    <a:pt x="122" y="97"/>
                  </a:lnTo>
                  <a:lnTo>
                    <a:pt x="119" y="109"/>
                  </a:lnTo>
                  <a:lnTo>
                    <a:pt x="117" y="119"/>
                  </a:lnTo>
                  <a:lnTo>
                    <a:pt x="113" y="129"/>
                  </a:lnTo>
                  <a:lnTo>
                    <a:pt x="111" y="138"/>
                  </a:lnTo>
                  <a:lnTo>
                    <a:pt x="108" y="146"/>
                  </a:lnTo>
                  <a:lnTo>
                    <a:pt x="104" y="154"/>
                  </a:lnTo>
                  <a:lnTo>
                    <a:pt x="100" y="161"/>
                  </a:lnTo>
                  <a:lnTo>
                    <a:pt x="96" y="165"/>
                  </a:lnTo>
                  <a:lnTo>
                    <a:pt x="92" y="171"/>
                  </a:lnTo>
                  <a:lnTo>
                    <a:pt x="89" y="176"/>
                  </a:lnTo>
                  <a:lnTo>
                    <a:pt x="85" y="180"/>
                  </a:lnTo>
                  <a:lnTo>
                    <a:pt x="81" y="183"/>
                  </a:lnTo>
                  <a:lnTo>
                    <a:pt x="79" y="186"/>
                  </a:lnTo>
                  <a:lnTo>
                    <a:pt x="77" y="187"/>
                  </a:lnTo>
                  <a:lnTo>
                    <a:pt x="74" y="188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0" y="188"/>
                  </a:lnTo>
                  <a:lnTo>
                    <a:pt x="68" y="187"/>
                  </a:lnTo>
                  <a:lnTo>
                    <a:pt x="66" y="184"/>
                  </a:lnTo>
                  <a:lnTo>
                    <a:pt x="65" y="182"/>
                  </a:lnTo>
                  <a:lnTo>
                    <a:pt x="64" y="180"/>
                  </a:lnTo>
                  <a:lnTo>
                    <a:pt x="63" y="176"/>
                  </a:lnTo>
                  <a:lnTo>
                    <a:pt x="63" y="171"/>
                  </a:lnTo>
                  <a:lnTo>
                    <a:pt x="63" y="171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2603500" y="1365251"/>
              <a:ext cx="434975" cy="93663"/>
            </a:xfrm>
            <a:custGeom>
              <a:gdLst>
                <a:gd name="T0" fmla="*/ 253 w 274"/>
                <a:gd name="T1" fmla="*/ 30 h 59"/>
                <a:gd name="T2" fmla="*/ 236 w 274"/>
                <a:gd name="T3" fmla="*/ 32 h 59"/>
                <a:gd name="T4" fmla="*/ 223 w 274"/>
                <a:gd name="T5" fmla="*/ 34 h 59"/>
                <a:gd name="T6" fmla="*/ 217 w 274"/>
                <a:gd name="T7" fmla="*/ 36 h 59"/>
                <a:gd name="T8" fmla="*/ 207 w 274"/>
                <a:gd name="T9" fmla="*/ 37 h 59"/>
                <a:gd name="T10" fmla="*/ 198 w 274"/>
                <a:gd name="T11" fmla="*/ 38 h 59"/>
                <a:gd name="T12" fmla="*/ 186 w 274"/>
                <a:gd name="T13" fmla="*/ 39 h 59"/>
                <a:gd name="T14" fmla="*/ 174 w 274"/>
                <a:gd name="T15" fmla="*/ 41 h 59"/>
                <a:gd name="T16" fmla="*/ 160 w 274"/>
                <a:gd name="T17" fmla="*/ 44 h 59"/>
                <a:gd name="T18" fmla="*/ 143 w 274"/>
                <a:gd name="T19" fmla="*/ 46 h 59"/>
                <a:gd name="T20" fmla="*/ 118 w 274"/>
                <a:gd name="T21" fmla="*/ 51 h 59"/>
                <a:gd name="T22" fmla="*/ 84 w 274"/>
                <a:gd name="T23" fmla="*/ 56 h 59"/>
                <a:gd name="T24" fmla="*/ 51 w 274"/>
                <a:gd name="T25" fmla="*/ 58 h 59"/>
                <a:gd name="T26" fmla="*/ 17 w 274"/>
                <a:gd name="T27" fmla="*/ 59 h 59"/>
                <a:gd name="T28" fmla="*/ 0 w 274"/>
                <a:gd name="T29" fmla="*/ 37 h 59"/>
                <a:gd name="T30" fmla="*/ 28 w 274"/>
                <a:gd name="T31" fmla="*/ 36 h 59"/>
                <a:gd name="T32" fmla="*/ 59 w 274"/>
                <a:gd name="T33" fmla="*/ 32 h 59"/>
                <a:gd name="T34" fmla="*/ 94 w 274"/>
                <a:gd name="T35" fmla="*/ 26 h 59"/>
                <a:gd name="T36" fmla="*/ 130 w 274"/>
                <a:gd name="T37" fmla="*/ 17 h 59"/>
                <a:gd name="T38" fmla="*/ 155 w 274"/>
                <a:gd name="T39" fmla="*/ 11 h 59"/>
                <a:gd name="T40" fmla="*/ 172 w 274"/>
                <a:gd name="T41" fmla="*/ 7 h 59"/>
                <a:gd name="T42" fmla="*/ 186 w 274"/>
                <a:gd name="T43" fmla="*/ 5 h 59"/>
                <a:gd name="T44" fmla="*/ 199 w 274"/>
                <a:gd name="T45" fmla="*/ 2 h 59"/>
                <a:gd name="T46" fmla="*/ 211 w 274"/>
                <a:gd name="T47" fmla="*/ 1 h 59"/>
                <a:gd name="T48" fmla="*/ 221 w 274"/>
                <a:gd name="T49" fmla="*/ 0 h 59"/>
                <a:gd name="T50" fmla="*/ 231 w 274"/>
                <a:gd name="T51" fmla="*/ 0 h 59"/>
                <a:gd name="T52" fmla="*/ 242 w 274"/>
                <a:gd name="T53" fmla="*/ 0 h 59"/>
                <a:gd name="T54" fmla="*/ 253 w 274"/>
                <a:gd name="T55" fmla="*/ 1 h 59"/>
                <a:gd name="T56" fmla="*/ 262 w 274"/>
                <a:gd name="T57" fmla="*/ 2 h 59"/>
                <a:gd name="T58" fmla="*/ 266 w 274"/>
                <a:gd name="T59" fmla="*/ 6 h 59"/>
                <a:gd name="T60" fmla="*/ 270 w 274"/>
                <a:gd name="T61" fmla="*/ 12 h 59"/>
                <a:gd name="T62" fmla="*/ 274 w 274"/>
                <a:gd name="T63" fmla="*/ 18 h 59"/>
                <a:gd name="T64" fmla="*/ 274 w 274"/>
                <a:gd name="T65" fmla="*/ 20 h 59"/>
                <a:gd name="T66" fmla="*/ 271 w 274"/>
                <a:gd name="T67" fmla="*/ 23 h 59"/>
                <a:gd name="T68" fmla="*/ 268 w 274"/>
                <a:gd name="T69" fmla="*/ 25 h 59"/>
                <a:gd name="T70" fmla="*/ 263 w 274"/>
                <a:gd name="T71" fmla="*/ 27 h 59"/>
                <a:gd name="T72" fmla="*/ 259 w 274"/>
                <a:gd name="T73" fmla="*/ 28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4" h="59">
                  <a:moveTo>
                    <a:pt x="259" y="28"/>
                  </a:moveTo>
                  <a:lnTo>
                    <a:pt x="253" y="30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6" y="34"/>
                  </a:lnTo>
                  <a:lnTo>
                    <a:pt x="223" y="34"/>
                  </a:lnTo>
                  <a:lnTo>
                    <a:pt x="220" y="36"/>
                  </a:lnTo>
                  <a:lnTo>
                    <a:pt x="217" y="36"/>
                  </a:lnTo>
                  <a:lnTo>
                    <a:pt x="212" y="36"/>
                  </a:lnTo>
                  <a:lnTo>
                    <a:pt x="207" y="37"/>
                  </a:lnTo>
                  <a:lnTo>
                    <a:pt x="203" y="38"/>
                  </a:lnTo>
                  <a:lnTo>
                    <a:pt x="198" y="38"/>
                  </a:lnTo>
                  <a:lnTo>
                    <a:pt x="192" y="39"/>
                  </a:lnTo>
                  <a:lnTo>
                    <a:pt x="186" y="39"/>
                  </a:lnTo>
                  <a:lnTo>
                    <a:pt x="180" y="40"/>
                  </a:lnTo>
                  <a:lnTo>
                    <a:pt x="174" y="41"/>
                  </a:lnTo>
                  <a:lnTo>
                    <a:pt x="167" y="43"/>
                  </a:lnTo>
                  <a:lnTo>
                    <a:pt x="160" y="44"/>
                  </a:lnTo>
                  <a:lnTo>
                    <a:pt x="152" y="45"/>
                  </a:lnTo>
                  <a:lnTo>
                    <a:pt x="143" y="46"/>
                  </a:lnTo>
                  <a:lnTo>
                    <a:pt x="135" y="49"/>
                  </a:lnTo>
                  <a:lnTo>
                    <a:pt x="118" y="51"/>
                  </a:lnTo>
                  <a:lnTo>
                    <a:pt x="102" y="53"/>
                  </a:lnTo>
                  <a:lnTo>
                    <a:pt x="84" y="56"/>
                  </a:lnTo>
                  <a:lnTo>
                    <a:pt x="68" y="57"/>
                  </a:lnTo>
                  <a:lnTo>
                    <a:pt x="51" y="58"/>
                  </a:lnTo>
                  <a:lnTo>
                    <a:pt x="33" y="59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6"/>
                  </a:lnTo>
                  <a:lnTo>
                    <a:pt x="44" y="34"/>
                  </a:lnTo>
                  <a:lnTo>
                    <a:pt x="59" y="32"/>
                  </a:lnTo>
                  <a:lnTo>
                    <a:pt x="76" y="30"/>
                  </a:lnTo>
                  <a:lnTo>
                    <a:pt x="94" y="26"/>
                  </a:lnTo>
                  <a:lnTo>
                    <a:pt x="111" y="21"/>
                  </a:lnTo>
                  <a:lnTo>
                    <a:pt x="130" y="17"/>
                  </a:lnTo>
                  <a:lnTo>
                    <a:pt x="147" y="13"/>
                  </a:lnTo>
                  <a:lnTo>
                    <a:pt x="155" y="11"/>
                  </a:lnTo>
                  <a:lnTo>
                    <a:pt x="163" y="10"/>
                  </a:lnTo>
                  <a:lnTo>
                    <a:pt x="172" y="7"/>
                  </a:lnTo>
                  <a:lnTo>
                    <a:pt x="179" y="6"/>
                  </a:lnTo>
                  <a:lnTo>
                    <a:pt x="186" y="5"/>
                  </a:lnTo>
                  <a:lnTo>
                    <a:pt x="193" y="4"/>
                  </a:lnTo>
                  <a:lnTo>
                    <a:pt x="199" y="2"/>
                  </a:lnTo>
                  <a:lnTo>
                    <a:pt x="205" y="2"/>
                  </a:lnTo>
                  <a:lnTo>
                    <a:pt x="211" y="1"/>
                  </a:lnTo>
                  <a:lnTo>
                    <a:pt x="217" y="1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3" y="1"/>
                  </a:lnTo>
                  <a:lnTo>
                    <a:pt x="258" y="1"/>
                  </a:lnTo>
                  <a:lnTo>
                    <a:pt x="262" y="2"/>
                  </a:lnTo>
                  <a:lnTo>
                    <a:pt x="264" y="5"/>
                  </a:lnTo>
                  <a:lnTo>
                    <a:pt x="266" y="6"/>
                  </a:lnTo>
                  <a:lnTo>
                    <a:pt x="268" y="8"/>
                  </a:lnTo>
                  <a:lnTo>
                    <a:pt x="270" y="12"/>
                  </a:lnTo>
                  <a:lnTo>
                    <a:pt x="272" y="15"/>
                  </a:lnTo>
                  <a:lnTo>
                    <a:pt x="274" y="18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2" y="21"/>
                  </a:lnTo>
                  <a:lnTo>
                    <a:pt x="271" y="23"/>
                  </a:lnTo>
                  <a:lnTo>
                    <a:pt x="270" y="24"/>
                  </a:lnTo>
                  <a:lnTo>
                    <a:pt x="268" y="25"/>
                  </a:lnTo>
                  <a:lnTo>
                    <a:pt x="265" y="26"/>
                  </a:lnTo>
                  <a:lnTo>
                    <a:pt x="263" y="27"/>
                  </a:lnTo>
                  <a:lnTo>
                    <a:pt x="259" y="28"/>
                  </a:lnTo>
                  <a:lnTo>
                    <a:pt x="259" y="28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2678113" y="1546226"/>
              <a:ext cx="488950" cy="485775"/>
            </a:xfrm>
            <a:custGeom>
              <a:gdLst>
                <a:gd name="T0" fmla="*/ 273 w 308"/>
                <a:gd name="T1" fmla="*/ 128 h 306"/>
                <a:gd name="T2" fmla="*/ 276 w 308"/>
                <a:gd name="T3" fmla="*/ 135 h 306"/>
                <a:gd name="T4" fmla="*/ 281 w 308"/>
                <a:gd name="T5" fmla="*/ 147 h 306"/>
                <a:gd name="T6" fmla="*/ 285 w 308"/>
                <a:gd name="T7" fmla="*/ 166 h 306"/>
                <a:gd name="T8" fmla="*/ 293 w 308"/>
                <a:gd name="T9" fmla="*/ 202 h 306"/>
                <a:gd name="T10" fmla="*/ 302 w 308"/>
                <a:gd name="T11" fmla="*/ 230 h 306"/>
                <a:gd name="T12" fmla="*/ 308 w 308"/>
                <a:gd name="T13" fmla="*/ 250 h 306"/>
                <a:gd name="T14" fmla="*/ 300 w 308"/>
                <a:gd name="T15" fmla="*/ 267 h 306"/>
                <a:gd name="T16" fmla="*/ 276 w 308"/>
                <a:gd name="T17" fmla="*/ 284 h 306"/>
                <a:gd name="T18" fmla="*/ 232 w 308"/>
                <a:gd name="T19" fmla="*/ 299 h 306"/>
                <a:gd name="T20" fmla="*/ 195 w 308"/>
                <a:gd name="T21" fmla="*/ 305 h 306"/>
                <a:gd name="T22" fmla="*/ 151 w 308"/>
                <a:gd name="T23" fmla="*/ 306 h 306"/>
                <a:gd name="T24" fmla="*/ 115 w 308"/>
                <a:gd name="T25" fmla="*/ 303 h 306"/>
                <a:gd name="T26" fmla="*/ 92 w 308"/>
                <a:gd name="T27" fmla="*/ 299 h 306"/>
                <a:gd name="T28" fmla="*/ 66 w 308"/>
                <a:gd name="T29" fmla="*/ 286 h 306"/>
                <a:gd name="T30" fmla="*/ 41 w 308"/>
                <a:gd name="T31" fmla="*/ 270 h 306"/>
                <a:gd name="T32" fmla="*/ 26 w 308"/>
                <a:gd name="T33" fmla="*/ 250 h 306"/>
                <a:gd name="T34" fmla="*/ 19 w 308"/>
                <a:gd name="T35" fmla="*/ 232 h 306"/>
                <a:gd name="T36" fmla="*/ 16 w 308"/>
                <a:gd name="T37" fmla="*/ 211 h 306"/>
                <a:gd name="T38" fmla="*/ 13 w 308"/>
                <a:gd name="T39" fmla="*/ 179 h 306"/>
                <a:gd name="T40" fmla="*/ 12 w 308"/>
                <a:gd name="T41" fmla="*/ 139 h 306"/>
                <a:gd name="T42" fmla="*/ 12 w 308"/>
                <a:gd name="T43" fmla="*/ 98 h 306"/>
                <a:gd name="T44" fmla="*/ 11 w 308"/>
                <a:gd name="T45" fmla="*/ 66 h 306"/>
                <a:gd name="T46" fmla="*/ 9 w 308"/>
                <a:gd name="T47" fmla="*/ 45 h 306"/>
                <a:gd name="T48" fmla="*/ 8 w 308"/>
                <a:gd name="T49" fmla="*/ 33 h 306"/>
                <a:gd name="T50" fmla="*/ 2 w 308"/>
                <a:gd name="T51" fmla="*/ 18 h 306"/>
                <a:gd name="T52" fmla="*/ 5 w 308"/>
                <a:gd name="T53" fmla="*/ 2 h 306"/>
                <a:gd name="T54" fmla="*/ 18 w 308"/>
                <a:gd name="T55" fmla="*/ 1 h 306"/>
                <a:gd name="T56" fmla="*/ 40 w 308"/>
                <a:gd name="T57" fmla="*/ 8 h 306"/>
                <a:gd name="T58" fmla="*/ 45 w 308"/>
                <a:gd name="T59" fmla="*/ 26 h 306"/>
                <a:gd name="T60" fmla="*/ 44 w 308"/>
                <a:gd name="T61" fmla="*/ 49 h 306"/>
                <a:gd name="T62" fmla="*/ 43 w 308"/>
                <a:gd name="T63" fmla="*/ 80 h 306"/>
                <a:gd name="T64" fmla="*/ 43 w 308"/>
                <a:gd name="T65" fmla="*/ 116 h 306"/>
                <a:gd name="T66" fmla="*/ 43 w 308"/>
                <a:gd name="T67" fmla="*/ 155 h 306"/>
                <a:gd name="T68" fmla="*/ 44 w 308"/>
                <a:gd name="T69" fmla="*/ 186 h 306"/>
                <a:gd name="T70" fmla="*/ 48 w 308"/>
                <a:gd name="T71" fmla="*/ 209 h 306"/>
                <a:gd name="T72" fmla="*/ 53 w 308"/>
                <a:gd name="T73" fmla="*/ 226 h 306"/>
                <a:gd name="T74" fmla="*/ 68 w 308"/>
                <a:gd name="T75" fmla="*/ 244 h 306"/>
                <a:gd name="T76" fmla="*/ 96 w 308"/>
                <a:gd name="T77" fmla="*/ 256 h 306"/>
                <a:gd name="T78" fmla="*/ 131 w 308"/>
                <a:gd name="T79" fmla="*/ 263 h 306"/>
                <a:gd name="T80" fmla="*/ 166 w 308"/>
                <a:gd name="T81" fmla="*/ 264 h 306"/>
                <a:gd name="T82" fmla="*/ 201 w 308"/>
                <a:gd name="T83" fmla="*/ 259 h 306"/>
                <a:gd name="T84" fmla="*/ 227 w 308"/>
                <a:gd name="T85" fmla="*/ 252 h 306"/>
                <a:gd name="T86" fmla="*/ 240 w 308"/>
                <a:gd name="T87" fmla="*/ 243 h 306"/>
                <a:gd name="T88" fmla="*/ 248 w 308"/>
                <a:gd name="T89" fmla="*/ 230 h 306"/>
                <a:gd name="T90" fmla="*/ 254 w 308"/>
                <a:gd name="T91" fmla="*/ 211 h 306"/>
                <a:gd name="T92" fmla="*/ 257 w 308"/>
                <a:gd name="T93" fmla="*/ 187 h 306"/>
                <a:gd name="T94" fmla="*/ 260 w 308"/>
                <a:gd name="T95" fmla="*/ 161 h 306"/>
                <a:gd name="T96" fmla="*/ 263 w 308"/>
                <a:gd name="T97" fmla="*/ 143 h 306"/>
                <a:gd name="T98" fmla="*/ 266 w 308"/>
                <a:gd name="T99" fmla="*/ 131 h 306"/>
                <a:gd name="T100" fmla="*/ 269 w 308"/>
                <a:gd name="T101" fmla="*/ 126 h 3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" h="306">
                  <a:moveTo>
                    <a:pt x="269" y="126"/>
                  </a:moveTo>
                  <a:lnTo>
                    <a:pt x="270" y="126"/>
                  </a:lnTo>
                  <a:lnTo>
                    <a:pt x="272" y="126"/>
                  </a:lnTo>
                  <a:lnTo>
                    <a:pt x="273" y="128"/>
                  </a:lnTo>
                  <a:lnTo>
                    <a:pt x="274" y="129"/>
                  </a:lnTo>
                  <a:lnTo>
                    <a:pt x="275" y="130"/>
                  </a:lnTo>
                  <a:lnTo>
                    <a:pt x="275" y="132"/>
                  </a:lnTo>
                  <a:lnTo>
                    <a:pt x="276" y="135"/>
                  </a:lnTo>
                  <a:lnTo>
                    <a:pt x="277" y="137"/>
                  </a:lnTo>
                  <a:lnTo>
                    <a:pt x="279" y="139"/>
                  </a:lnTo>
                  <a:lnTo>
                    <a:pt x="280" y="143"/>
                  </a:lnTo>
                  <a:lnTo>
                    <a:pt x="281" y="147"/>
                  </a:lnTo>
                  <a:lnTo>
                    <a:pt x="282" y="151"/>
                  </a:lnTo>
                  <a:lnTo>
                    <a:pt x="283" y="156"/>
                  </a:lnTo>
                  <a:lnTo>
                    <a:pt x="285" y="161"/>
                  </a:lnTo>
                  <a:lnTo>
                    <a:pt x="285" y="166"/>
                  </a:lnTo>
                  <a:lnTo>
                    <a:pt x="286" y="171"/>
                  </a:lnTo>
                  <a:lnTo>
                    <a:pt x="288" y="183"/>
                  </a:lnTo>
                  <a:lnTo>
                    <a:pt x="290" y="193"/>
                  </a:lnTo>
                  <a:lnTo>
                    <a:pt x="293" y="202"/>
                  </a:lnTo>
                  <a:lnTo>
                    <a:pt x="295" y="211"/>
                  </a:lnTo>
                  <a:lnTo>
                    <a:pt x="298" y="218"/>
                  </a:lnTo>
                  <a:lnTo>
                    <a:pt x="300" y="225"/>
                  </a:lnTo>
                  <a:lnTo>
                    <a:pt x="302" y="230"/>
                  </a:lnTo>
                  <a:lnTo>
                    <a:pt x="306" y="234"/>
                  </a:lnTo>
                  <a:lnTo>
                    <a:pt x="307" y="240"/>
                  </a:lnTo>
                  <a:lnTo>
                    <a:pt x="308" y="245"/>
                  </a:lnTo>
                  <a:lnTo>
                    <a:pt x="308" y="250"/>
                  </a:lnTo>
                  <a:lnTo>
                    <a:pt x="307" y="254"/>
                  </a:lnTo>
                  <a:lnTo>
                    <a:pt x="306" y="259"/>
                  </a:lnTo>
                  <a:lnTo>
                    <a:pt x="304" y="263"/>
                  </a:lnTo>
                  <a:lnTo>
                    <a:pt x="300" y="267"/>
                  </a:lnTo>
                  <a:lnTo>
                    <a:pt x="295" y="272"/>
                  </a:lnTo>
                  <a:lnTo>
                    <a:pt x="289" y="276"/>
                  </a:lnTo>
                  <a:lnTo>
                    <a:pt x="283" y="280"/>
                  </a:lnTo>
                  <a:lnTo>
                    <a:pt x="276" y="284"/>
                  </a:lnTo>
                  <a:lnTo>
                    <a:pt x="270" y="286"/>
                  </a:lnTo>
                  <a:lnTo>
                    <a:pt x="256" y="292"/>
                  </a:lnTo>
                  <a:lnTo>
                    <a:pt x="241" y="297"/>
                  </a:lnTo>
                  <a:lnTo>
                    <a:pt x="232" y="299"/>
                  </a:lnTo>
                  <a:lnTo>
                    <a:pt x="223" y="302"/>
                  </a:lnTo>
                  <a:lnTo>
                    <a:pt x="215" y="303"/>
                  </a:lnTo>
                  <a:lnTo>
                    <a:pt x="204" y="304"/>
                  </a:lnTo>
                  <a:lnTo>
                    <a:pt x="195" y="305"/>
                  </a:lnTo>
                  <a:lnTo>
                    <a:pt x="184" y="305"/>
                  </a:lnTo>
                  <a:lnTo>
                    <a:pt x="173" y="306"/>
                  </a:lnTo>
                  <a:lnTo>
                    <a:pt x="161" y="306"/>
                  </a:lnTo>
                  <a:lnTo>
                    <a:pt x="151" y="306"/>
                  </a:lnTo>
                  <a:lnTo>
                    <a:pt x="140" y="305"/>
                  </a:lnTo>
                  <a:lnTo>
                    <a:pt x="132" y="305"/>
                  </a:lnTo>
                  <a:lnTo>
                    <a:pt x="124" y="304"/>
                  </a:lnTo>
                  <a:lnTo>
                    <a:pt x="115" y="303"/>
                  </a:lnTo>
                  <a:lnTo>
                    <a:pt x="108" y="303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2" y="299"/>
                  </a:lnTo>
                  <a:lnTo>
                    <a:pt x="87" y="297"/>
                  </a:lnTo>
                  <a:lnTo>
                    <a:pt x="81" y="295"/>
                  </a:lnTo>
                  <a:lnTo>
                    <a:pt x="76" y="292"/>
                  </a:lnTo>
                  <a:lnTo>
                    <a:pt x="66" y="286"/>
                  </a:lnTo>
                  <a:lnTo>
                    <a:pt x="55" y="280"/>
                  </a:lnTo>
                  <a:lnTo>
                    <a:pt x="49" y="277"/>
                  </a:lnTo>
                  <a:lnTo>
                    <a:pt x="45" y="273"/>
                  </a:lnTo>
                  <a:lnTo>
                    <a:pt x="41" y="270"/>
                  </a:lnTo>
                  <a:lnTo>
                    <a:pt x="37" y="265"/>
                  </a:lnTo>
                  <a:lnTo>
                    <a:pt x="34" y="260"/>
                  </a:lnTo>
                  <a:lnTo>
                    <a:pt x="30" y="256"/>
                  </a:lnTo>
                  <a:lnTo>
                    <a:pt x="26" y="250"/>
                  </a:lnTo>
                  <a:lnTo>
                    <a:pt x="23" y="244"/>
                  </a:lnTo>
                  <a:lnTo>
                    <a:pt x="22" y="240"/>
                  </a:lnTo>
                  <a:lnTo>
                    <a:pt x="21" y="237"/>
                  </a:lnTo>
                  <a:lnTo>
                    <a:pt x="19" y="232"/>
                  </a:lnTo>
                  <a:lnTo>
                    <a:pt x="18" y="227"/>
                  </a:lnTo>
                  <a:lnTo>
                    <a:pt x="17" y="222"/>
                  </a:lnTo>
                  <a:lnTo>
                    <a:pt x="16" y="216"/>
                  </a:lnTo>
                  <a:lnTo>
                    <a:pt x="16" y="211"/>
                  </a:lnTo>
                  <a:lnTo>
                    <a:pt x="15" y="203"/>
                  </a:lnTo>
                  <a:lnTo>
                    <a:pt x="15" y="195"/>
                  </a:lnTo>
                  <a:lnTo>
                    <a:pt x="13" y="188"/>
                  </a:lnTo>
                  <a:lnTo>
                    <a:pt x="13" y="179"/>
                  </a:lnTo>
                  <a:lnTo>
                    <a:pt x="12" y="170"/>
                  </a:lnTo>
                  <a:lnTo>
                    <a:pt x="12" y="161"/>
                  </a:lnTo>
                  <a:lnTo>
                    <a:pt x="12" y="150"/>
                  </a:lnTo>
                  <a:lnTo>
                    <a:pt x="12" y="139"/>
                  </a:lnTo>
                  <a:lnTo>
                    <a:pt x="12" y="129"/>
                  </a:lnTo>
                  <a:lnTo>
                    <a:pt x="12" y="118"/>
                  </a:lnTo>
                  <a:lnTo>
                    <a:pt x="12" y="108"/>
                  </a:lnTo>
                  <a:lnTo>
                    <a:pt x="12" y="98"/>
                  </a:lnTo>
                  <a:lnTo>
                    <a:pt x="11" y="89"/>
                  </a:lnTo>
                  <a:lnTo>
                    <a:pt x="11" y="80"/>
                  </a:lnTo>
                  <a:lnTo>
                    <a:pt x="11" y="73"/>
                  </a:lnTo>
                  <a:lnTo>
                    <a:pt x="11" y="66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0" y="49"/>
                  </a:lnTo>
                  <a:lnTo>
                    <a:pt x="9" y="45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3" y="2"/>
                  </a:lnTo>
                  <a:lnTo>
                    <a:pt x="28" y="4"/>
                  </a:lnTo>
                  <a:lnTo>
                    <a:pt x="32" y="6"/>
                  </a:lnTo>
                  <a:lnTo>
                    <a:pt x="40" y="8"/>
                  </a:lnTo>
                  <a:lnTo>
                    <a:pt x="47" y="12"/>
                  </a:lnTo>
                  <a:lnTo>
                    <a:pt x="45" y="16"/>
                  </a:lnTo>
                  <a:lnTo>
                    <a:pt x="45" y="21"/>
                  </a:lnTo>
                  <a:lnTo>
                    <a:pt x="45" y="26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4" y="49"/>
                  </a:lnTo>
                  <a:lnTo>
                    <a:pt x="44" y="57"/>
                  </a:lnTo>
                  <a:lnTo>
                    <a:pt x="43" y="64"/>
                  </a:lnTo>
                  <a:lnTo>
                    <a:pt x="43" y="72"/>
                  </a:lnTo>
                  <a:lnTo>
                    <a:pt x="43" y="80"/>
                  </a:lnTo>
                  <a:lnTo>
                    <a:pt x="43" y="89"/>
                  </a:lnTo>
                  <a:lnTo>
                    <a:pt x="43" y="97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3" y="126"/>
                  </a:lnTo>
                  <a:lnTo>
                    <a:pt x="43" y="136"/>
                  </a:lnTo>
                  <a:lnTo>
                    <a:pt x="43" y="145"/>
                  </a:lnTo>
                  <a:lnTo>
                    <a:pt x="43" y="155"/>
                  </a:lnTo>
                  <a:lnTo>
                    <a:pt x="43" y="163"/>
                  </a:lnTo>
                  <a:lnTo>
                    <a:pt x="43" y="171"/>
                  </a:lnTo>
                  <a:lnTo>
                    <a:pt x="43" y="179"/>
                  </a:lnTo>
                  <a:lnTo>
                    <a:pt x="44" y="186"/>
                  </a:lnTo>
                  <a:lnTo>
                    <a:pt x="44" y="193"/>
                  </a:lnTo>
                  <a:lnTo>
                    <a:pt x="45" y="199"/>
                  </a:lnTo>
                  <a:lnTo>
                    <a:pt x="47" y="205"/>
                  </a:lnTo>
                  <a:lnTo>
                    <a:pt x="48" y="209"/>
                  </a:lnTo>
                  <a:lnTo>
                    <a:pt x="49" y="214"/>
                  </a:lnTo>
                  <a:lnTo>
                    <a:pt x="50" y="219"/>
                  </a:lnTo>
                  <a:lnTo>
                    <a:pt x="51" y="222"/>
                  </a:lnTo>
                  <a:lnTo>
                    <a:pt x="53" y="226"/>
                  </a:lnTo>
                  <a:lnTo>
                    <a:pt x="55" y="228"/>
                  </a:lnTo>
                  <a:lnTo>
                    <a:pt x="58" y="234"/>
                  </a:lnTo>
                  <a:lnTo>
                    <a:pt x="62" y="239"/>
                  </a:lnTo>
                  <a:lnTo>
                    <a:pt x="68" y="244"/>
                  </a:lnTo>
                  <a:lnTo>
                    <a:pt x="74" y="247"/>
                  </a:lnTo>
                  <a:lnTo>
                    <a:pt x="81" y="251"/>
                  </a:lnTo>
                  <a:lnTo>
                    <a:pt x="88" y="254"/>
                  </a:lnTo>
                  <a:lnTo>
                    <a:pt x="96" y="256"/>
                  </a:lnTo>
                  <a:lnTo>
                    <a:pt x="106" y="258"/>
                  </a:lnTo>
                  <a:lnTo>
                    <a:pt x="114" y="259"/>
                  </a:lnTo>
                  <a:lnTo>
                    <a:pt x="122" y="261"/>
                  </a:lnTo>
                  <a:lnTo>
                    <a:pt x="131" y="263"/>
                  </a:lnTo>
                  <a:lnTo>
                    <a:pt x="140" y="264"/>
                  </a:lnTo>
                  <a:lnTo>
                    <a:pt x="148" y="264"/>
                  </a:lnTo>
                  <a:lnTo>
                    <a:pt x="158" y="264"/>
                  </a:lnTo>
                  <a:lnTo>
                    <a:pt x="166" y="264"/>
                  </a:lnTo>
                  <a:lnTo>
                    <a:pt x="176" y="263"/>
                  </a:lnTo>
                  <a:lnTo>
                    <a:pt x="184" y="263"/>
                  </a:lnTo>
                  <a:lnTo>
                    <a:pt x="192" y="261"/>
                  </a:lnTo>
                  <a:lnTo>
                    <a:pt x="201" y="259"/>
                  </a:lnTo>
                  <a:lnTo>
                    <a:pt x="208" y="258"/>
                  </a:lnTo>
                  <a:lnTo>
                    <a:pt x="215" y="257"/>
                  </a:lnTo>
                  <a:lnTo>
                    <a:pt x="221" y="254"/>
                  </a:lnTo>
                  <a:lnTo>
                    <a:pt x="227" y="252"/>
                  </a:lnTo>
                  <a:lnTo>
                    <a:pt x="232" y="248"/>
                  </a:lnTo>
                  <a:lnTo>
                    <a:pt x="235" y="247"/>
                  </a:lnTo>
                  <a:lnTo>
                    <a:pt x="237" y="245"/>
                  </a:lnTo>
                  <a:lnTo>
                    <a:pt x="240" y="243"/>
                  </a:lnTo>
                  <a:lnTo>
                    <a:pt x="242" y="240"/>
                  </a:lnTo>
                  <a:lnTo>
                    <a:pt x="244" y="237"/>
                  </a:lnTo>
                  <a:lnTo>
                    <a:pt x="246" y="233"/>
                  </a:lnTo>
                  <a:lnTo>
                    <a:pt x="248" y="230"/>
                  </a:lnTo>
                  <a:lnTo>
                    <a:pt x="249" y="225"/>
                  </a:lnTo>
                  <a:lnTo>
                    <a:pt x="251" y="221"/>
                  </a:lnTo>
                  <a:lnTo>
                    <a:pt x="253" y="216"/>
                  </a:lnTo>
                  <a:lnTo>
                    <a:pt x="254" y="211"/>
                  </a:lnTo>
                  <a:lnTo>
                    <a:pt x="255" y="206"/>
                  </a:lnTo>
                  <a:lnTo>
                    <a:pt x="256" y="200"/>
                  </a:lnTo>
                  <a:lnTo>
                    <a:pt x="256" y="194"/>
                  </a:lnTo>
                  <a:lnTo>
                    <a:pt x="257" y="187"/>
                  </a:lnTo>
                  <a:lnTo>
                    <a:pt x="259" y="180"/>
                  </a:lnTo>
                  <a:lnTo>
                    <a:pt x="259" y="174"/>
                  </a:lnTo>
                  <a:lnTo>
                    <a:pt x="260" y="167"/>
                  </a:lnTo>
                  <a:lnTo>
                    <a:pt x="260" y="161"/>
                  </a:lnTo>
                  <a:lnTo>
                    <a:pt x="261" y="156"/>
                  </a:lnTo>
                  <a:lnTo>
                    <a:pt x="261" y="151"/>
                  </a:lnTo>
                  <a:lnTo>
                    <a:pt x="262" y="147"/>
                  </a:lnTo>
                  <a:lnTo>
                    <a:pt x="263" y="143"/>
                  </a:lnTo>
                  <a:lnTo>
                    <a:pt x="263" y="139"/>
                  </a:lnTo>
                  <a:lnTo>
                    <a:pt x="264" y="136"/>
                  </a:lnTo>
                  <a:lnTo>
                    <a:pt x="266" y="134"/>
                  </a:lnTo>
                  <a:lnTo>
                    <a:pt x="266" y="131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</a:path>
              </a:pathLst>
            </a:custGeom>
            <a:grpFill/>
            <a:ln w="11113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" name="任意多边形 81"/>
          <p:cNvSpPr/>
          <p:nvPr/>
        </p:nvSpPr>
        <p:spPr bwMode="auto">
          <a:xfrm>
            <a:off x="2472169" y="2841273"/>
            <a:ext cx="375154" cy="132751"/>
          </a:xfrm>
          <a:custGeom>
            <a:gdLst>
              <a:gd name="connsiteX0" fmla="*/ 241710 w 375154"/>
              <a:gd name="connsiteY0" fmla="*/ 0 h 132751"/>
              <a:gd name="connsiteX1" fmla="*/ 246746 w 375154"/>
              <a:gd name="connsiteY1" fmla="*/ 2518 h 132751"/>
              <a:gd name="connsiteX2" fmla="*/ 256817 w 375154"/>
              <a:gd name="connsiteY2" fmla="*/ 2518 h 132751"/>
              <a:gd name="connsiteX3" fmla="*/ 261853 w 375154"/>
              <a:gd name="connsiteY3" fmla="*/ 5036 h 132751"/>
              <a:gd name="connsiteX4" fmla="*/ 274442 w 375154"/>
              <a:gd name="connsiteY4" fmla="*/ 10071 h 132751"/>
              <a:gd name="connsiteX5" fmla="*/ 281995 w 375154"/>
              <a:gd name="connsiteY5" fmla="*/ 15107 h 132751"/>
              <a:gd name="connsiteX6" fmla="*/ 294584 w 375154"/>
              <a:gd name="connsiteY6" fmla="*/ 20143 h 132751"/>
              <a:gd name="connsiteX7" fmla="*/ 307173 w 375154"/>
              <a:gd name="connsiteY7" fmla="*/ 27696 h 132751"/>
              <a:gd name="connsiteX8" fmla="*/ 317244 w 375154"/>
              <a:gd name="connsiteY8" fmla="*/ 35249 h 132751"/>
              <a:gd name="connsiteX9" fmla="*/ 332351 w 375154"/>
              <a:gd name="connsiteY9" fmla="*/ 42803 h 132751"/>
              <a:gd name="connsiteX10" fmla="*/ 342423 w 375154"/>
              <a:gd name="connsiteY10" fmla="*/ 52874 h 132751"/>
              <a:gd name="connsiteX11" fmla="*/ 355012 w 375154"/>
              <a:gd name="connsiteY11" fmla="*/ 57910 h 132751"/>
              <a:gd name="connsiteX12" fmla="*/ 360047 w 375154"/>
              <a:gd name="connsiteY12" fmla="*/ 67981 h 132751"/>
              <a:gd name="connsiteX13" fmla="*/ 370119 w 375154"/>
              <a:gd name="connsiteY13" fmla="*/ 73017 h 132751"/>
              <a:gd name="connsiteX14" fmla="*/ 372636 w 375154"/>
              <a:gd name="connsiteY14" fmla="*/ 80570 h 132751"/>
              <a:gd name="connsiteX15" fmla="*/ 375154 w 375154"/>
              <a:gd name="connsiteY15" fmla="*/ 83088 h 132751"/>
              <a:gd name="connsiteX16" fmla="*/ 375154 w 375154"/>
              <a:gd name="connsiteY16" fmla="*/ 85606 h 132751"/>
              <a:gd name="connsiteX17" fmla="*/ 372636 w 375154"/>
              <a:gd name="connsiteY17" fmla="*/ 90641 h 132751"/>
              <a:gd name="connsiteX18" fmla="*/ 365083 w 375154"/>
              <a:gd name="connsiteY18" fmla="*/ 100713 h 132751"/>
              <a:gd name="connsiteX19" fmla="*/ 357529 w 375154"/>
              <a:gd name="connsiteY19" fmla="*/ 108266 h 132751"/>
              <a:gd name="connsiteX20" fmla="*/ 347458 w 375154"/>
              <a:gd name="connsiteY20" fmla="*/ 115819 h 132751"/>
              <a:gd name="connsiteX21" fmla="*/ 339905 w 375154"/>
              <a:gd name="connsiteY21" fmla="*/ 120855 h 132751"/>
              <a:gd name="connsiteX22" fmla="*/ 334382 w 375154"/>
              <a:gd name="connsiteY22" fmla="*/ 128218 h 132751"/>
              <a:gd name="connsiteX23" fmla="*/ 216532 w 375154"/>
              <a:gd name="connsiteY23" fmla="*/ 132751 h 132751"/>
              <a:gd name="connsiteX24" fmla="*/ 216532 w 375154"/>
              <a:gd name="connsiteY24" fmla="*/ 123373 h 132751"/>
              <a:gd name="connsiteX25" fmla="*/ 214014 w 375154"/>
              <a:gd name="connsiteY25" fmla="*/ 115819 h 132751"/>
              <a:gd name="connsiteX26" fmla="*/ 214014 w 375154"/>
              <a:gd name="connsiteY26" fmla="*/ 108266 h 132751"/>
              <a:gd name="connsiteX27" fmla="*/ 208979 w 375154"/>
              <a:gd name="connsiteY27" fmla="*/ 105748 h 132751"/>
              <a:gd name="connsiteX28" fmla="*/ 203943 w 375154"/>
              <a:gd name="connsiteY28" fmla="*/ 103230 h 132751"/>
              <a:gd name="connsiteX29" fmla="*/ 198907 w 375154"/>
              <a:gd name="connsiteY29" fmla="*/ 103230 h 132751"/>
              <a:gd name="connsiteX30" fmla="*/ 191354 w 375154"/>
              <a:gd name="connsiteY30" fmla="*/ 100713 h 132751"/>
              <a:gd name="connsiteX31" fmla="*/ 183800 w 375154"/>
              <a:gd name="connsiteY31" fmla="*/ 100713 h 132751"/>
              <a:gd name="connsiteX32" fmla="*/ 171211 w 375154"/>
              <a:gd name="connsiteY32" fmla="*/ 100713 h 132751"/>
              <a:gd name="connsiteX33" fmla="*/ 161140 w 375154"/>
              <a:gd name="connsiteY33" fmla="*/ 100713 h 132751"/>
              <a:gd name="connsiteX34" fmla="*/ 148551 w 375154"/>
              <a:gd name="connsiteY34" fmla="*/ 103230 h 132751"/>
              <a:gd name="connsiteX35" fmla="*/ 133444 w 375154"/>
              <a:gd name="connsiteY35" fmla="*/ 103230 h 132751"/>
              <a:gd name="connsiteX36" fmla="*/ 118337 w 375154"/>
              <a:gd name="connsiteY36" fmla="*/ 105748 h 132751"/>
              <a:gd name="connsiteX37" fmla="*/ 103230 w 375154"/>
              <a:gd name="connsiteY37" fmla="*/ 108266 h 132751"/>
              <a:gd name="connsiteX38" fmla="*/ 85606 w 375154"/>
              <a:gd name="connsiteY38" fmla="*/ 113302 h 132751"/>
              <a:gd name="connsiteX39" fmla="*/ 65463 w 375154"/>
              <a:gd name="connsiteY39" fmla="*/ 115819 h 132751"/>
              <a:gd name="connsiteX40" fmla="*/ 45321 w 375154"/>
              <a:gd name="connsiteY40" fmla="*/ 118337 h 132751"/>
              <a:gd name="connsiteX41" fmla="*/ 22660 w 375154"/>
              <a:gd name="connsiteY41" fmla="*/ 123373 h 132751"/>
              <a:gd name="connsiteX42" fmla="*/ 0 w 375154"/>
              <a:gd name="connsiteY42" fmla="*/ 130926 h 132751"/>
              <a:gd name="connsiteX43" fmla="*/ 0 w 375154"/>
              <a:gd name="connsiteY43" fmla="*/ 65463 h 132751"/>
              <a:gd name="connsiteX44" fmla="*/ 22660 w 375154"/>
              <a:gd name="connsiteY44" fmla="*/ 60428 h 132751"/>
              <a:gd name="connsiteX45" fmla="*/ 45321 w 375154"/>
              <a:gd name="connsiteY45" fmla="*/ 57910 h 132751"/>
              <a:gd name="connsiteX46" fmla="*/ 65463 w 375154"/>
              <a:gd name="connsiteY46" fmla="*/ 55392 h 132751"/>
              <a:gd name="connsiteX47" fmla="*/ 83088 w 375154"/>
              <a:gd name="connsiteY47" fmla="*/ 52874 h 132751"/>
              <a:gd name="connsiteX48" fmla="*/ 100713 w 375154"/>
              <a:gd name="connsiteY48" fmla="*/ 52874 h 132751"/>
              <a:gd name="connsiteX49" fmla="*/ 115819 w 375154"/>
              <a:gd name="connsiteY49" fmla="*/ 50356 h 132751"/>
              <a:gd name="connsiteX50" fmla="*/ 130926 w 375154"/>
              <a:gd name="connsiteY50" fmla="*/ 47839 h 132751"/>
              <a:gd name="connsiteX51" fmla="*/ 143515 w 375154"/>
              <a:gd name="connsiteY51" fmla="*/ 42803 h 132751"/>
              <a:gd name="connsiteX52" fmla="*/ 161140 w 375154"/>
              <a:gd name="connsiteY52" fmla="*/ 37767 h 132751"/>
              <a:gd name="connsiteX53" fmla="*/ 178765 w 375154"/>
              <a:gd name="connsiteY53" fmla="*/ 32732 h 132751"/>
              <a:gd name="connsiteX54" fmla="*/ 193872 w 375154"/>
              <a:gd name="connsiteY54" fmla="*/ 22660 h 132751"/>
              <a:gd name="connsiteX55" fmla="*/ 203943 w 375154"/>
              <a:gd name="connsiteY55" fmla="*/ 15107 h 132751"/>
              <a:gd name="connsiteX56" fmla="*/ 211496 w 375154"/>
              <a:gd name="connsiteY56" fmla="*/ 7554 h 132751"/>
              <a:gd name="connsiteX57" fmla="*/ 219050 w 375154"/>
              <a:gd name="connsiteY57" fmla="*/ 5036 h 132751"/>
              <a:gd name="connsiteX58" fmla="*/ 231639 w 375154"/>
              <a:gd name="connsiteY58" fmla="*/ 2518 h 132751"/>
              <a:gd name="connsiteX59" fmla="*/ 241710 w 375154"/>
              <a:gd name="connsiteY59" fmla="*/ 0 h 1327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5154" h="132751">
                <a:moveTo>
                  <a:pt x="241710" y="0"/>
                </a:moveTo>
                <a:lnTo>
                  <a:pt x="246746" y="2518"/>
                </a:lnTo>
                <a:lnTo>
                  <a:pt x="256817" y="2518"/>
                </a:lnTo>
                <a:lnTo>
                  <a:pt x="261853" y="5036"/>
                </a:lnTo>
                <a:lnTo>
                  <a:pt x="274442" y="10071"/>
                </a:lnTo>
                <a:lnTo>
                  <a:pt x="281995" y="15107"/>
                </a:lnTo>
                <a:lnTo>
                  <a:pt x="294584" y="20143"/>
                </a:lnTo>
                <a:lnTo>
                  <a:pt x="307173" y="27696"/>
                </a:lnTo>
                <a:lnTo>
                  <a:pt x="317244" y="35249"/>
                </a:lnTo>
                <a:lnTo>
                  <a:pt x="332351" y="42803"/>
                </a:lnTo>
                <a:lnTo>
                  <a:pt x="342423" y="52874"/>
                </a:lnTo>
                <a:lnTo>
                  <a:pt x="355012" y="57910"/>
                </a:lnTo>
                <a:lnTo>
                  <a:pt x="360047" y="67981"/>
                </a:lnTo>
                <a:lnTo>
                  <a:pt x="370119" y="73017"/>
                </a:lnTo>
                <a:lnTo>
                  <a:pt x="372636" y="80570"/>
                </a:lnTo>
                <a:lnTo>
                  <a:pt x="375154" y="83088"/>
                </a:lnTo>
                <a:lnTo>
                  <a:pt x="375154" y="85606"/>
                </a:lnTo>
                <a:lnTo>
                  <a:pt x="372636" y="90641"/>
                </a:lnTo>
                <a:lnTo>
                  <a:pt x="365083" y="100713"/>
                </a:lnTo>
                <a:lnTo>
                  <a:pt x="357529" y="108266"/>
                </a:lnTo>
                <a:lnTo>
                  <a:pt x="347458" y="115819"/>
                </a:lnTo>
                <a:lnTo>
                  <a:pt x="339905" y="120855"/>
                </a:lnTo>
                <a:lnTo>
                  <a:pt x="334382" y="128218"/>
                </a:lnTo>
                <a:lnTo>
                  <a:pt x="216532" y="132751"/>
                </a:lnTo>
                <a:lnTo>
                  <a:pt x="216532" y="123373"/>
                </a:lnTo>
                <a:lnTo>
                  <a:pt x="214014" y="115819"/>
                </a:lnTo>
                <a:lnTo>
                  <a:pt x="214014" y="108266"/>
                </a:lnTo>
                <a:lnTo>
                  <a:pt x="208979" y="105748"/>
                </a:lnTo>
                <a:lnTo>
                  <a:pt x="203943" y="103230"/>
                </a:lnTo>
                <a:lnTo>
                  <a:pt x="198907" y="103230"/>
                </a:lnTo>
                <a:lnTo>
                  <a:pt x="191354" y="100713"/>
                </a:lnTo>
                <a:lnTo>
                  <a:pt x="183800" y="100713"/>
                </a:lnTo>
                <a:lnTo>
                  <a:pt x="171211" y="100713"/>
                </a:lnTo>
                <a:lnTo>
                  <a:pt x="161140" y="100713"/>
                </a:lnTo>
                <a:lnTo>
                  <a:pt x="148551" y="103230"/>
                </a:lnTo>
                <a:lnTo>
                  <a:pt x="133444" y="103230"/>
                </a:lnTo>
                <a:lnTo>
                  <a:pt x="118337" y="105748"/>
                </a:lnTo>
                <a:lnTo>
                  <a:pt x="103230" y="108266"/>
                </a:lnTo>
                <a:lnTo>
                  <a:pt x="85606" y="113302"/>
                </a:lnTo>
                <a:lnTo>
                  <a:pt x="65463" y="115819"/>
                </a:lnTo>
                <a:lnTo>
                  <a:pt x="45321" y="118337"/>
                </a:lnTo>
                <a:lnTo>
                  <a:pt x="22660" y="123373"/>
                </a:lnTo>
                <a:lnTo>
                  <a:pt x="0" y="130926"/>
                </a:lnTo>
                <a:lnTo>
                  <a:pt x="0" y="65463"/>
                </a:lnTo>
                <a:lnTo>
                  <a:pt x="22660" y="60428"/>
                </a:lnTo>
                <a:lnTo>
                  <a:pt x="45321" y="57910"/>
                </a:lnTo>
                <a:lnTo>
                  <a:pt x="65463" y="55392"/>
                </a:lnTo>
                <a:lnTo>
                  <a:pt x="83088" y="52874"/>
                </a:lnTo>
                <a:lnTo>
                  <a:pt x="100713" y="52874"/>
                </a:lnTo>
                <a:lnTo>
                  <a:pt x="115819" y="50356"/>
                </a:lnTo>
                <a:lnTo>
                  <a:pt x="130926" y="47839"/>
                </a:lnTo>
                <a:lnTo>
                  <a:pt x="143515" y="42803"/>
                </a:lnTo>
                <a:lnTo>
                  <a:pt x="161140" y="37767"/>
                </a:lnTo>
                <a:lnTo>
                  <a:pt x="178765" y="32732"/>
                </a:lnTo>
                <a:lnTo>
                  <a:pt x="193872" y="22660"/>
                </a:lnTo>
                <a:lnTo>
                  <a:pt x="203943" y="15107"/>
                </a:lnTo>
                <a:lnTo>
                  <a:pt x="211496" y="7554"/>
                </a:lnTo>
                <a:lnTo>
                  <a:pt x="219050" y="5036"/>
                </a:lnTo>
                <a:lnTo>
                  <a:pt x="231639" y="2518"/>
                </a:lnTo>
                <a:lnTo>
                  <a:pt x="24171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1113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CN"/>
              <a:t>   </a:t>
            </a:r>
            <a:endParaRPr lang="zh-CN" altLang="en-US"/>
          </a:p>
        </p:txBody>
      </p:sp>
      <p:sp>
        <p:nvSpPr>
          <p:cNvPr id="83" name="任意多边形 82"/>
          <p:cNvSpPr/>
          <p:nvPr/>
        </p:nvSpPr>
        <p:spPr bwMode="auto">
          <a:xfrm>
            <a:off x="2378687" y="2891630"/>
            <a:ext cx="187199" cy="692355"/>
          </a:xfrm>
          <a:custGeom>
            <a:gdLst>
              <a:gd name="connsiteX0" fmla="*/ 25178 w 187199"/>
              <a:gd name="connsiteY0" fmla="*/ 0 h 692355"/>
              <a:gd name="connsiteX1" fmla="*/ 30214 w 187199"/>
              <a:gd name="connsiteY1" fmla="*/ 0 h 692355"/>
              <a:gd name="connsiteX2" fmla="*/ 37767 w 187199"/>
              <a:gd name="connsiteY2" fmla="*/ 2518 h 692355"/>
              <a:gd name="connsiteX3" fmla="*/ 45321 w 187199"/>
              <a:gd name="connsiteY3" fmla="*/ 2518 h 692355"/>
              <a:gd name="connsiteX4" fmla="*/ 57910 w 187199"/>
              <a:gd name="connsiteY4" fmla="*/ 5036 h 692355"/>
              <a:gd name="connsiteX5" fmla="*/ 70499 w 187199"/>
              <a:gd name="connsiteY5" fmla="*/ 10071 h 692355"/>
              <a:gd name="connsiteX6" fmla="*/ 80570 w 187199"/>
              <a:gd name="connsiteY6" fmla="*/ 15107 h 692355"/>
              <a:gd name="connsiteX7" fmla="*/ 100712 w 187199"/>
              <a:gd name="connsiteY7" fmla="*/ 20143 h 692355"/>
              <a:gd name="connsiteX8" fmla="*/ 118337 w 187199"/>
              <a:gd name="connsiteY8" fmla="*/ 30214 h 692355"/>
              <a:gd name="connsiteX9" fmla="*/ 113302 w 187199"/>
              <a:gd name="connsiteY9" fmla="*/ 40285 h 692355"/>
              <a:gd name="connsiteX10" fmla="*/ 113302 w 187199"/>
              <a:gd name="connsiteY10" fmla="*/ 52874 h 692355"/>
              <a:gd name="connsiteX11" fmla="*/ 113302 w 187199"/>
              <a:gd name="connsiteY11" fmla="*/ 65463 h 692355"/>
              <a:gd name="connsiteX12" fmla="*/ 110784 w 187199"/>
              <a:gd name="connsiteY12" fmla="*/ 80570 h 692355"/>
              <a:gd name="connsiteX13" fmla="*/ 110784 w 187199"/>
              <a:gd name="connsiteY13" fmla="*/ 95677 h 692355"/>
              <a:gd name="connsiteX14" fmla="*/ 110784 w 187199"/>
              <a:gd name="connsiteY14" fmla="*/ 110784 h 692355"/>
              <a:gd name="connsiteX15" fmla="*/ 110784 w 187199"/>
              <a:gd name="connsiteY15" fmla="*/ 123373 h 692355"/>
              <a:gd name="connsiteX16" fmla="*/ 110784 w 187199"/>
              <a:gd name="connsiteY16" fmla="*/ 143515 h 692355"/>
              <a:gd name="connsiteX17" fmla="*/ 108266 w 187199"/>
              <a:gd name="connsiteY17" fmla="*/ 161140 h 692355"/>
              <a:gd name="connsiteX18" fmla="*/ 108266 w 187199"/>
              <a:gd name="connsiteY18" fmla="*/ 181282 h 692355"/>
              <a:gd name="connsiteX19" fmla="*/ 108266 w 187199"/>
              <a:gd name="connsiteY19" fmla="*/ 201425 h 692355"/>
              <a:gd name="connsiteX20" fmla="*/ 108266 w 187199"/>
              <a:gd name="connsiteY20" fmla="*/ 224085 h 692355"/>
              <a:gd name="connsiteX21" fmla="*/ 108266 w 187199"/>
              <a:gd name="connsiteY21" fmla="*/ 244227 h 692355"/>
              <a:gd name="connsiteX22" fmla="*/ 108266 w 187199"/>
              <a:gd name="connsiteY22" fmla="*/ 266888 h 692355"/>
              <a:gd name="connsiteX23" fmla="*/ 108266 w 187199"/>
              <a:gd name="connsiteY23" fmla="*/ 292066 h 692355"/>
              <a:gd name="connsiteX24" fmla="*/ 108266 w 187199"/>
              <a:gd name="connsiteY24" fmla="*/ 317244 h 692355"/>
              <a:gd name="connsiteX25" fmla="*/ 108266 w 187199"/>
              <a:gd name="connsiteY25" fmla="*/ 342422 h 692355"/>
              <a:gd name="connsiteX26" fmla="*/ 108266 w 187199"/>
              <a:gd name="connsiteY26" fmla="*/ 365082 h 692355"/>
              <a:gd name="connsiteX27" fmla="*/ 108266 w 187199"/>
              <a:gd name="connsiteY27" fmla="*/ 390260 h 692355"/>
              <a:gd name="connsiteX28" fmla="*/ 108266 w 187199"/>
              <a:gd name="connsiteY28" fmla="*/ 410403 h 692355"/>
              <a:gd name="connsiteX29" fmla="*/ 108266 w 187199"/>
              <a:gd name="connsiteY29" fmla="*/ 430545 h 692355"/>
              <a:gd name="connsiteX30" fmla="*/ 108266 w 187199"/>
              <a:gd name="connsiteY30" fmla="*/ 450688 h 692355"/>
              <a:gd name="connsiteX31" fmla="*/ 110784 w 187199"/>
              <a:gd name="connsiteY31" fmla="*/ 468312 h 692355"/>
              <a:gd name="connsiteX32" fmla="*/ 110784 w 187199"/>
              <a:gd name="connsiteY32" fmla="*/ 485937 h 692355"/>
              <a:gd name="connsiteX33" fmla="*/ 113302 w 187199"/>
              <a:gd name="connsiteY33" fmla="*/ 501044 h 692355"/>
              <a:gd name="connsiteX34" fmla="*/ 118337 w 187199"/>
              <a:gd name="connsiteY34" fmla="*/ 516151 h 692355"/>
              <a:gd name="connsiteX35" fmla="*/ 120855 w 187199"/>
              <a:gd name="connsiteY35" fmla="*/ 526222 h 692355"/>
              <a:gd name="connsiteX36" fmla="*/ 123373 w 187199"/>
              <a:gd name="connsiteY36" fmla="*/ 538811 h 692355"/>
              <a:gd name="connsiteX37" fmla="*/ 125891 w 187199"/>
              <a:gd name="connsiteY37" fmla="*/ 551400 h 692355"/>
              <a:gd name="connsiteX38" fmla="*/ 128408 w 187199"/>
              <a:gd name="connsiteY38" fmla="*/ 558953 h 692355"/>
              <a:gd name="connsiteX39" fmla="*/ 133444 w 187199"/>
              <a:gd name="connsiteY39" fmla="*/ 569025 h 692355"/>
              <a:gd name="connsiteX40" fmla="*/ 138480 w 187199"/>
              <a:gd name="connsiteY40" fmla="*/ 574060 h 692355"/>
              <a:gd name="connsiteX41" fmla="*/ 146033 w 187199"/>
              <a:gd name="connsiteY41" fmla="*/ 589167 h 692355"/>
              <a:gd name="connsiteX42" fmla="*/ 156104 w 187199"/>
              <a:gd name="connsiteY42" fmla="*/ 601756 h 692355"/>
              <a:gd name="connsiteX43" fmla="*/ 171211 w 187199"/>
              <a:gd name="connsiteY43" fmla="*/ 614345 h 692355"/>
              <a:gd name="connsiteX44" fmla="*/ 186318 w 187199"/>
              <a:gd name="connsiteY44" fmla="*/ 621899 h 692355"/>
              <a:gd name="connsiteX45" fmla="*/ 187199 w 187199"/>
              <a:gd name="connsiteY45" fmla="*/ 622402 h 692355"/>
              <a:gd name="connsiteX46" fmla="*/ 154964 w 187199"/>
              <a:gd name="connsiteY46" fmla="*/ 654637 h 692355"/>
              <a:gd name="connsiteX47" fmla="*/ 126389 w 187199"/>
              <a:gd name="connsiteY47" fmla="*/ 664162 h 692355"/>
              <a:gd name="connsiteX48" fmla="*/ 119750 w 187199"/>
              <a:gd name="connsiteY48" fmla="*/ 682283 h 692355"/>
              <a:gd name="connsiteX49" fmla="*/ 118295 w 187199"/>
              <a:gd name="connsiteY49" fmla="*/ 692355 h 692355"/>
              <a:gd name="connsiteX50" fmla="*/ 113302 w 187199"/>
              <a:gd name="connsiteY50" fmla="*/ 687362 h 692355"/>
              <a:gd name="connsiteX51" fmla="*/ 103230 w 187199"/>
              <a:gd name="connsiteY51" fmla="*/ 679808 h 692355"/>
              <a:gd name="connsiteX52" fmla="*/ 93159 w 187199"/>
              <a:gd name="connsiteY52" fmla="*/ 667219 h 692355"/>
              <a:gd name="connsiteX53" fmla="*/ 85606 w 187199"/>
              <a:gd name="connsiteY53" fmla="*/ 654630 h 692355"/>
              <a:gd name="connsiteX54" fmla="*/ 75534 w 187199"/>
              <a:gd name="connsiteY54" fmla="*/ 644559 h 692355"/>
              <a:gd name="connsiteX55" fmla="*/ 65463 w 187199"/>
              <a:gd name="connsiteY55" fmla="*/ 629452 h 692355"/>
              <a:gd name="connsiteX56" fmla="*/ 57910 w 187199"/>
              <a:gd name="connsiteY56" fmla="*/ 614345 h 692355"/>
              <a:gd name="connsiteX57" fmla="*/ 55392 w 187199"/>
              <a:gd name="connsiteY57" fmla="*/ 604274 h 692355"/>
              <a:gd name="connsiteX58" fmla="*/ 52874 w 187199"/>
              <a:gd name="connsiteY58" fmla="*/ 596720 h 692355"/>
              <a:gd name="connsiteX59" fmla="*/ 47838 w 187199"/>
              <a:gd name="connsiteY59" fmla="*/ 584131 h 692355"/>
              <a:gd name="connsiteX60" fmla="*/ 45321 w 187199"/>
              <a:gd name="connsiteY60" fmla="*/ 571542 h 692355"/>
              <a:gd name="connsiteX61" fmla="*/ 42803 w 187199"/>
              <a:gd name="connsiteY61" fmla="*/ 558953 h 692355"/>
              <a:gd name="connsiteX62" fmla="*/ 40285 w 187199"/>
              <a:gd name="connsiteY62" fmla="*/ 543847 h 692355"/>
              <a:gd name="connsiteX63" fmla="*/ 40285 w 187199"/>
              <a:gd name="connsiteY63" fmla="*/ 531257 h 692355"/>
              <a:gd name="connsiteX64" fmla="*/ 37767 w 187199"/>
              <a:gd name="connsiteY64" fmla="*/ 511115 h 692355"/>
              <a:gd name="connsiteX65" fmla="*/ 37767 w 187199"/>
              <a:gd name="connsiteY65" fmla="*/ 490973 h 692355"/>
              <a:gd name="connsiteX66" fmla="*/ 32732 w 187199"/>
              <a:gd name="connsiteY66" fmla="*/ 473348 h 692355"/>
              <a:gd name="connsiteX67" fmla="*/ 32732 w 187199"/>
              <a:gd name="connsiteY67" fmla="*/ 450688 h 692355"/>
              <a:gd name="connsiteX68" fmla="*/ 30214 w 187199"/>
              <a:gd name="connsiteY68" fmla="*/ 428027 h 692355"/>
              <a:gd name="connsiteX69" fmla="*/ 30214 w 187199"/>
              <a:gd name="connsiteY69" fmla="*/ 405367 h 692355"/>
              <a:gd name="connsiteX70" fmla="*/ 30214 w 187199"/>
              <a:gd name="connsiteY70" fmla="*/ 377671 h 692355"/>
              <a:gd name="connsiteX71" fmla="*/ 30214 w 187199"/>
              <a:gd name="connsiteY71" fmla="*/ 349975 h 692355"/>
              <a:gd name="connsiteX72" fmla="*/ 30214 w 187199"/>
              <a:gd name="connsiteY72" fmla="*/ 324797 h 692355"/>
              <a:gd name="connsiteX73" fmla="*/ 30214 w 187199"/>
              <a:gd name="connsiteY73" fmla="*/ 297101 h 692355"/>
              <a:gd name="connsiteX74" fmla="*/ 30214 w 187199"/>
              <a:gd name="connsiteY74" fmla="*/ 271923 h 692355"/>
              <a:gd name="connsiteX75" fmla="*/ 30214 w 187199"/>
              <a:gd name="connsiteY75" fmla="*/ 246745 h 692355"/>
              <a:gd name="connsiteX76" fmla="*/ 27696 w 187199"/>
              <a:gd name="connsiteY76" fmla="*/ 224085 h 692355"/>
              <a:gd name="connsiteX77" fmla="*/ 27696 w 187199"/>
              <a:gd name="connsiteY77" fmla="*/ 201425 h 692355"/>
              <a:gd name="connsiteX78" fmla="*/ 27696 w 187199"/>
              <a:gd name="connsiteY78" fmla="*/ 183800 h 692355"/>
              <a:gd name="connsiteX79" fmla="*/ 27696 w 187199"/>
              <a:gd name="connsiteY79" fmla="*/ 166175 h 692355"/>
              <a:gd name="connsiteX80" fmla="*/ 25178 w 187199"/>
              <a:gd name="connsiteY80" fmla="*/ 151069 h 692355"/>
              <a:gd name="connsiteX81" fmla="*/ 25178 w 187199"/>
              <a:gd name="connsiteY81" fmla="*/ 135962 h 692355"/>
              <a:gd name="connsiteX82" fmla="*/ 25178 w 187199"/>
              <a:gd name="connsiteY82" fmla="*/ 123373 h 692355"/>
              <a:gd name="connsiteX83" fmla="*/ 22660 w 187199"/>
              <a:gd name="connsiteY83" fmla="*/ 113301 h 692355"/>
              <a:gd name="connsiteX84" fmla="*/ 22660 w 187199"/>
              <a:gd name="connsiteY84" fmla="*/ 103230 h 692355"/>
              <a:gd name="connsiteX85" fmla="*/ 20143 w 187199"/>
              <a:gd name="connsiteY85" fmla="*/ 95677 h 692355"/>
              <a:gd name="connsiteX86" fmla="*/ 20143 w 187199"/>
              <a:gd name="connsiteY86" fmla="*/ 88123 h 692355"/>
              <a:gd name="connsiteX87" fmla="*/ 20143 w 187199"/>
              <a:gd name="connsiteY87" fmla="*/ 83088 h 692355"/>
              <a:gd name="connsiteX88" fmla="*/ 15107 w 187199"/>
              <a:gd name="connsiteY88" fmla="*/ 80570 h 692355"/>
              <a:gd name="connsiteX89" fmla="*/ 10071 w 187199"/>
              <a:gd name="connsiteY89" fmla="*/ 67981 h 692355"/>
              <a:gd name="connsiteX90" fmla="*/ 7554 w 187199"/>
              <a:gd name="connsiteY90" fmla="*/ 55392 h 692355"/>
              <a:gd name="connsiteX91" fmla="*/ 5036 w 187199"/>
              <a:gd name="connsiteY91" fmla="*/ 45321 h 692355"/>
              <a:gd name="connsiteX92" fmla="*/ 0 w 187199"/>
              <a:gd name="connsiteY92" fmla="*/ 30214 h 692355"/>
              <a:gd name="connsiteX93" fmla="*/ 5036 w 187199"/>
              <a:gd name="connsiteY93" fmla="*/ 20143 h 692355"/>
              <a:gd name="connsiteX94" fmla="*/ 7554 w 187199"/>
              <a:gd name="connsiteY94" fmla="*/ 10071 h 692355"/>
              <a:gd name="connsiteX95" fmla="*/ 12589 w 187199"/>
              <a:gd name="connsiteY95" fmla="*/ 5036 h 692355"/>
              <a:gd name="connsiteX96" fmla="*/ 25178 w 187199"/>
              <a:gd name="connsiteY96" fmla="*/ 0 h 6923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87199" h="692355">
                <a:moveTo>
                  <a:pt x="25178" y="0"/>
                </a:moveTo>
                <a:lnTo>
                  <a:pt x="30214" y="0"/>
                </a:lnTo>
                <a:lnTo>
                  <a:pt x="37767" y="2518"/>
                </a:lnTo>
                <a:lnTo>
                  <a:pt x="45321" y="2518"/>
                </a:lnTo>
                <a:lnTo>
                  <a:pt x="57910" y="5036"/>
                </a:lnTo>
                <a:lnTo>
                  <a:pt x="70499" y="10071"/>
                </a:lnTo>
                <a:lnTo>
                  <a:pt x="80570" y="15107"/>
                </a:lnTo>
                <a:lnTo>
                  <a:pt x="100712" y="20143"/>
                </a:lnTo>
                <a:lnTo>
                  <a:pt x="118337" y="30214"/>
                </a:lnTo>
                <a:lnTo>
                  <a:pt x="113302" y="40285"/>
                </a:lnTo>
                <a:lnTo>
                  <a:pt x="113302" y="52874"/>
                </a:lnTo>
                <a:lnTo>
                  <a:pt x="113302" y="65463"/>
                </a:lnTo>
                <a:lnTo>
                  <a:pt x="110784" y="80570"/>
                </a:lnTo>
                <a:lnTo>
                  <a:pt x="110784" y="95677"/>
                </a:lnTo>
                <a:lnTo>
                  <a:pt x="110784" y="110784"/>
                </a:lnTo>
                <a:lnTo>
                  <a:pt x="110784" y="123373"/>
                </a:lnTo>
                <a:lnTo>
                  <a:pt x="110784" y="143515"/>
                </a:lnTo>
                <a:lnTo>
                  <a:pt x="108266" y="161140"/>
                </a:lnTo>
                <a:lnTo>
                  <a:pt x="108266" y="181282"/>
                </a:lnTo>
                <a:lnTo>
                  <a:pt x="108266" y="201425"/>
                </a:lnTo>
                <a:lnTo>
                  <a:pt x="108266" y="224085"/>
                </a:lnTo>
                <a:lnTo>
                  <a:pt x="108266" y="244227"/>
                </a:lnTo>
                <a:lnTo>
                  <a:pt x="108266" y="266888"/>
                </a:lnTo>
                <a:lnTo>
                  <a:pt x="108266" y="292066"/>
                </a:lnTo>
                <a:lnTo>
                  <a:pt x="108266" y="317244"/>
                </a:lnTo>
                <a:lnTo>
                  <a:pt x="108266" y="342422"/>
                </a:lnTo>
                <a:lnTo>
                  <a:pt x="108266" y="365082"/>
                </a:lnTo>
                <a:lnTo>
                  <a:pt x="108266" y="390260"/>
                </a:lnTo>
                <a:lnTo>
                  <a:pt x="108266" y="410403"/>
                </a:lnTo>
                <a:lnTo>
                  <a:pt x="108266" y="430545"/>
                </a:lnTo>
                <a:lnTo>
                  <a:pt x="108266" y="450688"/>
                </a:lnTo>
                <a:lnTo>
                  <a:pt x="110784" y="468312"/>
                </a:lnTo>
                <a:lnTo>
                  <a:pt x="110784" y="485937"/>
                </a:lnTo>
                <a:lnTo>
                  <a:pt x="113302" y="501044"/>
                </a:lnTo>
                <a:lnTo>
                  <a:pt x="118337" y="516151"/>
                </a:lnTo>
                <a:lnTo>
                  <a:pt x="120855" y="526222"/>
                </a:lnTo>
                <a:lnTo>
                  <a:pt x="123373" y="538811"/>
                </a:lnTo>
                <a:lnTo>
                  <a:pt x="125891" y="551400"/>
                </a:lnTo>
                <a:lnTo>
                  <a:pt x="128408" y="558953"/>
                </a:lnTo>
                <a:lnTo>
                  <a:pt x="133444" y="569025"/>
                </a:lnTo>
                <a:lnTo>
                  <a:pt x="138480" y="574060"/>
                </a:lnTo>
                <a:lnTo>
                  <a:pt x="146033" y="589167"/>
                </a:lnTo>
                <a:lnTo>
                  <a:pt x="156104" y="601756"/>
                </a:lnTo>
                <a:lnTo>
                  <a:pt x="171211" y="614345"/>
                </a:lnTo>
                <a:lnTo>
                  <a:pt x="186318" y="621899"/>
                </a:lnTo>
                <a:lnTo>
                  <a:pt x="187199" y="622402"/>
                </a:lnTo>
                <a:lnTo>
                  <a:pt x="154964" y="654637"/>
                </a:lnTo>
                <a:cubicBezTo>
                  <a:pt x="146794" y="660473"/>
                  <a:pt x="132661" y="656322"/>
                  <a:pt x="126389" y="664162"/>
                </a:cubicBezTo>
                <a:cubicBezTo>
                  <a:pt x="122300" y="669273"/>
                  <a:pt x="120713" y="675623"/>
                  <a:pt x="119750" y="682283"/>
                </a:cubicBezTo>
                <a:lnTo>
                  <a:pt x="118295" y="692355"/>
                </a:lnTo>
                <a:lnTo>
                  <a:pt x="113302" y="687362"/>
                </a:lnTo>
                <a:lnTo>
                  <a:pt x="103230" y="679808"/>
                </a:lnTo>
                <a:lnTo>
                  <a:pt x="93159" y="667219"/>
                </a:lnTo>
                <a:lnTo>
                  <a:pt x="85606" y="654630"/>
                </a:lnTo>
                <a:lnTo>
                  <a:pt x="75534" y="644559"/>
                </a:lnTo>
                <a:lnTo>
                  <a:pt x="65463" y="629452"/>
                </a:lnTo>
                <a:lnTo>
                  <a:pt x="57910" y="614345"/>
                </a:lnTo>
                <a:lnTo>
                  <a:pt x="55392" y="604274"/>
                </a:lnTo>
                <a:lnTo>
                  <a:pt x="52874" y="596720"/>
                </a:lnTo>
                <a:lnTo>
                  <a:pt x="47838" y="584131"/>
                </a:lnTo>
                <a:lnTo>
                  <a:pt x="45321" y="571542"/>
                </a:lnTo>
                <a:lnTo>
                  <a:pt x="42803" y="558953"/>
                </a:lnTo>
                <a:lnTo>
                  <a:pt x="40285" y="543847"/>
                </a:lnTo>
                <a:lnTo>
                  <a:pt x="40285" y="531257"/>
                </a:lnTo>
                <a:lnTo>
                  <a:pt x="37767" y="511115"/>
                </a:lnTo>
                <a:lnTo>
                  <a:pt x="37767" y="490973"/>
                </a:lnTo>
                <a:lnTo>
                  <a:pt x="32732" y="473348"/>
                </a:lnTo>
                <a:lnTo>
                  <a:pt x="32732" y="450688"/>
                </a:lnTo>
                <a:lnTo>
                  <a:pt x="30214" y="428027"/>
                </a:lnTo>
                <a:lnTo>
                  <a:pt x="30214" y="405367"/>
                </a:lnTo>
                <a:lnTo>
                  <a:pt x="30214" y="377671"/>
                </a:lnTo>
                <a:lnTo>
                  <a:pt x="30214" y="349975"/>
                </a:lnTo>
                <a:lnTo>
                  <a:pt x="30214" y="324797"/>
                </a:lnTo>
                <a:lnTo>
                  <a:pt x="30214" y="297101"/>
                </a:lnTo>
                <a:lnTo>
                  <a:pt x="30214" y="271923"/>
                </a:lnTo>
                <a:lnTo>
                  <a:pt x="30214" y="246745"/>
                </a:lnTo>
                <a:lnTo>
                  <a:pt x="27696" y="224085"/>
                </a:lnTo>
                <a:lnTo>
                  <a:pt x="27696" y="201425"/>
                </a:lnTo>
                <a:lnTo>
                  <a:pt x="27696" y="183800"/>
                </a:lnTo>
                <a:lnTo>
                  <a:pt x="27696" y="166175"/>
                </a:lnTo>
                <a:lnTo>
                  <a:pt x="25178" y="151069"/>
                </a:lnTo>
                <a:lnTo>
                  <a:pt x="25178" y="135962"/>
                </a:lnTo>
                <a:lnTo>
                  <a:pt x="25178" y="123373"/>
                </a:lnTo>
                <a:lnTo>
                  <a:pt x="22660" y="113301"/>
                </a:lnTo>
                <a:lnTo>
                  <a:pt x="22660" y="103230"/>
                </a:lnTo>
                <a:lnTo>
                  <a:pt x="20143" y="95677"/>
                </a:lnTo>
                <a:lnTo>
                  <a:pt x="20143" y="88123"/>
                </a:lnTo>
                <a:lnTo>
                  <a:pt x="20143" y="83088"/>
                </a:lnTo>
                <a:lnTo>
                  <a:pt x="15107" y="80570"/>
                </a:lnTo>
                <a:lnTo>
                  <a:pt x="10071" y="67981"/>
                </a:lnTo>
                <a:lnTo>
                  <a:pt x="7554" y="55392"/>
                </a:lnTo>
                <a:lnTo>
                  <a:pt x="5036" y="45321"/>
                </a:lnTo>
                <a:lnTo>
                  <a:pt x="0" y="30214"/>
                </a:lnTo>
                <a:lnTo>
                  <a:pt x="5036" y="20143"/>
                </a:lnTo>
                <a:lnTo>
                  <a:pt x="7554" y="10071"/>
                </a:lnTo>
                <a:lnTo>
                  <a:pt x="12589" y="5036"/>
                </a:lnTo>
                <a:lnTo>
                  <a:pt x="25178" y="0"/>
                </a:lnTo>
                <a:close/>
              </a:path>
            </a:pathLst>
          </a:custGeom>
          <a:solidFill>
            <a:srgbClr val="0070C0"/>
          </a:solidFill>
          <a:ln w="11113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4" name="任意多边形 83"/>
          <p:cNvSpPr/>
          <p:nvPr/>
        </p:nvSpPr>
        <p:spPr bwMode="auto">
          <a:xfrm>
            <a:off x="2540151" y="3140891"/>
            <a:ext cx="100649" cy="115784"/>
          </a:xfrm>
          <a:custGeom>
            <a:gdLst>
              <a:gd name="connsiteX0" fmla="*/ 5036 w 100649"/>
              <a:gd name="connsiteY0" fmla="*/ 0 h 115784"/>
              <a:gd name="connsiteX1" fmla="*/ 10071 w 100649"/>
              <a:gd name="connsiteY1" fmla="*/ 0 h 115784"/>
              <a:gd name="connsiteX2" fmla="*/ 15107 w 100649"/>
              <a:gd name="connsiteY2" fmla="*/ 0 h 115784"/>
              <a:gd name="connsiteX3" fmla="*/ 20143 w 100649"/>
              <a:gd name="connsiteY3" fmla="*/ 0 h 115784"/>
              <a:gd name="connsiteX4" fmla="*/ 27696 w 100649"/>
              <a:gd name="connsiteY4" fmla="*/ 2518 h 115784"/>
              <a:gd name="connsiteX5" fmla="*/ 32732 w 100649"/>
              <a:gd name="connsiteY5" fmla="*/ 2518 h 115784"/>
              <a:gd name="connsiteX6" fmla="*/ 42803 w 100649"/>
              <a:gd name="connsiteY6" fmla="*/ 7554 h 115784"/>
              <a:gd name="connsiteX7" fmla="*/ 52874 w 100649"/>
              <a:gd name="connsiteY7" fmla="*/ 10072 h 115784"/>
              <a:gd name="connsiteX8" fmla="*/ 62945 w 100649"/>
              <a:gd name="connsiteY8" fmla="*/ 12590 h 115784"/>
              <a:gd name="connsiteX9" fmla="*/ 70499 w 100649"/>
              <a:gd name="connsiteY9" fmla="*/ 15107 h 115784"/>
              <a:gd name="connsiteX10" fmla="*/ 80570 w 100649"/>
              <a:gd name="connsiteY10" fmla="*/ 15107 h 115784"/>
              <a:gd name="connsiteX11" fmla="*/ 90641 w 100649"/>
              <a:gd name="connsiteY11" fmla="*/ 15107 h 115784"/>
              <a:gd name="connsiteX12" fmla="*/ 95677 w 100649"/>
              <a:gd name="connsiteY12" fmla="*/ 15107 h 115784"/>
              <a:gd name="connsiteX13" fmla="*/ 97188 w 100649"/>
              <a:gd name="connsiteY13" fmla="*/ 15107 h 115784"/>
              <a:gd name="connsiteX14" fmla="*/ 99412 w 100649"/>
              <a:gd name="connsiteY14" fmla="*/ 39143 h 115784"/>
              <a:gd name="connsiteX15" fmla="*/ 100649 w 100649"/>
              <a:gd name="connsiteY15" fmla="*/ 52950 h 115784"/>
              <a:gd name="connsiteX16" fmla="*/ 91124 w 100649"/>
              <a:gd name="connsiteY16" fmla="*/ 81525 h 115784"/>
              <a:gd name="connsiteX17" fmla="*/ 82928 w 100649"/>
              <a:gd name="connsiteY17" fmla="*/ 114494 h 115784"/>
              <a:gd name="connsiteX18" fmla="*/ 82570 w 100649"/>
              <a:gd name="connsiteY18" fmla="*/ 115784 h 115784"/>
              <a:gd name="connsiteX19" fmla="*/ 80570 w 100649"/>
              <a:gd name="connsiteY19" fmla="*/ 110784 h 115784"/>
              <a:gd name="connsiteX20" fmla="*/ 78052 w 100649"/>
              <a:gd name="connsiteY20" fmla="*/ 100713 h 115784"/>
              <a:gd name="connsiteX21" fmla="*/ 70499 w 100649"/>
              <a:gd name="connsiteY21" fmla="*/ 90642 h 115784"/>
              <a:gd name="connsiteX22" fmla="*/ 65463 w 100649"/>
              <a:gd name="connsiteY22" fmla="*/ 80570 h 115784"/>
              <a:gd name="connsiteX23" fmla="*/ 55392 w 100649"/>
              <a:gd name="connsiteY23" fmla="*/ 73017 h 115784"/>
              <a:gd name="connsiteX24" fmla="*/ 47838 w 100649"/>
              <a:gd name="connsiteY24" fmla="*/ 62946 h 115784"/>
              <a:gd name="connsiteX25" fmla="*/ 37767 w 100649"/>
              <a:gd name="connsiteY25" fmla="*/ 55392 h 115784"/>
              <a:gd name="connsiteX26" fmla="*/ 27696 w 100649"/>
              <a:gd name="connsiteY26" fmla="*/ 45321 h 115784"/>
              <a:gd name="connsiteX27" fmla="*/ 17625 w 100649"/>
              <a:gd name="connsiteY27" fmla="*/ 35250 h 115784"/>
              <a:gd name="connsiteX28" fmla="*/ 10071 w 100649"/>
              <a:gd name="connsiteY28" fmla="*/ 30214 h 115784"/>
              <a:gd name="connsiteX29" fmla="*/ 5036 w 100649"/>
              <a:gd name="connsiteY29" fmla="*/ 22661 h 115784"/>
              <a:gd name="connsiteX30" fmla="*/ 2518 w 100649"/>
              <a:gd name="connsiteY30" fmla="*/ 15107 h 115784"/>
              <a:gd name="connsiteX31" fmla="*/ 0 w 100649"/>
              <a:gd name="connsiteY31" fmla="*/ 10072 h 115784"/>
              <a:gd name="connsiteX32" fmla="*/ 0 w 100649"/>
              <a:gd name="connsiteY32" fmla="*/ 7554 h 115784"/>
              <a:gd name="connsiteX33" fmla="*/ 2518 w 100649"/>
              <a:gd name="connsiteY33" fmla="*/ 2518 h 115784"/>
              <a:gd name="connsiteX34" fmla="*/ 5036 w 100649"/>
              <a:gd name="connsiteY34" fmla="*/ 0 h 1157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649" h="115784">
                <a:moveTo>
                  <a:pt x="5036" y="0"/>
                </a:moveTo>
                <a:lnTo>
                  <a:pt x="10071" y="0"/>
                </a:lnTo>
                <a:lnTo>
                  <a:pt x="15107" y="0"/>
                </a:lnTo>
                <a:lnTo>
                  <a:pt x="20143" y="0"/>
                </a:lnTo>
                <a:lnTo>
                  <a:pt x="27696" y="2518"/>
                </a:lnTo>
                <a:lnTo>
                  <a:pt x="32732" y="2518"/>
                </a:lnTo>
                <a:lnTo>
                  <a:pt x="42803" y="7554"/>
                </a:lnTo>
                <a:lnTo>
                  <a:pt x="52874" y="10072"/>
                </a:lnTo>
                <a:lnTo>
                  <a:pt x="62945" y="12590"/>
                </a:lnTo>
                <a:lnTo>
                  <a:pt x="70499" y="15107"/>
                </a:lnTo>
                <a:lnTo>
                  <a:pt x="80570" y="15107"/>
                </a:lnTo>
                <a:lnTo>
                  <a:pt x="90641" y="15107"/>
                </a:lnTo>
                <a:lnTo>
                  <a:pt x="95677" y="15107"/>
                </a:lnTo>
                <a:lnTo>
                  <a:pt x="97188" y="15107"/>
                </a:lnTo>
                <a:lnTo>
                  <a:pt x="99412" y="39143"/>
                </a:lnTo>
                <a:cubicBezTo>
                  <a:pt x="100033" y="45690"/>
                  <a:pt x="100484" y="50469"/>
                  <a:pt x="100649" y="52950"/>
                </a:cubicBezTo>
                <a:cubicBezTo>
                  <a:pt x="97474" y="62475"/>
                  <a:pt x="93882" y="71871"/>
                  <a:pt x="91124" y="81525"/>
                </a:cubicBezTo>
                <a:cubicBezTo>
                  <a:pt x="89090" y="88646"/>
                  <a:pt x="86230" y="101509"/>
                  <a:pt x="82928" y="114494"/>
                </a:cubicBezTo>
                <a:lnTo>
                  <a:pt x="82570" y="115784"/>
                </a:lnTo>
                <a:lnTo>
                  <a:pt x="80570" y="110784"/>
                </a:lnTo>
                <a:lnTo>
                  <a:pt x="78052" y="100713"/>
                </a:lnTo>
                <a:lnTo>
                  <a:pt x="70499" y="90642"/>
                </a:lnTo>
                <a:lnTo>
                  <a:pt x="65463" y="80570"/>
                </a:lnTo>
                <a:lnTo>
                  <a:pt x="55392" y="73017"/>
                </a:lnTo>
                <a:lnTo>
                  <a:pt x="47838" y="62946"/>
                </a:lnTo>
                <a:lnTo>
                  <a:pt x="37767" y="55392"/>
                </a:lnTo>
                <a:lnTo>
                  <a:pt x="27696" y="45321"/>
                </a:lnTo>
                <a:lnTo>
                  <a:pt x="17625" y="35250"/>
                </a:lnTo>
                <a:lnTo>
                  <a:pt x="10071" y="30214"/>
                </a:lnTo>
                <a:lnTo>
                  <a:pt x="5036" y="22661"/>
                </a:lnTo>
                <a:lnTo>
                  <a:pt x="2518" y="15107"/>
                </a:lnTo>
                <a:lnTo>
                  <a:pt x="0" y="10072"/>
                </a:lnTo>
                <a:lnTo>
                  <a:pt x="0" y="7554"/>
                </a:lnTo>
                <a:lnTo>
                  <a:pt x="2518" y="2518"/>
                </a:lnTo>
                <a:lnTo>
                  <a:pt x="503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1113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5" name="任意多边形 84"/>
          <p:cNvSpPr/>
          <p:nvPr/>
        </p:nvSpPr>
        <p:spPr bwMode="auto">
          <a:xfrm>
            <a:off x="3000255" y="3208873"/>
            <a:ext cx="138606" cy="266124"/>
          </a:xfrm>
          <a:custGeom>
            <a:gdLst>
              <a:gd name="connsiteX0" fmla="*/ 53204 w 138606"/>
              <a:gd name="connsiteY0" fmla="*/ 0 h 266124"/>
              <a:gd name="connsiteX1" fmla="*/ 55722 w 138606"/>
              <a:gd name="connsiteY1" fmla="*/ 0 h 266124"/>
              <a:gd name="connsiteX2" fmla="*/ 58239 w 138606"/>
              <a:gd name="connsiteY2" fmla="*/ 0 h 266124"/>
              <a:gd name="connsiteX3" fmla="*/ 63275 w 138606"/>
              <a:gd name="connsiteY3" fmla="*/ 0 h 266124"/>
              <a:gd name="connsiteX4" fmla="*/ 65793 w 138606"/>
              <a:gd name="connsiteY4" fmla="*/ 5035 h 266124"/>
              <a:gd name="connsiteX5" fmla="*/ 68311 w 138606"/>
              <a:gd name="connsiteY5" fmla="*/ 7553 h 266124"/>
              <a:gd name="connsiteX6" fmla="*/ 70828 w 138606"/>
              <a:gd name="connsiteY6" fmla="*/ 10071 h 266124"/>
              <a:gd name="connsiteX7" fmla="*/ 70828 w 138606"/>
              <a:gd name="connsiteY7" fmla="*/ 15107 h 266124"/>
              <a:gd name="connsiteX8" fmla="*/ 73346 w 138606"/>
              <a:gd name="connsiteY8" fmla="*/ 22660 h 266124"/>
              <a:gd name="connsiteX9" fmla="*/ 75864 w 138606"/>
              <a:gd name="connsiteY9" fmla="*/ 27696 h 266124"/>
              <a:gd name="connsiteX10" fmla="*/ 80900 w 138606"/>
              <a:gd name="connsiteY10" fmla="*/ 32731 h 266124"/>
              <a:gd name="connsiteX11" fmla="*/ 83418 w 138606"/>
              <a:gd name="connsiteY11" fmla="*/ 42803 h 266124"/>
              <a:gd name="connsiteX12" fmla="*/ 85935 w 138606"/>
              <a:gd name="connsiteY12" fmla="*/ 52874 h 266124"/>
              <a:gd name="connsiteX13" fmla="*/ 88453 w 138606"/>
              <a:gd name="connsiteY13" fmla="*/ 62945 h 266124"/>
              <a:gd name="connsiteX14" fmla="*/ 90971 w 138606"/>
              <a:gd name="connsiteY14" fmla="*/ 75534 h 266124"/>
              <a:gd name="connsiteX15" fmla="*/ 96007 w 138606"/>
              <a:gd name="connsiteY15" fmla="*/ 88123 h 266124"/>
              <a:gd name="connsiteX16" fmla="*/ 96007 w 138606"/>
              <a:gd name="connsiteY16" fmla="*/ 100712 h 266124"/>
              <a:gd name="connsiteX17" fmla="*/ 98524 w 138606"/>
              <a:gd name="connsiteY17" fmla="*/ 113301 h 266124"/>
              <a:gd name="connsiteX18" fmla="*/ 103560 w 138606"/>
              <a:gd name="connsiteY18" fmla="*/ 143515 h 266124"/>
              <a:gd name="connsiteX19" fmla="*/ 108596 w 138606"/>
              <a:gd name="connsiteY19" fmla="*/ 168693 h 266124"/>
              <a:gd name="connsiteX20" fmla="*/ 116149 w 138606"/>
              <a:gd name="connsiteY20" fmla="*/ 191353 h 266124"/>
              <a:gd name="connsiteX21" fmla="*/ 121185 w 138606"/>
              <a:gd name="connsiteY21" fmla="*/ 214013 h 266124"/>
              <a:gd name="connsiteX22" fmla="*/ 128738 w 138606"/>
              <a:gd name="connsiteY22" fmla="*/ 231638 h 266124"/>
              <a:gd name="connsiteX23" fmla="*/ 133774 w 138606"/>
              <a:gd name="connsiteY23" fmla="*/ 249263 h 266124"/>
              <a:gd name="connsiteX24" fmla="*/ 138606 w 138606"/>
              <a:gd name="connsiteY24" fmla="*/ 261344 h 266124"/>
              <a:gd name="connsiteX25" fmla="*/ 0 w 138606"/>
              <a:gd name="connsiteY25" fmla="*/ 266124 h 266124"/>
              <a:gd name="connsiteX26" fmla="*/ 2848 w 138606"/>
              <a:gd name="connsiteY26" fmla="*/ 261852 h 266124"/>
              <a:gd name="connsiteX27" fmla="*/ 5365 w 138606"/>
              <a:gd name="connsiteY27" fmla="*/ 249263 h 266124"/>
              <a:gd name="connsiteX28" fmla="*/ 10401 w 138606"/>
              <a:gd name="connsiteY28" fmla="*/ 239192 h 266124"/>
              <a:gd name="connsiteX29" fmla="*/ 15437 w 138606"/>
              <a:gd name="connsiteY29" fmla="*/ 226603 h 266124"/>
              <a:gd name="connsiteX30" fmla="*/ 17955 w 138606"/>
              <a:gd name="connsiteY30" fmla="*/ 214013 h 266124"/>
              <a:gd name="connsiteX31" fmla="*/ 20472 w 138606"/>
              <a:gd name="connsiteY31" fmla="*/ 201424 h 266124"/>
              <a:gd name="connsiteX32" fmla="*/ 22990 w 138606"/>
              <a:gd name="connsiteY32" fmla="*/ 186318 h 266124"/>
              <a:gd name="connsiteX33" fmla="*/ 22990 w 138606"/>
              <a:gd name="connsiteY33" fmla="*/ 171211 h 266124"/>
              <a:gd name="connsiteX34" fmla="*/ 25508 w 138606"/>
              <a:gd name="connsiteY34" fmla="*/ 153586 h 266124"/>
              <a:gd name="connsiteX35" fmla="*/ 30544 w 138606"/>
              <a:gd name="connsiteY35" fmla="*/ 135961 h 266124"/>
              <a:gd name="connsiteX36" fmla="*/ 30544 w 138606"/>
              <a:gd name="connsiteY36" fmla="*/ 120855 h 266124"/>
              <a:gd name="connsiteX37" fmla="*/ 33061 w 138606"/>
              <a:gd name="connsiteY37" fmla="*/ 103230 h 266124"/>
              <a:gd name="connsiteX38" fmla="*/ 33061 w 138606"/>
              <a:gd name="connsiteY38" fmla="*/ 88123 h 266124"/>
              <a:gd name="connsiteX39" fmla="*/ 35579 w 138606"/>
              <a:gd name="connsiteY39" fmla="*/ 75534 h 266124"/>
              <a:gd name="connsiteX40" fmla="*/ 35579 w 138606"/>
              <a:gd name="connsiteY40" fmla="*/ 62945 h 266124"/>
              <a:gd name="connsiteX41" fmla="*/ 38097 w 138606"/>
              <a:gd name="connsiteY41" fmla="*/ 52874 h 266124"/>
              <a:gd name="connsiteX42" fmla="*/ 40615 w 138606"/>
              <a:gd name="connsiteY42" fmla="*/ 42803 h 266124"/>
              <a:gd name="connsiteX43" fmla="*/ 40615 w 138606"/>
              <a:gd name="connsiteY43" fmla="*/ 32731 h 266124"/>
              <a:gd name="connsiteX44" fmla="*/ 43133 w 138606"/>
              <a:gd name="connsiteY44" fmla="*/ 25178 h 266124"/>
              <a:gd name="connsiteX45" fmla="*/ 48168 w 138606"/>
              <a:gd name="connsiteY45" fmla="*/ 20142 h 266124"/>
              <a:gd name="connsiteX46" fmla="*/ 48168 w 138606"/>
              <a:gd name="connsiteY46" fmla="*/ 12589 h 266124"/>
              <a:gd name="connsiteX47" fmla="*/ 50686 w 138606"/>
              <a:gd name="connsiteY47" fmla="*/ 7553 h 266124"/>
              <a:gd name="connsiteX48" fmla="*/ 50686 w 138606"/>
              <a:gd name="connsiteY48" fmla="*/ 5035 h 266124"/>
              <a:gd name="connsiteX49" fmla="*/ 53204 w 138606"/>
              <a:gd name="connsiteY49" fmla="*/ 0 h 2661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606" h="266124">
                <a:moveTo>
                  <a:pt x="53204" y="0"/>
                </a:moveTo>
                <a:lnTo>
                  <a:pt x="55722" y="0"/>
                </a:lnTo>
                <a:lnTo>
                  <a:pt x="58239" y="0"/>
                </a:lnTo>
                <a:lnTo>
                  <a:pt x="63275" y="0"/>
                </a:lnTo>
                <a:lnTo>
                  <a:pt x="65793" y="5035"/>
                </a:lnTo>
                <a:lnTo>
                  <a:pt x="68311" y="7553"/>
                </a:lnTo>
                <a:lnTo>
                  <a:pt x="70828" y="10071"/>
                </a:lnTo>
                <a:lnTo>
                  <a:pt x="70828" y="15107"/>
                </a:lnTo>
                <a:lnTo>
                  <a:pt x="73346" y="22660"/>
                </a:lnTo>
                <a:lnTo>
                  <a:pt x="75864" y="27696"/>
                </a:lnTo>
                <a:lnTo>
                  <a:pt x="80900" y="32731"/>
                </a:lnTo>
                <a:lnTo>
                  <a:pt x="83418" y="42803"/>
                </a:lnTo>
                <a:lnTo>
                  <a:pt x="85935" y="52874"/>
                </a:lnTo>
                <a:lnTo>
                  <a:pt x="88453" y="62945"/>
                </a:lnTo>
                <a:lnTo>
                  <a:pt x="90971" y="75534"/>
                </a:lnTo>
                <a:lnTo>
                  <a:pt x="96007" y="88123"/>
                </a:lnTo>
                <a:lnTo>
                  <a:pt x="96007" y="100712"/>
                </a:lnTo>
                <a:lnTo>
                  <a:pt x="98524" y="113301"/>
                </a:lnTo>
                <a:lnTo>
                  <a:pt x="103560" y="143515"/>
                </a:lnTo>
                <a:lnTo>
                  <a:pt x="108596" y="168693"/>
                </a:lnTo>
                <a:lnTo>
                  <a:pt x="116149" y="191353"/>
                </a:lnTo>
                <a:lnTo>
                  <a:pt x="121185" y="214013"/>
                </a:lnTo>
                <a:lnTo>
                  <a:pt x="128738" y="231638"/>
                </a:lnTo>
                <a:lnTo>
                  <a:pt x="133774" y="249263"/>
                </a:lnTo>
                <a:lnTo>
                  <a:pt x="138606" y="261344"/>
                </a:lnTo>
                <a:lnTo>
                  <a:pt x="0" y="266124"/>
                </a:lnTo>
                <a:lnTo>
                  <a:pt x="2848" y="261852"/>
                </a:lnTo>
                <a:lnTo>
                  <a:pt x="5365" y="249263"/>
                </a:lnTo>
                <a:lnTo>
                  <a:pt x="10401" y="239192"/>
                </a:lnTo>
                <a:lnTo>
                  <a:pt x="15437" y="226603"/>
                </a:lnTo>
                <a:lnTo>
                  <a:pt x="17955" y="214013"/>
                </a:lnTo>
                <a:lnTo>
                  <a:pt x="20472" y="201424"/>
                </a:lnTo>
                <a:lnTo>
                  <a:pt x="22990" y="186318"/>
                </a:lnTo>
                <a:lnTo>
                  <a:pt x="22990" y="171211"/>
                </a:lnTo>
                <a:lnTo>
                  <a:pt x="25508" y="153586"/>
                </a:lnTo>
                <a:lnTo>
                  <a:pt x="30544" y="135961"/>
                </a:lnTo>
                <a:lnTo>
                  <a:pt x="30544" y="120855"/>
                </a:lnTo>
                <a:lnTo>
                  <a:pt x="33061" y="103230"/>
                </a:lnTo>
                <a:lnTo>
                  <a:pt x="33061" y="88123"/>
                </a:lnTo>
                <a:lnTo>
                  <a:pt x="35579" y="75534"/>
                </a:lnTo>
                <a:lnTo>
                  <a:pt x="35579" y="62945"/>
                </a:lnTo>
                <a:lnTo>
                  <a:pt x="38097" y="52874"/>
                </a:lnTo>
                <a:lnTo>
                  <a:pt x="40615" y="42803"/>
                </a:lnTo>
                <a:lnTo>
                  <a:pt x="40615" y="32731"/>
                </a:lnTo>
                <a:lnTo>
                  <a:pt x="43133" y="25178"/>
                </a:lnTo>
                <a:lnTo>
                  <a:pt x="48168" y="20142"/>
                </a:lnTo>
                <a:lnTo>
                  <a:pt x="48168" y="12589"/>
                </a:lnTo>
                <a:lnTo>
                  <a:pt x="50686" y="7553"/>
                </a:lnTo>
                <a:lnTo>
                  <a:pt x="50686" y="5035"/>
                </a:lnTo>
                <a:lnTo>
                  <a:pt x="53204" y="0"/>
                </a:lnTo>
                <a:close/>
              </a:path>
            </a:pathLst>
          </a:custGeom>
          <a:solidFill>
            <a:srgbClr val="0070C0"/>
          </a:solidFill>
          <a:ln w="11113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8" name="任意多边形 87"/>
          <p:cNvSpPr/>
          <p:nvPr/>
        </p:nvSpPr>
        <p:spPr bwMode="auto">
          <a:xfrm>
            <a:off x="2622721" y="2969490"/>
            <a:ext cx="183831" cy="347648"/>
          </a:xfrm>
          <a:custGeom>
            <a:gdLst>
              <a:gd name="connsiteX0" fmla="*/ 183831 w 183831"/>
              <a:gd name="connsiteY0" fmla="*/ 0 h 347648"/>
              <a:gd name="connsiteX1" fmla="*/ 181800 w 183831"/>
              <a:gd name="connsiteY1" fmla="*/ 2708 h 347648"/>
              <a:gd name="connsiteX2" fmla="*/ 176765 w 183831"/>
              <a:gd name="connsiteY2" fmla="*/ 12779 h 347648"/>
              <a:gd name="connsiteX3" fmla="*/ 171729 w 183831"/>
              <a:gd name="connsiteY3" fmla="*/ 27886 h 347648"/>
              <a:gd name="connsiteX4" fmla="*/ 164176 w 183831"/>
              <a:gd name="connsiteY4" fmla="*/ 45511 h 347648"/>
              <a:gd name="connsiteX5" fmla="*/ 161658 w 183831"/>
              <a:gd name="connsiteY5" fmla="*/ 68171 h 347648"/>
              <a:gd name="connsiteX6" fmla="*/ 159140 w 183831"/>
              <a:gd name="connsiteY6" fmla="*/ 90832 h 347648"/>
              <a:gd name="connsiteX7" fmla="*/ 156622 w 183831"/>
              <a:gd name="connsiteY7" fmla="*/ 116010 h 347648"/>
              <a:gd name="connsiteX8" fmla="*/ 149069 w 183831"/>
              <a:gd name="connsiteY8" fmla="*/ 146223 h 347648"/>
              <a:gd name="connsiteX9" fmla="*/ 144033 w 183831"/>
              <a:gd name="connsiteY9" fmla="*/ 171401 h 347648"/>
              <a:gd name="connsiteX10" fmla="*/ 133962 w 183831"/>
              <a:gd name="connsiteY10" fmla="*/ 196580 h 347648"/>
              <a:gd name="connsiteX11" fmla="*/ 128926 w 183831"/>
              <a:gd name="connsiteY11" fmla="*/ 219240 h 347648"/>
              <a:gd name="connsiteX12" fmla="*/ 121373 w 183831"/>
              <a:gd name="connsiteY12" fmla="*/ 239382 h 347648"/>
              <a:gd name="connsiteX13" fmla="*/ 111302 w 183831"/>
              <a:gd name="connsiteY13" fmla="*/ 259525 h 347648"/>
              <a:gd name="connsiteX14" fmla="*/ 101230 w 183831"/>
              <a:gd name="connsiteY14" fmla="*/ 277149 h 347648"/>
              <a:gd name="connsiteX15" fmla="*/ 91159 w 183831"/>
              <a:gd name="connsiteY15" fmla="*/ 287221 h 347648"/>
              <a:gd name="connsiteX16" fmla="*/ 81088 w 183831"/>
              <a:gd name="connsiteY16" fmla="*/ 302328 h 347648"/>
              <a:gd name="connsiteX17" fmla="*/ 73534 w 183831"/>
              <a:gd name="connsiteY17" fmla="*/ 314917 h 347648"/>
              <a:gd name="connsiteX18" fmla="*/ 63463 w 183831"/>
              <a:gd name="connsiteY18" fmla="*/ 324988 h 347648"/>
              <a:gd name="connsiteX19" fmla="*/ 53392 w 183831"/>
              <a:gd name="connsiteY19" fmla="*/ 332541 h 347648"/>
              <a:gd name="connsiteX20" fmla="*/ 48356 w 183831"/>
              <a:gd name="connsiteY20" fmla="*/ 340095 h 347648"/>
              <a:gd name="connsiteX21" fmla="*/ 43321 w 183831"/>
              <a:gd name="connsiteY21" fmla="*/ 342613 h 347648"/>
              <a:gd name="connsiteX22" fmla="*/ 35767 w 183831"/>
              <a:gd name="connsiteY22" fmla="*/ 345130 h 347648"/>
              <a:gd name="connsiteX23" fmla="*/ 33249 w 183831"/>
              <a:gd name="connsiteY23" fmla="*/ 347648 h 347648"/>
              <a:gd name="connsiteX24" fmla="*/ 28214 w 183831"/>
              <a:gd name="connsiteY24" fmla="*/ 347648 h 347648"/>
              <a:gd name="connsiteX25" fmla="*/ 25696 w 183831"/>
              <a:gd name="connsiteY25" fmla="*/ 345130 h 347648"/>
              <a:gd name="connsiteX26" fmla="*/ 20660 w 183831"/>
              <a:gd name="connsiteY26" fmla="*/ 342613 h 347648"/>
              <a:gd name="connsiteX27" fmla="*/ 15625 w 183831"/>
              <a:gd name="connsiteY27" fmla="*/ 335059 h 347648"/>
              <a:gd name="connsiteX28" fmla="*/ 13107 w 183831"/>
              <a:gd name="connsiteY28" fmla="*/ 330023 h 347648"/>
              <a:gd name="connsiteX29" fmla="*/ 10589 w 183831"/>
              <a:gd name="connsiteY29" fmla="*/ 324988 h 347648"/>
              <a:gd name="connsiteX30" fmla="*/ 8071 w 183831"/>
              <a:gd name="connsiteY30" fmla="*/ 314917 h 347648"/>
              <a:gd name="connsiteX31" fmla="*/ 8071 w 183831"/>
              <a:gd name="connsiteY31" fmla="*/ 302328 h 347648"/>
              <a:gd name="connsiteX32" fmla="*/ 3036 w 183831"/>
              <a:gd name="connsiteY32" fmla="*/ 294774 h 347648"/>
              <a:gd name="connsiteX33" fmla="*/ 0 w 183831"/>
              <a:gd name="connsiteY33" fmla="*/ 287185 h 347648"/>
              <a:gd name="connsiteX34" fmla="*/ 358 w 183831"/>
              <a:gd name="connsiteY34" fmla="*/ 285895 h 347648"/>
              <a:gd name="connsiteX35" fmla="*/ 8554 w 183831"/>
              <a:gd name="connsiteY35" fmla="*/ 252926 h 347648"/>
              <a:gd name="connsiteX36" fmla="*/ 18079 w 183831"/>
              <a:gd name="connsiteY36" fmla="*/ 224351 h 347648"/>
              <a:gd name="connsiteX37" fmla="*/ 16842 w 183831"/>
              <a:gd name="connsiteY37" fmla="*/ 210544 h 347648"/>
              <a:gd name="connsiteX38" fmla="*/ 14618 w 183831"/>
              <a:gd name="connsiteY38" fmla="*/ 186508 h 347648"/>
              <a:gd name="connsiteX39" fmla="*/ 18143 w 183831"/>
              <a:gd name="connsiteY39" fmla="*/ 186508 h 347648"/>
              <a:gd name="connsiteX40" fmla="*/ 25696 w 183831"/>
              <a:gd name="connsiteY40" fmla="*/ 183991 h 347648"/>
              <a:gd name="connsiteX41" fmla="*/ 28214 w 183831"/>
              <a:gd name="connsiteY41" fmla="*/ 181473 h 347648"/>
              <a:gd name="connsiteX42" fmla="*/ 30732 w 183831"/>
              <a:gd name="connsiteY42" fmla="*/ 178955 h 347648"/>
              <a:gd name="connsiteX43" fmla="*/ 33249 w 183831"/>
              <a:gd name="connsiteY43" fmla="*/ 171401 h 347648"/>
              <a:gd name="connsiteX44" fmla="*/ 35767 w 183831"/>
              <a:gd name="connsiteY44" fmla="*/ 163848 h 347648"/>
              <a:gd name="connsiteX45" fmla="*/ 43321 w 183831"/>
              <a:gd name="connsiteY45" fmla="*/ 153777 h 347648"/>
              <a:gd name="connsiteX46" fmla="*/ 45838 w 183831"/>
              <a:gd name="connsiteY46" fmla="*/ 141188 h 347648"/>
              <a:gd name="connsiteX47" fmla="*/ 50874 w 183831"/>
              <a:gd name="connsiteY47" fmla="*/ 126081 h 347648"/>
              <a:gd name="connsiteX48" fmla="*/ 58428 w 183831"/>
              <a:gd name="connsiteY48" fmla="*/ 108456 h 347648"/>
              <a:gd name="connsiteX49" fmla="*/ 63463 w 183831"/>
              <a:gd name="connsiteY49" fmla="*/ 88314 h 347648"/>
              <a:gd name="connsiteX50" fmla="*/ 63463 w 183831"/>
              <a:gd name="connsiteY50" fmla="*/ 68171 h 347648"/>
              <a:gd name="connsiteX51" fmla="*/ 65981 w 183831"/>
              <a:gd name="connsiteY51" fmla="*/ 50547 h 347648"/>
              <a:gd name="connsiteX52" fmla="*/ 65981 w 183831"/>
              <a:gd name="connsiteY52" fmla="*/ 32922 h 347648"/>
              <a:gd name="connsiteX53" fmla="*/ 65981 w 183831"/>
              <a:gd name="connsiteY53" fmla="*/ 17815 h 347648"/>
              <a:gd name="connsiteX54" fmla="*/ 65981 w 183831"/>
              <a:gd name="connsiteY54" fmla="*/ 5226 h 347648"/>
              <a:gd name="connsiteX55" fmla="*/ 65981 w 183831"/>
              <a:gd name="connsiteY55" fmla="*/ 4533 h 347648"/>
              <a:gd name="connsiteX56" fmla="*/ 183831 w 183831"/>
              <a:gd name="connsiteY56" fmla="*/ 0 h 3476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831" h="347648">
                <a:moveTo>
                  <a:pt x="183831" y="0"/>
                </a:moveTo>
                <a:lnTo>
                  <a:pt x="181800" y="2708"/>
                </a:lnTo>
                <a:lnTo>
                  <a:pt x="176765" y="12779"/>
                </a:lnTo>
                <a:lnTo>
                  <a:pt x="171729" y="27886"/>
                </a:lnTo>
                <a:lnTo>
                  <a:pt x="164176" y="45511"/>
                </a:lnTo>
                <a:lnTo>
                  <a:pt x="161658" y="68171"/>
                </a:lnTo>
                <a:lnTo>
                  <a:pt x="159140" y="90832"/>
                </a:lnTo>
                <a:lnTo>
                  <a:pt x="156622" y="116010"/>
                </a:lnTo>
                <a:lnTo>
                  <a:pt x="149069" y="146223"/>
                </a:lnTo>
                <a:lnTo>
                  <a:pt x="144033" y="171401"/>
                </a:lnTo>
                <a:lnTo>
                  <a:pt x="133962" y="196580"/>
                </a:lnTo>
                <a:lnTo>
                  <a:pt x="128926" y="219240"/>
                </a:lnTo>
                <a:lnTo>
                  <a:pt x="121373" y="239382"/>
                </a:lnTo>
                <a:lnTo>
                  <a:pt x="111302" y="259525"/>
                </a:lnTo>
                <a:lnTo>
                  <a:pt x="101230" y="277149"/>
                </a:lnTo>
                <a:lnTo>
                  <a:pt x="91159" y="287221"/>
                </a:lnTo>
                <a:lnTo>
                  <a:pt x="81088" y="302328"/>
                </a:lnTo>
                <a:lnTo>
                  <a:pt x="73534" y="314917"/>
                </a:lnTo>
                <a:lnTo>
                  <a:pt x="63463" y="324988"/>
                </a:lnTo>
                <a:lnTo>
                  <a:pt x="53392" y="332541"/>
                </a:lnTo>
                <a:lnTo>
                  <a:pt x="48356" y="340095"/>
                </a:lnTo>
                <a:lnTo>
                  <a:pt x="43321" y="342613"/>
                </a:lnTo>
                <a:lnTo>
                  <a:pt x="35767" y="345130"/>
                </a:lnTo>
                <a:lnTo>
                  <a:pt x="33249" y="347648"/>
                </a:lnTo>
                <a:lnTo>
                  <a:pt x="28214" y="347648"/>
                </a:lnTo>
                <a:lnTo>
                  <a:pt x="25696" y="345130"/>
                </a:lnTo>
                <a:lnTo>
                  <a:pt x="20660" y="342613"/>
                </a:lnTo>
                <a:lnTo>
                  <a:pt x="15625" y="335059"/>
                </a:lnTo>
                <a:lnTo>
                  <a:pt x="13107" y="330023"/>
                </a:lnTo>
                <a:lnTo>
                  <a:pt x="10589" y="324988"/>
                </a:lnTo>
                <a:lnTo>
                  <a:pt x="8071" y="314917"/>
                </a:lnTo>
                <a:lnTo>
                  <a:pt x="8071" y="302328"/>
                </a:lnTo>
                <a:lnTo>
                  <a:pt x="3036" y="294774"/>
                </a:lnTo>
                <a:lnTo>
                  <a:pt x="0" y="287185"/>
                </a:lnTo>
                <a:lnTo>
                  <a:pt x="358" y="285895"/>
                </a:lnTo>
                <a:cubicBezTo>
                  <a:pt x="3660" y="272910"/>
                  <a:pt x="6520" y="260047"/>
                  <a:pt x="8554" y="252926"/>
                </a:cubicBezTo>
                <a:cubicBezTo>
                  <a:pt x="11312" y="243272"/>
                  <a:pt x="14904" y="233876"/>
                  <a:pt x="18079" y="224351"/>
                </a:cubicBezTo>
                <a:cubicBezTo>
                  <a:pt x="17914" y="221870"/>
                  <a:pt x="17463" y="217091"/>
                  <a:pt x="16842" y="210544"/>
                </a:cubicBezTo>
                <a:lnTo>
                  <a:pt x="14618" y="186508"/>
                </a:lnTo>
                <a:lnTo>
                  <a:pt x="18143" y="186508"/>
                </a:lnTo>
                <a:lnTo>
                  <a:pt x="25696" y="183991"/>
                </a:lnTo>
                <a:lnTo>
                  <a:pt x="28214" y="181473"/>
                </a:lnTo>
                <a:lnTo>
                  <a:pt x="30732" y="178955"/>
                </a:lnTo>
                <a:lnTo>
                  <a:pt x="33249" y="171401"/>
                </a:lnTo>
                <a:lnTo>
                  <a:pt x="35767" y="163848"/>
                </a:lnTo>
                <a:lnTo>
                  <a:pt x="43321" y="153777"/>
                </a:lnTo>
                <a:lnTo>
                  <a:pt x="45838" y="141188"/>
                </a:lnTo>
                <a:lnTo>
                  <a:pt x="50874" y="126081"/>
                </a:lnTo>
                <a:lnTo>
                  <a:pt x="58428" y="108456"/>
                </a:lnTo>
                <a:lnTo>
                  <a:pt x="63463" y="88314"/>
                </a:lnTo>
                <a:lnTo>
                  <a:pt x="63463" y="68171"/>
                </a:lnTo>
                <a:lnTo>
                  <a:pt x="65981" y="50547"/>
                </a:lnTo>
                <a:lnTo>
                  <a:pt x="65981" y="32922"/>
                </a:lnTo>
                <a:lnTo>
                  <a:pt x="65981" y="17815"/>
                </a:lnTo>
                <a:lnTo>
                  <a:pt x="65981" y="5226"/>
                </a:lnTo>
                <a:lnTo>
                  <a:pt x="65981" y="4533"/>
                </a:lnTo>
                <a:lnTo>
                  <a:pt x="18383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1113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CN"/>
              <a:t>                  </a:t>
            </a:r>
            <a:endParaRPr lang="zh-CN" altLang="en-US"/>
          </a:p>
        </p:txBody>
      </p:sp>
      <p:sp>
        <p:nvSpPr>
          <p:cNvPr id="90" name="任意多边形 89"/>
          <p:cNvSpPr/>
          <p:nvPr/>
        </p:nvSpPr>
        <p:spPr bwMode="auto">
          <a:xfrm>
            <a:off x="2496981" y="3470218"/>
            <a:ext cx="657190" cy="191861"/>
          </a:xfrm>
          <a:custGeom>
            <a:gdLst>
              <a:gd name="connsiteX0" fmla="*/ 641880 w 657190"/>
              <a:gd name="connsiteY0" fmla="*/ 0 h 191861"/>
              <a:gd name="connsiteX1" fmla="*/ 642083 w 657190"/>
              <a:gd name="connsiteY1" fmla="*/ 508 h 191861"/>
              <a:gd name="connsiteX2" fmla="*/ 652155 w 657190"/>
              <a:gd name="connsiteY2" fmla="*/ 10579 h 191861"/>
              <a:gd name="connsiteX3" fmla="*/ 654672 w 657190"/>
              <a:gd name="connsiteY3" fmla="*/ 25686 h 191861"/>
              <a:gd name="connsiteX4" fmla="*/ 657190 w 657190"/>
              <a:gd name="connsiteY4" fmla="*/ 38275 h 191861"/>
              <a:gd name="connsiteX5" fmla="*/ 657190 w 657190"/>
              <a:gd name="connsiteY5" fmla="*/ 50864 h 191861"/>
              <a:gd name="connsiteX6" fmla="*/ 654672 w 657190"/>
              <a:gd name="connsiteY6" fmla="*/ 60935 h 191861"/>
              <a:gd name="connsiteX7" fmla="*/ 652155 w 657190"/>
              <a:gd name="connsiteY7" fmla="*/ 73524 h 191861"/>
              <a:gd name="connsiteX8" fmla="*/ 647119 w 657190"/>
              <a:gd name="connsiteY8" fmla="*/ 83595 h 191861"/>
              <a:gd name="connsiteX9" fmla="*/ 637048 w 657190"/>
              <a:gd name="connsiteY9" fmla="*/ 93667 h 191861"/>
              <a:gd name="connsiteX10" fmla="*/ 624459 w 657190"/>
              <a:gd name="connsiteY10" fmla="*/ 106256 h 191861"/>
              <a:gd name="connsiteX11" fmla="*/ 609352 w 657190"/>
              <a:gd name="connsiteY11" fmla="*/ 116327 h 191861"/>
              <a:gd name="connsiteX12" fmla="*/ 594245 w 657190"/>
              <a:gd name="connsiteY12" fmla="*/ 126398 h 191861"/>
              <a:gd name="connsiteX13" fmla="*/ 576620 w 657190"/>
              <a:gd name="connsiteY13" fmla="*/ 136469 h 191861"/>
              <a:gd name="connsiteX14" fmla="*/ 561513 w 657190"/>
              <a:gd name="connsiteY14" fmla="*/ 141505 h 191861"/>
              <a:gd name="connsiteX15" fmla="*/ 526264 w 657190"/>
              <a:gd name="connsiteY15" fmla="*/ 156612 h 191861"/>
              <a:gd name="connsiteX16" fmla="*/ 488497 w 657190"/>
              <a:gd name="connsiteY16" fmla="*/ 169201 h 191861"/>
              <a:gd name="connsiteX17" fmla="*/ 465837 w 657190"/>
              <a:gd name="connsiteY17" fmla="*/ 174237 h 191861"/>
              <a:gd name="connsiteX18" fmla="*/ 443176 w 657190"/>
              <a:gd name="connsiteY18" fmla="*/ 181790 h 191861"/>
              <a:gd name="connsiteX19" fmla="*/ 423034 w 657190"/>
              <a:gd name="connsiteY19" fmla="*/ 184308 h 191861"/>
              <a:gd name="connsiteX20" fmla="*/ 395338 w 657190"/>
              <a:gd name="connsiteY20" fmla="*/ 186826 h 191861"/>
              <a:gd name="connsiteX21" fmla="*/ 372678 w 657190"/>
              <a:gd name="connsiteY21" fmla="*/ 189343 h 191861"/>
              <a:gd name="connsiteX22" fmla="*/ 344982 w 657190"/>
              <a:gd name="connsiteY22" fmla="*/ 189343 h 191861"/>
              <a:gd name="connsiteX23" fmla="*/ 317286 w 657190"/>
              <a:gd name="connsiteY23" fmla="*/ 191861 h 191861"/>
              <a:gd name="connsiteX24" fmla="*/ 287072 w 657190"/>
              <a:gd name="connsiteY24" fmla="*/ 191861 h 191861"/>
              <a:gd name="connsiteX25" fmla="*/ 261894 w 657190"/>
              <a:gd name="connsiteY25" fmla="*/ 191861 h 191861"/>
              <a:gd name="connsiteX26" fmla="*/ 234198 w 657190"/>
              <a:gd name="connsiteY26" fmla="*/ 189343 h 191861"/>
              <a:gd name="connsiteX27" fmla="*/ 214056 w 657190"/>
              <a:gd name="connsiteY27" fmla="*/ 189343 h 191861"/>
              <a:gd name="connsiteX28" fmla="*/ 193913 w 657190"/>
              <a:gd name="connsiteY28" fmla="*/ 186826 h 191861"/>
              <a:gd name="connsiteX29" fmla="*/ 171253 w 657190"/>
              <a:gd name="connsiteY29" fmla="*/ 184308 h 191861"/>
              <a:gd name="connsiteX30" fmla="*/ 153628 w 657190"/>
              <a:gd name="connsiteY30" fmla="*/ 184308 h 191861"/>
              <a:gd name="connsiteX31" fmla="*/ 138522 w 657190"/>
              <a:gd name="connsiteY31" fmla="*/ 181790 h 191861"/>
              <a:gd name="connsiteX32" fmla="*/ 128450 w 657190"/>
              <a:gd name="connsiteY32" fmla="*/ 179272 h 191861"/>
              <a:gd name="connsiteX33" fmla="*/ 113344 w 657190"/>
              <a:gd name="connsiteY33" fmla="*/ 174237 h 191861"/>
              <a:gd name="connsiteX34" fmla="*/ 100754 w 657190"/>
              <a:gd name="connsiteY34" fmla="*/ 169201 h 191861"/>
              <a:gd name="connsiteX35" fmla="*/ 85648 w 657190"/>
              <a:gd name="connsiteY35" fmla="*/ 164165 h 191861"/>
              <a:gd name="connsiteX36" fmla="*/ 73059 w 657190"/>
              <a:gd name="connsiteY36" fmla="*/ 156612 h 191861"/>
              <a:gd name="connsiteX37" fmla="*/ 47880 w 657190"/>
              <a:gd name="connsiteY37" fmla="*/ 141505 h 191861"/>
              <a:gd name="connsiteX38" fmla="*/ 20185 w 657190"/>
              <a:gd name="connsiteY38" fmla="*/ 126398 h 191861"/>
              <a:gd name="connsiteX39" fmla="*/ 5078 w 657190"/>
              <a:gd name="connsiteY39" fmla="*/ 118845 h 191861"/>
              <a:gd name="connsiteX40" fmla="*/ 0 w 657190"/>
              <a:gd name="connsiteY40" fmla="*/ 113767 h 191861"/>
              <a:gd name="connsiteX41" fmla="*/ 1455 w 657190"/>
              <a:gd name="connsiteY41" fmla="*/ 103695 h 191861"/>
              <a:gd name="connsiteX42" fmla="*/ 8094 w 657190"/>
              <a:gd name="connsiteY42" fmla="*/ 85574 h 191861"/>
              <a:gd name="connsiteX43" fmla="*/ 36669 w 657190"/>
              <a:gd name="connsiteY43" fmla="*/ 76049 h 191861"/>
              <a:gd name="connsiteX44" fmla="*/ 68904 w 657190"/>
              <a:gd name="connsiteY44" fmla="*/ 43814 h 191861"/>
              <a:gd name="connsiteX45" fmla="*/ 85648 w 657190"/>
              <a:gd name="connsiteY45" fmla="*/ 53382 h 191861"/>
              <a:gd name="connsiteX46" fmla="*/ 103272 w 657190"/>
              <a:gd name="connsiteY46" fmla="*/ 60935 h 191861"/>
              <a:gd name="connsiteX47" fmla="*/ 123415 w 657190"/>
              <a:gd name="connsiteY47" fmla="*/ 65971 h 191861"/>
              <a:gd name="connsiteX48" fmla="*/ 148593 w 657190"/>
              <a:gd name="connsiteY48" fmla="*/ 71006 h 191861"/>
              <a:gd name="connsiteX49" fmla="*/ 168735 w 657190"/>
              <a:gd name="connsiteY49" fmla="*/ 73524 h 191861"/>
              <a:gd name="connsiteX50" fmla="*/ 188878 w 657190"/>
              <a:gd name="connsiteY50" fmla="*/ 78560 h 191861"/>
              <a:gd name="connsiteX51" fmla="*/ 211538 w 657190"/>
              <a:gd name="connsiteY51" fmla="*/ 83595 h 191861"/>
              <a:gd name="connsiteX52" fmla="*/ 234198 w 657190"/>
              <a:gd name="connsiteY52" fmla="*/ 86113 h 191861"/>
              <a:gd name="connsiteX53" fmla="*/ 254341 w 657190"/>
              <a:gd name="connsiteY53" fmla="*/ 86113 h 191861"/>
              <a:gd name="connsiteX54" fmla="*/ 279519 w 657190"/>
              <a:gd name="connsiteY54" fmla="*/ 86113 h 191861"/>
              <a:gd name="connsiteX55" fmla="*/ 299661 w 657190"/>
              <a:gd name="connsiteY55" fmla="*/ 86113 h 191861"/>
              <a:gd name="connsiteX56" fmla="*/ 324839 w 657190"/>
              <a:gd name="connsiteY56" fmla="*/ 83595 h 191861"/>
              <a:gd name="connsiteX57" fmla="*/ 344982 w 657190"/>
              <a:gd name="connsiteY57" fmla="*/ 83595 h 191861"/>
              <a:gd name="connsiteX58" fmla="*/ 365124 w 657190"/>
              <a:gd name="connsiteY58" fmla="*/ 78560 h 191861"/>
              <a:gd name="connsiteX59" fmla="*/ 387785 w 657190"/>
              <a:gd name="connsiteY59" fmla="*/ 73524 h 191861"/>
              <a:gd name="connsiteX60" fmla="*/ 405409 w 657190"/>
              <a:gd name="connsiteY60" fmla="*/ 71006 h 191861"/>
              <a:gd name="connsiteX61" fmla="*/ 423034 w 657190"/>
              <a:gd name="connsiteY61" fmla="*/ 68489 h 191861"/>
              <a:gd name="connsiteX62" fmla="*/ 438141 w 657190"/>
              <a:gd name="connsiteY62" fmla="*/ 60935 h 191861"/>
              <a:gd name="connsiteX63" fmla="*/ 453248 w 657190"/>
              <a:gd name="connsiteY63" fmla="*/ 55900 h 191861"/>
              <a:gd name="connsiteX64" fmla="*/ 465837 w 657190"/>
              <a:gd name="connsiteY64" fmla="*/ 45828 h 191861"/>
              <a:gd name="connsiteX65" fmla="*/ 473390 w 657190"/>
              <a:gd name="connsiteY65" fmla="*/ 43311 h 191861"/>
              <a:gd name="connsiteX66" fmla="*/ 478426 w 657190"/>
              <a:gd name="connsiteY66" fmla="*/ 38275 h 191861"/>
              <a:gd name="connsiteX67" fmla="*/ 485979 w 657190"/>
              <a:gd name="connsiteY67" fmla="*/ 33239 h 191861"/>
              <a:gd name="connsiteX68" fmla="*/ 491015 w 657190"/>
              <a:gd name="connsiteY68" fmla="*/ 25686 h 191861"/>
              <a:gd name="connsiteX69" fmla="*/ 496050 w 657190"/>
              <a:gd name="connsiteY69" fmla="*/ 18132 h 191861"/>
              <a:gd name="connsiteX70" fmla="*/ 501086 w 657190"/>
              <a:gd name="connsiteY70" fmla="*/ 8061 h 191861"/>
              <a:gd name="connsiteX71" fmla="*/ 503274 w 657190"/>
              <a:gd name="connsiteY71" fmla="*/ 4780 h 191861"/>
              <a:gd name="connsiteX72" fmla="*/ 641880 w 657190"/>
              <a:gd name="connsiteY72" fmla="*/ 0 h 1918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57190" h="191861">
                <a:moveTo>
                  <a:pt x="641880" y="0"/>
                </a:moveTo>
                <a:lnTo>
                  <a:pt x="642083" y="508"/>
                </a:lnTo>
                <a:lnTo>
                  <a:pt x="652155" y="10579"/>
                </a:lnTo>
                <a:lnTo>
                  <a:pt x="654672" y="25686"/>
                </a:lnTo>
                <a:lnTo>
                  <a:pt x="657190" y="38275"/>
                </a:lnTo>
                <a:lnTo>
                  <a:pt x="657190" y="50864"/>
                </a:lnTo>
                <a:lnTo>
                  <a:pt x="654672" y="60935"/>
                </a:lnTo>
                <a:lnTo>
                  <a:pt x="652155" y="73524"/>
                </a:lnTo>
                <a:lnTo>
                  <a:pt x="647119" y="83595"/>
                </a:lnTo>
                <a:lnTo>
                  <a:pt x="637048" y="93667"/>
                </a:lnTo>
                <a:lnTo>
                  <a:pt x="624459" y="106256"/>
                </a:lnTo>
                <a:lnTo>
                  <a:pt x="609352" y="116327"/>
                </a:lnTo>
                <a:lnTo>
                  <a:pt x="594245" y="126398"/>
                </a:lnTo>
                <a:lnTo>
                  <a:pt x="576620" y="136469"/>
                </a:lnTo>
                <a:lnTo>
                  <a:pt x="561513" y="141505"/>
                </a:lnTo>
                <a:lnTo>
                  <a:pt x="526264" y="156612"/>
                </a:lnTo>
                <a:lnTo>
                  <a:pt x="488497" y="169201"/>
                </a:lnTo>
                <a:lnTo>
                  <a:pt x="465837" y="174237"/>
                </a:lnTo>
                <a:lnTo>
                  <a:pt x="443176" y="181790"/>
                </a:lnTo>
                <a:lnTo>
                  <a:pt x="423034" y="184308"/>
                </a:lnTo>
                <a:lnTo>
                  <a:pt x="395338" y="186826"/>
                </a:lnTo>
                <a:lnTo>
                  <a:pt x="372678" y="189343"/>
                </a:lnTo>
                <a:lnTo>
                  <a:pt x="344982" y="189343"/>
                </a:lnTo>
                <a:lnTo>
                  <a:pt x="317286" y="191861"/>
                </a:lnTo>
                <a:lnTo>
                  <a:pt x="287072" y="191861"/>
                </a:lnTo>
                <a:lnTo>
                  <a:pt x="261894" y="191861"/>
                </a:lnTo>
                <a:lnTo>
                  <a:pt x="234198" y="189343"/>
                </a:lnTo>
                <a:lnTo>
                  <a:pt x="214056" y="189343"/>
                </a:lnTo>
                <a:lnTo>
                  <a:pt x="193913" y="186826"/>
                </a:lnTo>
                <a:lnTo>
                  <a:pt x="171253" y="184308"/>
                </a:lnTo>
                <a:lnTo>
                  <a:pt x="153628" y="184308"/>
                </a:lnTo>
                <a:lnTo>
                  <a:pt x="138522" y="181790"/>
                </a:lnTo>
                <a:lnTo>
                  <a:pt x="128450" y="179272"/>
                </a:lnTo>
                <a:lnTo>
                  <a:pt x="113344" y="174237"/>
                </a:lnTo>
                <a:lnTo>
                  <a:pt x="100754" y="169201"/>
                </a:lnTo>
                <a:lnTo>
                  <a:pt x="85648" y="164165"/>
                </a:lnTo>
                <a:lnTo>
                  <a:pt x="73059" y="156612"/>
                </a:lnTo>
                <a:lnTo>
                  <a:pt x="47880" y="141505"/>
                </a:lnTo>
                <a:lnTo>
                  <a:pt x="20185" y="126398"/>
                </a:lnTo>
                <a:lnTo>
                  <a:pt x="5078" y="118845"/>
                </a:lnTo>
                <a:lnTo>
                  <a:pt x="0" y="113767"/>
                </a:lnTo>
                <a:lnTo>
                  <a:pt x="1455" y="103695"/>
                </a:lnTo>
                <a:cubicBezTo>
                  <a:pt x="2418" y="97035"/>
                  <a:pt x="4005" y="90685"/>
                  <a:pt x="8094" y="85574"/>
                </a:cubicBezTo>
                <a:cubicBezTo>
                  <a:pt x="14366" y="77734"/>
                  <a:pt x="28499" y="81885"/>
                  <a:pt x="36669" y="76049"/>
                </a:cubicBezTo>
                <a:lnTo>
                  <a:pt x="68904" y="43814"/>
                </a:lnTo>
                <a:lnTo>
                  <a:pt x="85648" y="53382"/>
                </a:lnTo>
                <a:lnTo>
                  <a:pt x="103272" y="60935"/>
                </a:lnTo>
                <a:lnTo>
                  <a:pt x="123415" y="65971"/>
                </a:lnTo>
                <a:lnTo>
                  <a:pt x="148593" y="71006"/>
                </a:lnTo>
                <a:lnTo>
                  <a:pt x="168735" y="73524"/>
                </a:lnTo>
                <a:lnTo>
                  <a:pt x="188878" y="78560"/>
                </a:lnTo>
                <a:lnTo>
                  <a:pt x="211538" y="83595"/>
                </a:lnTo>
                <a:lnTo>
                  <a:pt x="234198" y="86113"/>
                </a:lnTo>
                <a:lnTo>
                  <a:pt x="254341" y="86113"/>
                </a:lnTo>
                <a:lnTo>
                  <a:pt x="279519" y="86113"/>
                </a:lnTo>
                <a:lnTo>
                  <a:pt x="299661" y="86113"/>
                </a:lnTo>
                <a:lnTo>
                  <a:pt x="324839" y="83595"/>
                </a:lnTo>
                <a:lnTo>
                  <a:pt x="344982" y="83595"/>
                </a:lnTo>
                <a:lnTo>
                  <a:pt x="365124" y="78560"/>
                </a:lnTo>
                <a:lnTo>
                  <a:pt x="387785" y="73524"/>
                </a:lnTo>
                <a:lnTo>
                  <a:pt x="405409" y="71006"/>
                </a:lnTo>
                <a:lnTo>
                  <a:pt x="423034" y="68489"/>
                </a:lnTo>
                <a:lnTo>
                  <a:pt x="438141" y="60935"/>
                </a:lnTo>
                <a:lnTo>
                  <a:pt x="453248" y="55900"/>
                </a:lnTo>
                <a:lnTo>
                  <a:pt x="465837" y="45828"/>
                </a:lnTo>
                <a:lnTo>
                  <a:pt x="473390" y="43311"/>
                </a:lnTo>
                <a:lnTo>
                  <a:pt x="478426" y="38275"/>
                </a:lnTo>
                <a:lnTo>
                  <a:pt x="485979" y="33239"/>
                </a:lnTo>
                <a:lnTo>
                  <a:pt x="491015" y="25686"/>
                </a:lnTo>
                <a:lnTo>
                  <a:pt x="496050" y="18132"/>
                </a:lnTo>
                <a:lnTo>
                  <a:pt x="501086" y="8061"/>
                </a:lnTo>
                <a:lnTo>
                  <a:pt x="503274" y="4780"/>
                </a:lnTo>
                <a:lnTo>
                  <a:pt x="641880" y="0"/>
                </a:lnTo>
                <a:close/>
              </a:path>
            </a:pathLst>
          </a:custGeom>
          <a:solidFill>
            <a:srgbClr val="0070C0"/>
          </a:solidFill>
          <a:ln w="11113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47910774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2" grpId="0" animBg="1"/>
      <p:bldP spid="83" grpId="0" animBg="1"/>
      <p:bldP spid="84" grpId="0" animBg="1"/>
      <p:bldP spid="85" grpId="0" animBg="1"/>
      <p:bldP spid="88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6"/>
          <p:cNvSpPr txBox="1"/>
          <p:nvPr/>
        </p:nvSpPr>
        <p:spPr>
          <a:xfrm>
            <a:off x="1331640" y="1967637"/>
            <a:ext cx="6768752" cy="246221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endParaRPr kumimoji="1" lang="en-US" altLang="zh-CN" sz="2800" b="1" spc="19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b="1" spc="190">
                <a:latin typeface="楷体" panose="02010609060101010101" pitchFamily="49" charset="-122"/>
                <a:ea typeface="楷体" panose="02010609060101010101" pitchFamily="49" charset="-122"/>
              </a:rPr>
              <a:t>圈画出表示时间的词语。</a:t>
            </a:r>
            <a:endParaRPr kumimoji="1" lang="en-US" altLang="zh-CN" sz="2800" b="1" spc="19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b="1" spc="190">
                <a:latin typeface="楷体" panose="02010609060101010101" pitchFamily="49" charset="-122"/>
                <a:ea typeface="楷体" panose="02010609060101010101" pitchFamily="49" charset="-122"/>
              </a:rPr>
              <a:t>想想围绕“表里的生物”每个时间点上发生了什么。</a:t>
            </a:r>
            <a:endParaRPr kumimoji="1" lang="en-US" altLang="zh-CN" sz="2800" b="1" spc="19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b="1" spc="190">
                <a:latin typeface="楷体" panose="02010609060101010101" pitchFamily="49" charset="-122"/>
                <a:ea typeface="楷体" panose="02010609060101010101" pitchFamily="49" charset="-122"/>
              </a:rPr>
              <a:t>对这些内容进行梳理概括。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78973"/>
            <a:ext cx="2268000" cy="692577"/>
          </a:xfrm>
          <a:prstGeom prst="rect">
            <a:avLst/>
          </a:prstGeom>
        </p:spPr>
      </p:pic>
      <p:sp>
        <p:nvSpPr>
          <p:cNvPr id="13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216"/>
            <a:ext cx="450000" cy="5597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3772" y="721491"/>
            <a:ext cx="8090676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    默读课文，联系课题，说说课文讲了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 spc="190">
                <a:latin typeface="宋体" pitchFamily="2" charset="-122"/>
                <a:ea typeface="宋体" panose="02010600030101010101" pitchFamily="2" charset="-122"/>
              </a:rPr>
              <a:t>一件什么事。</a:t>
            </a:r>
            <a:endParaRPr kumimoji="1" lang="en-US" altLang="zh-CN" sz="3200" b="1" spc="19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114" y="1967637"/>
            <a:ext cx="183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学习提示</a:t>
            </a:r>
          </a:p>
        </p:txBody>
      </p:sp>
    </p:spTree>
    <p:extLst>
      <p:ext uri="{BB962C8B-B14F-4D97-AF65-F5344CB8AC3E}">
        <p14:creationId val="59808097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tags/tag1.xml><?xml version="1.0" encoding="utf-8"?>
<p:tagLst xmlns:p="http://schemas.openxmlformats.org/presentationml/2006/main">
  <p:tag name="REFSHAPE" val="333339292"/>
</p:tagLst>
</file>

<file path=ppt/tags/tag2.xml><?xml version="1.0" encoding="utf-8"?>
<p:tagLst xmlns:p="http://schemas.openxmlformats.org/presentationml/2006/main">
  <p:tag name="REFSHAPE" val="333339428"/>
</p:tagLst>
</file>

<file path=ppt/tags/tag3.xml><?xml version="1.0" encoding="utf-8"?>
<p:tagLst xmlns:p="http://schemas.openxmlformats.org/presentationml/2006/main">
  <p:tag name="REFSHAPE" val="333339564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231</Paragraphs>
  <Slides>35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50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Kaiti SC</vt:lpstr>
      <vt:lpstr>汉语拼音</vt:lpstr>
      <vt:lpstr>GB Pinyinok-B</vt:lpstr>
      <vt:lpstr>Wingdings</vt:lpstr>
      <vt:lpstr>Tahoma</vt:lpstr>
      <vt:lpstr>宋体-18030</vt:lpstr>
      <vt:lpstr>《七彩课堂》课件模板（新）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2023-12-30T04:53:14Z</cp:lastPrinted>
  <dcterms:created xsi:type="dcterms:W3CDTF">2023-12-30T04:53:14Z</dcterms:created>
  <dcterms:modified xsi:type="dcterms:W3CDTF">2023-12-29T20:53:14Z</dcterms:modified>
</cp:coreProperties>
</file>