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328" r:id="rId4"/>
    <p:sldId id="322" r:id="rId5"/>
    <p:sldId id="323" r:id="rId6"/>
    <p:sldId id="324" r:id="rId7"/>
    <p:sldId id="326" r:id="rId8"/>
    <p:sldId id="289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4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  <a:endParaRPr lang="zh-CN" altLang="en-US" sz="7200" b="1" dirty="0">
              <a:solidFill>
                <a:schemeClr val="bg1">
                  <a:lumMod val="85000"/>
                  <a:alpha val="4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541" y="548057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第五单元20以内的进位加法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52" y="6207"/>
              <a:ext cx="504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5725" y="2014855"/>
            <a:ext cx="4721860" cy="871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370" y="1447800"/>
            <a:ext cx="11096625" cy="39624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885315" y="3161665"/>
            <a:ext cx="35560" cy="917575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785995" y="3161665"/>
            <a:ext cx="2900680" cy="987425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878445" y="3161665"/>
            <a:ext cx="2900680" cy="987425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645660" y="3328035"/>
            <a:ext cx="6439535" cy="882015"/>
          </a:xfrm>
          <a:prstGeom prst="line">
            <a:avLst/>
          </a:prstGeom>
          <a:ln w="12700" cmpd="sng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143125"/>
            <a:ext cx="11125200" cy="2571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6320" y="3429000"/>
            <a:ext cx="273050" cy="24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15685" y="3429000"/>
            <a:ext cx="273050" cy="244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25050" y="3429000"/>
            <a:ext cx="273050" cy="244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06320" y="4302125"/>
            <a:ext cx="273050" cy="244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15685" y="4302125"/>
            <a:ext cx="273050" cy="2444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25050" y="4302125"/>
            <a:ext cx="273050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770" y="2124075"/>
            <a:ext cx="11553825" cy="2609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59955" y="3429000"/>
            <a:ext cx="35306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91145" y="3436620"/>
            <a:ext cx="266700" cy="238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463280" y="3429000"/>
            <a:ext cx="353060" cy="31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38945" y="3429000"/>
            <a:ext cx="353060" cy="3155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94265" y="4276090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495" y="1743075"/>
            <a:ext cx="10620375" cy="3371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40445" y="3270885"/>
            <a:ext cx="353060" cy="3155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68180" y="3270885"/>
            <a:ext cx="353060" cy="315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96220" y="3270885"/>
            <a:ext cx="353060" cy="315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40445" y="4223385"/>
            <a:ext cx="353060" cy="315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68180" y="4223385"/>
            <a:ext cx="353060" cy="315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396220" y="4223385"/>
            <a:ext cx="353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225" y="2028825"/>
            <a:ext cx="11639550" cy="2800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99450" y="3751580"/>
            <a:ext cx="257810" cy="3155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27645" y="4067175"/>
            <a:ext cx="607060" cy="3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YWY3ZTM4MmMxMDZiNWZhZmZhNTcyNzc1ZTRjYTU5MTIifQ=="/>
  <p:tag name="commondata" val="eyJoZGlkIjoiZDM4NjVmMjFmMWRmMmM5ZjViNTExOTA2YjM0YzRhZj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字魂36号-正文宋楷</vt:lpstr>
      <vt:lpstr>楷体</vt:lpstr>
      <vt:lpstr>黑体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108</cp:revision>
  <dcterms:created xsi:type="dcterms:W3CDTF">2022-05-04T08:11:00Z</dcterms:created>
  <dcterms:modified xsi:type="dcterms:W3CDTF">2024-08-17T08:29:07Z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A2726530BC2247EDA0CF32B87E94AB35_13</vt:lpwstr>
  </property>
  <property fmtid="{D5CDD505-2E9C-101B-9397-08002B2CF9AE}" pid="3" name="KSOProductBuildVer">
    <vt:lpwstr>2052-12.1.0.17827</vt:lpwstr>
  </property>
</Properties>
</file>