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04" r:id="rId4"/>
    <p:sldId id="305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4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5428" y="41950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欢乐购物街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9EABA24-6C9B-1B02-26EC-74E772A2C0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405" y="2175883"/>
            <a:ext cx="4444949" cy="846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47AEED-B640-9607-7E6F-76EC47F3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53" y="641981"/>
            <a:ext cx="11940294" cy="55740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82B544-2F19-10A8-FE6E-80EB8BA8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82" y="3428999"/>
            <a:ext cx="501445" cy="396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32B627-E49B-739C-1A8B-98529229B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205" y="3428999"/>
            <a:ext cx="501445" cy="39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B67CB8-A232-ABFC-7F6D-657EB23E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960" y="3428999"/>
            <a:ext cx="501445" cy="3962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F46EF6-2E04-3BC3-E78D-3B7A34BBD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987" y="3428015"/>
            <a:ext cx="501445" cy="3962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443F90-739F-3E89-9051-A8265664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629" y="3404417"/>
            <a:ext cx="501445" cy="3962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F8A7DF-272A-5707-8F7C-A3103066D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165" y="3428015"/>
            <a:ext cx="501445" cy="3962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F0536C-0087-164C-BA62-233CB6E4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80" y="4961847"/>
            <a:ext cx="501445" cy="3962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4A0689-B67D-83D4-6681-34B1BA00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152" y="5014941"/>
            <a:ext cx="501445" cy="3962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D24F04-FA3B-4B54-A0C2-A7658AB0A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048" y="4961847"/>
            <a:ext cx="501445" cy="3962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13EC1E-8E18-81D3-D209-3605DE59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79" y="5687468"/>
            <a:ext cx="501445" cy="3962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105B19-0F87-059F-07BC-A420F65B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7" y="5705166"/>
            <a:ext cx="501445" cy="3962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621EB8-9787-9713-8F7B-A8F0ED16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121" y="5705166"/>
            <a:ext cx="501445" cy="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4799-F059-96E4-9629-782AD69D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4C9F0E-CE86-A0DB-2EB9-244B1EF95D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43" y="738639"/>
            <a:ext cx="11763314" cy="52598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8EC038-DC7D-B2B2-F948-0841C188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55" y="2038616"/>
            <a:ext cx="606860" cy="396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9CE5D4-DC84-78D2-0420-1678112AD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50" y="3170435"/>
            <a:ext cx="606860" cy="39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D362CC-D4AE-D03D-CD93-061AE484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55" y="4179224"/>
            <a:ext cx="606860" cy="39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B5ACCF-AEB6-15CB-D3C6-3D710346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757" y="4185123"/>
            <a:ext cx="606860" cy="3962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BDACF6-AE2A-98F1-A23F-2280826F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55" y="5311043"/>
            <a:ext cx="606860" cy="396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457BE4-2DFC-3F8C-4E43-FC512238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052" y="5228452"/>
            <a:ext cx="60686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B1B9-8481-ED85-7585-B10FA83F5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E622CA-3A3F-06D7-1704-3AE0BCF196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59" y="1197901"/>
            <a:ext cx="12058281" cy="4462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3241A2-D75A-ABBA-CDBB-319C2FF8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06" y="3766269"/>
            <a:ext cx="915593" cy="396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AFDA7B-3C41-B0DE-F3F4-CA79ADA2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988" y="4491890"/>
            <a:ext cx="915593" cy="39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567509-EFF9-74D3-DAE0-652ADF1D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64" y="5164417"/>
            <a:ext cx="120859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87</cp:revision>
  <dcterms:created xsi:type="dcterms:W3CDTF">2022-05-04T08:11:00Z</dcterms:created>
  <dcterms:modified xsi:type="dcterms:W3CDTF">2025-02-04T12:29:49Z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