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310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22" r:id="rId13"/>
    <p:sldId id="323" r:id="rId14"/>
    <p:sldId id="324" r:id="rId15"/>
    <p:sldId id="339" r:id="rId16"/>
    <p:sldId id="340" r:id="rId17"/>
    <p:sldId id="341" r:id="rId18"/>
    <p:sldId id="28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2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7.png"/><Relationship Id="rId2" Type="http://schemas.openxmlformats.org/officeDocument/2006/relationships/tags" Target="../tags/tag59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7.png"/><Relationship Id="rId2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7.png"/><Relationship Id="rId2" Type="http://schemas.openxmlformats.org/officeDocument/2006/relationships/tags" Target="../tags/tag8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7.png"/><Relationship Id="rId2" Type="http://schemas.openxmlformats.org/officeDocument/2006/relationships/tags" Target="../tags/tag9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17.png"/><Relationship Id="rId2" Type="http://schemas.openxmlformats.org/officeDocument/2006/relationships/tags" Target="../tags/tag100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7.png"/><Relationship Id="rId2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17.png"/><Relationship Id="rId2" Type="http://schemas.openxmlformats.org/officeDocument/2006/relationships/tags" Target="../tags/tag1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9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7.png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7.png"/><Relationship Id="rId2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17.png"/><Relationship Id="rId2" Type="http://schemas.openxmlformats.org/officeDocument/2006/relationships/tags" Target="../tags/tag4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第二单元素养通关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20" y="1590675"/>
            <a:ext cx="10677525" cy="3676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4520" y="3768725"/>
            <a:ext cx="322580" cy="288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1610" y="3768725"/>
            <a:ext cx="322580" cy="288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66330" y="3768725"/>
            <a:ext cx="322580" cy="288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14055" y="3768725"/>
            <a:ext cx="322580" cy="288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61145" y="3768725"/>
            <a:ext cx="322580" cy="288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95865" y="3768725"/>
            <a:ext cx="322580" cy="288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4520" y="4607560"/>
            <a:ext cx="322580" cy="288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1610" y="4607560"/>
            <a:ext cx="322580" cy="2889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66330" y="4607560"/>
            <a:ext cx="322580" cy="288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14055" y="4607560"/>
            <a:ext cx="322580" cy="288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61145" y="4607560"/>
            <a:ext cx="322580" cy="2889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95865" y="4607560"/>
            <a:ext cx="322580" cy="28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770" y="1781175"/>
            <a:ext cx="10029825" cy="3295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11960" y="4391025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0935" y="4398645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15285" y="4391025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90950" y="4391025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43675" y="439864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66610" y="4406265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47000" y="439864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47710" y="4406265"/>
            <a:ext cx="283210" cy="253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78570" y="4406265"/>
            <a:ext cx="283210" cy="2533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87255" y="4406265"/>
            <a:ext cx="283210" cy="25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045" y="2038350"/>
            <a:ext cx="10201275" cy="2781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25625" y="407543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0935" y="408305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28950" y="407543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42995" y="4075430"/>
            <a:ext cx="275590" cy="246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79570" y="4128135"/>
            <a:ext cx="275590" cy="246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62220" y="4128135"/>
            <a:ext cx="275590" cy="246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20205" y="404558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12025" y="4110990"/>
            <a:ext cx="266700" cy="23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23530" y="4045585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54085" y="4103370"/>
            <a:ext cx="275590" cy="2463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74150" y="4114800"/>
            <a:ext cx="275590" cy="2463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56800" y="4114800"/>
            <a:ext cx="275590" cy="24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95" y="1299845"/>
            <a:ext cx="9934575" cy="4257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41210" y="2538730"/>
            <a:ext cx="275590" cy="24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13900" y="2538730"/>
            <a:ext cx="275590" cy="246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24475" y="4093845"/>
            <a:ext cx="275590" cy="246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57570" y="4093845"/>
            <a:ext cx="275590" cy="246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17005" y="4093845"/>
            <a:ext cx="275590" cy="246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56475" y="4093845"/>
            <a:ext cx="335915" cy="300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27215" y="4923790"/>
            <a:ext cx="310515" cy="27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170" y="1804670"/>
            <a:ext cx="10487025" cy="3248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19065" y="3489960"/>
            <a:ext cx="275590" cy="307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20410" y="3490595"/>
            <a:ext cx="275590" cy="246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44920" y="3490595"/>
            <a:ext cx="275590" cy="307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00900" y="3491230"/>
            <a:ext cx="275590" cy="306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58585" y="4390390"/>
            <a:ext cx="275590" cy="24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20" y="2118995"/>
            <a:ext cx="10753725" cy="2619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2085" y="321945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31060" y="322707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45410" y="321945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46120" y="3196590"/>
            <a:ext cx="300355" cy="268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94125" y="3219450"/>
            <a:ext cx="300355" cy="268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9955" y="3227070"/>
            <a:ext cx="300355" cy="2686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94125" y="4091940"/>
            <a:ext cx="30035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445" y="933450"/>
            <a:ext cx="10658475" cy="499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35295" y="363982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44815" y="363982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23055" y="516826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33290" y="5175885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57165" y="516826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19470" y="5168265"/>
            <a:ext cx="240665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69380" y="5168265"/>
            <a:ext cx="240665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78065" y="5175885"/>
            <a:ext cx="240665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875" y="1638300"/>
            <a:ext cx="10382250" cy="358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005" y="4386580"/>
            <a:ext cx="581025" cy="95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20" y="4386580"/>
            <a:ext cx="93345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4315460"/>
            <a:ext cx="581025" cy="95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05" y="4315460"/>
            <a:ext cx="581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45" y="2280920"/>
            <a:ext cx="9896475" cy="2295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96185" y="327152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92090" y="3271520"/>
            <a:ext cx="353060" cy="31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23150" y="327152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83245" y="327152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54210" y="3271520"/>
            <a:ext cx="410845" cy="367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56940" y="4031615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5065" y="403161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70090" y="4128135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95715" y="4078605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04400" y="407289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975" y="2147570"/>
            <a:ext cx="10306050" cy="2562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1060" y="342900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97140" y="3736975"/>
            <a:ext cx="301625" cy="269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35135" y="4069080"/>
            <a:ext cx="301625" cy="26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95" y="933450"/>
            <a:ext cx="10315575" cy="499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18625" y="169291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42045" y="2321560"/>
            <a:ext cx="431165" cy="385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89795" y="2329815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0665" y="4190365"/>
            <a:ext cx="431165" cy="385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47435" y="4190365"/>
            <a:ext cx="431165" cy="385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10880" y="4190365"/>
            <a:ext cx="431165" cy="385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98760" y="4190365"/>
            <a:ext cx="431165" cy="3854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0665" y="5254625"/>
            <a:ext cx="431165" cy="385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47435" y="5267325"/>
            <a:ext cx="431165" cy="385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44205" y="5254625"/>
            <a:ext cx="431165" cy="385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98760" y="5254625"/>
            <a:ext cx="431165" cy="38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770" y="847725"/>
            <a:ext cx="9267825" cy="5162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3375" y="1927225"/>
            <a:ext cx="556895" cy="497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0" y="3315970"/>
            <a:ext cx="556895" cy="497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15125" y="4705350"/>
            <a:ext cx="556895" cy="49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414270"/>
            <a:ext cx="10248900" cy="2028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41320" y="3270885"/>
            <a:ext cx="548005" cy="49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295400"/>
            <a:ext cx="10668000" cy="426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6995" y="3183890"/>
            <a:ext cx="548005" cy="490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9650" y="3183890"/>
            <a:ext cx="548005" cy="490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8590" y="3052445"/>
            <a:ext cx="548005" cy="490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01375" y="3052445"/>
            <a:ext cx="548005" cy="490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6995" y="3674110"/>
            <a:ext cx="548005" cy="490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9650" y="3674110"/>
            <a:ext cx="548005" cy="490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0335" y="3666490"/>
            <a:ext cx="548005" cy="490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84865" y="3674745"/>
            <a:ext cx="548005" cy="490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6995" y="4390390"/>
            <a:ext cx="548005" cy="490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9650" y="4390390"/>
            <a:ext cx="548005" cy="490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0335" y="4358005"/>
            <a:ext cx="548005" cy="490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69295" y="4349750"/>
            <a:ext cx="548005" cy="4902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6995" y="5080635"/>
            <a:ext cx="548005" cy="4902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9650" y="5080635"/>
            <a:ext cx="548005" cy="4902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8590" y="5031740"/>
            <a:ext cx="548005" cy="4902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61040" y="5015230"/>
            <a:ext cx="548005" cy="49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45" y="747395"/>
            <a:ext cx="10582275" cy="5362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3630" y="1873250"/>
            <a:ext cx="293370" cy="262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89500" y="1873250"/>
            <a:ext cx="293370" cy="262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06665" y="1873250"/>
            <a:ext cx="293370" cy="26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66350" y="1873250"/>
            <a:ext cx="293370" cy="262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3630" y="2720975"/>
            <a:ext cx="293370" cy="262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81905" y="2720975"/>
            <a:ext cx="293370" cy="262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06665" y="2720975"/>
            <a:ext cx="293370" cy="262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31425" y="2720975"/>
            <a:ext cx="293370" cy="262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14855" y="4638675"/>
            <a:ext cx="293370" cy="3416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88535" y="4638675"/>
            <a:ext cx="293370" cy="3416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09610" y="4585970"/>
            <a:ext cx="328295" cy="3416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79930" y="5555615"/>
            <a:ext cx="328295" cy="341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9315" y="5555615"/>
            <a:ext cx="328295" cy="341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3355" y="5555615"/>
            <a:ext cx="328295" cy="34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110</cp:revision>
  <dcterms:created xsi:type="dcterms:W3CDTF">2022-05-04T08:11:00Z</dcterms:created>
  <dcterms:modified xsi:type="dcterms:W3CDTF">2024-08-17T08:46:10Z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