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22"/>
  </p:notesMasterIdLst>
  <p:sldIdLst>
    <p:sldId id="256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8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00A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9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/>
          <a:srcRect l="263" r="409" b="2357"/>
          <a:stretch>
            <a:fillRect/>
          </a:stretch>
        </p:blipFill>
        <p:spPr>
          <a:xfrm>
            <a:off x="0" y="3512810"/>
            <a:ext cx="12191999" cy="3345190"/>
          </a:xfrm>
          <a:custGeom>
            <a:avLst/>
            <a:gdLst>
              <a:gd name="connsiteX0" fmla="*/ 0 w 12191999"/>
              <a:gd name="connsiteY0" fmla="*/ 0 h 3345190"/>
              <a:gd name="connsiteX1" fmla="*/ 12191999 w 12191999"/>
              <a:gd name="connsiteY1" fmla="*/ 0 h 3345190"/>
              <a:gd name="connsiteX2" fmla="*/ 12191999 w 12191999"/>
              <a:gd name="connsiteY2" fmla="*/ 3345190 h 3345190"/>
              <a:gd name="connsiteX3" fmla="*/ 0 w 12191999"/>
              <a:gd name="connsiteY3" fmla="*/ 3345190 h 334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45190">
                <a:moveTo>
                  <a:pt x="0" y="0"/>
                </a:moveTo>
                <a:lnTo>
                  <a:pt x="12191999" y="0"/>
                </a:lnTo>
                <a:lnTo>
                  <a:pt x="12191999" y="3345190"/>
                </a:lnTo>
                <a:lnTo>
                  <a:pt x="0" y="3345190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 userDrawn="1"/>
        </p:nvGrpSpPr>
        <p:grpSpPr>
          <a:xfrm>
            <a:off x="298315" y="671731"/>
            <a:ext cx="3375910" cy="716353"/>
            <a:chOff x="130681" y="134547"/>
            <a:chExt cx="3375910" cy="716353"/>
          </a:xfrm>
        </p:grpSpPr>
        <p:sp>
          <p:nvSpPr>
            <p:cNvPr id="9" name="Oval 44"/>
            <p:cNvSpPr/>
            <p:nvPr/>
          </p:nvSpPr>
          <p:spPr>
            <a:xfrm>
              <a:off x="130681" y="134547"/>
              <a:ext cx="716353" cy="716353"/>
            </a:xfrm>
            <a:custGeom>
              <a:avLst/>
              <a:gdLst>
                <a:gd name="T0" fmla="*/ 12000 w 12800"/>
                <a:gd name="T1" fmla="*/ 11200 h 12800"/>
                <a:gd name="T2" fmla="*/ 7176 w 12800"/>
                <a:gd name="T3" fmla="*/ 12121 h 12800"/>
                <a:gd name="T4" fmla="*/ 6400 w 12800"/>
                <a:gd name="T5" fmla="*/ 12800 h 12800"/>
                <a:gd name="T6" fmla="*/ 5624 w 12800"/>
                <a:gd name="T7" fmla="*/ 12121 h 12800"/>
                <a:gd name="T8" fmla="*/ 800 w 12800"/>
                <a:gd name="T9" fmla="*/ 11200 h 12800"/>
                <a:gd name="T10" fmla="*/ 0 w 12800"/>
                <a:gd name="T11" fmla="*/ 10400 h 12800"/>
                <a:gd name="T12" fmla="*/ 0 w 12800"/>
                <a:gd name="T13" fmla="*/ 800 h 12800"/>
                <a:gd name="T14" fmla="*/ 800 w 12800"/>
                <a:gd name="T15" fmla="*/ 0 h 12800"/>
                <a:gd name="T16" fmla="*/ 879 w 12800"/>
                <a:gd name="T17" fmla="*/ 16 h 12800"/>
                <a:gd name="T18" fmla="*/ 6400 w 12800"/>
                <a:gd name="T19" fmla="*/ 1600 h 12800"/>
                <a:gd name="T20" fmla="*/ 11921 w 12800"/>
                <a:gd name="T21" fmla="*/ 16 h 12800"/>
                <a:gd name="T22" fmla="*/ 12000 w 12800"/>
                <a:gd name="T23" fmla="*/ 0 h 12800"/>
                <a:gd name="T24" fmla="*/ 12800 w 12800"/>
                <a:gd name="T25" fmla="*/ 800 h 12800"/>
                <a:gd name="T26" fmla="*/ 12800 w 12800"/>
                <a:gd name="T27" fmla="*/ 10400 h 12800"/>
                <a:gd name="T28" fmla="*/ 12000 w 12800"/>
                <a:gd name="T29" fmla="*/ 11200 h 12800"/>
                <a:gd name="T30" fmla="*/ 5600 w 12800"/>
                <a:gd name="T31" fmla="*/ 2507 h 12800"/>
                <a:gd name="T32" fmla="*/ 1600 w 12800"/>
                <a:gd name="T33" fmla="*/ 1671 h 12800"/>
                <a:gd name="T34" fmla="*/ 1600 w 12800"/>
                <a:gd name="T35" fmla="*/ 9644 h 12800"/>
                <a:gd name="T36" fmla="*/ 5600 w 12800"/>
                <a:gd name="T37" fmla="*/ 10400 h 12800"/>
                <a:gd name="T38" fmla="*/ 5600 w 12800"/>
                <a:gd name="T39" fmla="*/ 2507 h 12800"/>
                <a:gd name="T40" fmla="*/ 11200 w 12800"/>
                <a:gd name="T41" fmla="*/ 1671 h 12800"/>
                <a:gd name="T42" fmla="*/ 7200 w 12800"/>
                <a:gd name="T43" fmla="*/ 2507 h 12800"/>
                <a:gd name="T44" fmla="*/ 7200 w 12800"/>
                <a:gd name="T45" fmla="*/ 10400 h 12800"/>
                <a:gd name="T46" fmla="*/ 11200 w 12800"/>
                <a:gd name="T47" fmla="*/ 9644 h 12800"/>
                <a:gd name="T48" fmla="*/ 11200 w 12800"/>
                <a:gd name="T49" fmla="*/ 1671 h 12800"/>
                <a:gd name="T50" fmla="*/ 10400 w 12800"/>
                <a:gd name="T51" fmla="*/ 3200 h 12800"/>
                <a:gd name="T52" fmla="*/ 10400 w 12800"/>
                <a:gd name="T53" fmla="*/ 4800 h 12800"/>
                <a:gd name="T54" fmla="*/ 8000 w 12800"/>
                <a:gd name="T55" fmla="*/ 5600 h 12800"/>
                <a:gd name="T56" fmla="*/ 8000 w 12800"/>
                <a:gd name="T57" fmla="*/ 4000 h 12800"/>
                <a:gd name="T58" fmla="*/ 10400 w 12800"/>
                <a:gd name="T59" fmla="*/ 3200 h 12800"/>
                <a:gd name="T60" fmla="*/ 10400 w 12800"/>
                <a:gd name="T61" fmla="*/ 6400 h 12800"/>
                <a:gd name="T62" fmla="*/ 10400 w 12800"/>
                <a:gd name="T63" fmla="*/ 8000 h 12800"/>
                <a:gd name="T64" fmla="*/ 8000 w 12800"/>
                <a:gd name="T65" fmla="*/ 8800 h 12800"/>
                <a:gd name="T66" fmla="*/ 8000 w 12800"/>
                <a:gd name="T67" fmla="*/ 7200 h 12800"/>
                <a:gd name="T68" fmla="*/ 10400 w 12800"/>
                <a:gd name="T69" fmla="*/ 6400 h 12800"/>
                <a:gd name="T70" fmla="*/ 4800 w 12800"/>
                <a:gd name="T71" fmla="*/ 4000 h 12800"/>
                <a:gd name="T72" fmla="*/ 4800 w 12800"/>
                <a:gd name="T73" fmla="*/ 5600 h 12800"/>
                <a:gd name="T74" fmla="*/ 2400 w 12800"/>
                <a:gd name="T75" fmla="*/ 4800 h 12800"/>
                <a:gd name="T76" fmla="*/ 2400 w 12800"/>
                <a:gd name="T77" fmla="*/ 3200 h 12800"/>
                <a:gd name="T78" fmla="*/ 4800 w 12800"/>
                <a:gd name="T79" fmla="*/ 4000 h 12800"/>
                <a:gd name="T80" fmla="*/ 4800 w 12800"/>
                <a:gd name="T81" fmla="*/ 7200 h 12800"/>
                <a:gd name="T82" fmla="*/ 4800 w 12800"/>
                <a:gd name="T83" fmla="*/ 8800 h 12800"/>
                <a:gd name="T84" fmla="*/ 2400 w 12800"/>
                <a:gd name="T85" fmla="*/ 8000 h 12800"/>
                <a:gd name="T86" fmla="*/ 2400 w 12800"/>
                <a:gd name="T87" fmla="*/ 6400 h 12800"/>
                <a:gd name="T88" fmla="*/ 4800 w 12800"/>
                <a:gd name="T89" fmla="*/ 720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00" h="12800">
                  <a:moveTo>
                    <a:pt x="12000" y="11200"/>
                  </a:moveTo>
                  <a:cubicBezTo>
                    <a:pt x="10776" y="11254"/>
                    <a:pt x="8442" y="11463"/>
                    <a:pt x="7176" y="12121"/>
                  </a:cubicBezTo>
                  <a:cubicBezTo>
                    <a:pt x="7116" y="12503"/>
                    <a:pt x="6799" y="12800"/>
                    <a:pt x="6400" y="12800"/>
                  </a:cubicBezTo>
                  <a:cubicBezTo>
                    <a:pt x="6001" y="12800"/>
                    <a:pt x="5685" y="12503"/>
                    <a:pt x="5624" y="12121"/>
                  </a:cubicBezTo>
                  <a:cubicBezTo>
                    <a:pt x="4358" y="11463"/>
                    <a:pt x="2024" y="11254"/>
                    <a:pt x="800" y="11200"/>
                  </a:cubicBezTo>
                  <a:cubicBezTo>
                    <a:pt x="358" y="11200"/>
                    <a:pt x="0" y="10842"/>
                    <a:pt x="0" y="10400"/>
                  </a:cubicBezTo>
                  <a:lnTo>
                    <a:pt x="0" y="800"/>
                  </a:lnTo>
                  <a:cubicBezTo>
                    <a:pt x="0" y="358"/>
                    <a:pt x="358" y="0"/>
                    <a:pt x="800" y="0"/>
                  </a:cubicBezTo>
                  <a:cubicBezTo>
                    <a:pt x="828" y="0"/>
                    <a:pt x="851" y="14"/>
                    <a:pt x="879" y="16"/>
                  </a:cubicBezTo>
                  <a:cubicBezTo>
                    <a:pt x="6381" y="158"/>
                    <a:pt x="6400" y="1600"/>
                    <a:pt x="6400" y="1600"/>
                  </a:cubicBezTo>
                  <a:cubicBezTo>
                    <a:pt x="6400" y="1600"/>
                    <a:pt x="6419" y="158"/>
                    <a:pt x="11921" y="16"/>
                  </a:cubicBezTo>
                  <a:cubicBezTo>
                    <a:pt x="11949" y="14"/>
                    <a:pt x="11972" y="0"/>
                    <a:pt x="12000" y="0"/>
                  </a:cubicBezTo>
                  <a:cubicBezTo>
                    <a:pt x="12442" y="0"/>
                    <a:pt x="12800" y="358"/>
                    <a:pt x="12800" y="800"/>
                  </a:cubicBezTo>
                  <a:lnTo>
                    <a:pt x="12800" y="10400"/>
                  </a:lnTo>
                  <a:cubicBezTo>
                    <a:pt x="12800" y="10842"/>
                    <a:pt x="12442" y="11200"/>
                    <a:pt x="12000" y="11200"/>
                  </a:cubicBezTo>
                  <a:close/>
                  <a:moveTo>
                    <a:pt x="5600" y="2507"/>
                  </a:moveTo>
                  <a:cubicBezTo>
                    <a:pt x="4568" y="1982"/>
                    <a:pt x="2861" y="1764"/>
                    <a:pt x="1600" y="1671"/>
                  </a:cubicBezTo>
                  <a:lnTo>
                    <a:pt x="1600" y="9644"/>
                  </a:lnTo>
                  <a:cubicBezTo>
                    <a:pt x="3747" y="9753"/>
                    <a:pt x="4949" y="10074"/>
                    <a:pt x="5600" y="10400"/>
                  </a:cubicBezTo>
                  <a:lnTo>
                    <a:pt x="5600" y="2507"/>
                  </a:lnTo>
                  <a:close/>
                  <a:moveTo>
                    <a:pt x="11200" y="1671"/>
                  </a:moveTo>
                  <a:cubicBezTo>
                    <a:pt x="9939" y="1764"/>
                    <a:pt x="8232" y="1982"/>
                    <a:pt x="7200" y="2507"/>
                  </a:cubicBezTo>
                  <a:lnTo>
                    <a:pt x="7200" y="10400"/>
                  </a:lnTo>
                  <a:cubicBezTo>
                    <a:pt x="7851" y="10074"/>
                    <a:pt x="9053" y="9753"/>
                    <a:pt x="11200" y="9644"/>
                  </a:cubicBezTo>
                  <a:lnTo>
                    <a:pt x="11200" y="1671"/>
                  </a:lnTo>
                  <a:close/>
                  <a:moveTo>
                    <a:pt x="10400" y="3200"/>
                  </a:moveTo>
                  <a:lnTo>
                    <a:pt x="10400" y="4800"/>
                  </a:lnTo>
                  <a:cubicBezTo>
                    <a:pt x="10400" y="4800"/>
                    <a:pt x="8000" y="4800"/>
                    <a:pt x="8000" y="5600"/>
                  </a:cubicBezTo>
                  <a:lnTo>
                    <a:pt x="8000" y="4000"/>
                  </a:lnTo>
                  <a:cubicBezTo>
                    <a:pt x="8000" y="4000"/>
                    <a:pt x="8000" y="3200"/>
                    <a:pt x="10400" y="3200"/>
                  </a:cubicBezTo>
                  <a:close/>
                  <a:moveTo>
                    <a:pt x="10400" y="6400"/>
                  </a:moveTo>
                  <a:lnTo>
                    <a:pt x="10400" y="8000"/>
                  </a:lnTo>
                  <a:cubicBezTo>
                    <a:pt x="10400" y="8000"/>
                    <a:pt x="8000" y="8000"/>
                    <a:pt x="8000" y="8800"/>
                  </a:cubicBezTo>
                  <a:lnTo>
                    <a:pt x="8000" y="7200"/>
                  </a:lnTo>
                  <a:cubicBezTo>
                    <a:pt x="8000" y="7200"/>
                    <a:pt x="8000" y="6400"/>
                    <a:pt x="10400" y="6400"/>
                  </a:cubicBezTo>
                  <a:close/>
                  <a:moveTo>
                    <a:pt x="4800" y="4000"/>
                  </a:moveTo>
                  <a:lnTo>
                    <a:pt x="4800" y="5600"/>
                  </a:lnTo>
                  <a:cubicBezTo>
                    <a:pt x="4800" y="4800"/>
                    <a:pt x="2400" y="4800"/>
                    <a:pt x="2400" y="4800"/>
                  </a:cubicBezTo>
                  <a:lnTo>
                    <a:pt x="2400" y="3200"/>
                  </a:lnTo>
                  <a:cubicBezTo>
                    <a:pt x="4800" y="3200"/>
                    <a:pt x="4800" y="4000"/>
                    <a:pt x="4800" y="4000"/>
                  </a:cubicBezTo>
                  <a:close/>
                  <a:moveTo>
                    <a:pt x="4800" y="7200"/>
                  </a:moveTo>
                  <a:lnTo>
                    <a:pt x="4800" y="8800"/>
                  </a:lnTo>
                  <a:cubicBezTo>
                    <a:pt x="4800" y="8000"/>
                    <a:pt x="2400" y="8000"/>
                    <a:pt x="2400" y="8000"/>
                  </a:cubicBezTo>
                  <a:lnTo>
                    <a:pt x="2400" y="6400"/>
                  </a:lnTo>
                  <a:cubicBezTo>
                    <a:pt x="4800" y="6400"/>
                    <a:pt x="4800" y="7200"/>
                    <a:pt x="4800" y="7200"/>
                  </a:cubicBezTo>
                  <a:close/>
                </a:path>
              </a:pathLst>
            </a:custGeom>
            <a:solidFill>
              <a:srgbClr val="77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869939" y="813148"/>
              <a:ext cx="2636652" cy="0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 userDrawn="1"/>
        </p:nvGrpSpPr>
        <p:grpSpPr>
          <a:xfrm>
            <a:off x="10836728" y="412977"/>
            <a:ext cx="1027118" cy="163286"/>
            <a:chOff x="10813143" y="420914"/>
            <a:chExt cx="707571" cy="112486"/>
          </a:xfrm>
          <a:solidFill>
            <a:srgbClr val="778DD3"/>
          </a:solidFill>
        </p:grpSpPr>
        <p:sp>
          <p:nvSpPr>
            <p:cNvPr id="13" name="椭圆 12"/>
            <p:cNvSpPr/>
            <p:nvPr/>
          </p:nvSpPr>
          <p:spPr>
            <a:xfrm>
              <a:off x="10813143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1110686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408228" y="420914"/>
              <a:ext cx="112486" cy="112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" name="图片 1" descr="图层 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0" y="3213735"/>
            <a:ext cx="3568700" cy="3300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优干线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优干线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455951" y="2395907"/>
            <a:ext cx="841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第五单元学业质量评价（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卷）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566" y="548057"/>
            <a:ext cx="4450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单元回顾与</a:t>
            </a:r>
            <a:r>
              <a:rPr 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评价</a:t>
            </a:r>
            <a:endParaRPr 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0" y="891540"/>
            <a:ext cx="11449050" cy="48482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786890" y="278384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754880" y="278384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722870" y="278384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11290300" y="278384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86890" y="355981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4754880" y="355981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7722870" y="355981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1290300" y="355981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786890" y="433578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911725" y="433578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7855585" y="433578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3"/>
            </p:custDataLst>
          </p:nvPr>
        </p:nvSpPr>
        <p:spPr>
          <a:xfrm>
            <a:off x="11290300" y="4335780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1786890" y="5086985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5"/>
            </p:custDataLst>
          </p:nvPr>
        </p:nvSpPr>
        <p:spPr>
          <a:xfrm>
            <a:off x="4754880" y="5086985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6"/>
            </p:custDataLst>
          </p:nvPr>
        </p:nvSpPr>
        <p:spPr>
          <a:xfrm>
            <a:off x="7722870" y="5086985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17"/>
            </p:custDataLst>
          </p:nvPr>
        </p:nvSpPr>
        <p:spPr>
          <a:xfrm>
            <a:off x="11483340" y="5086985"/>
            <a:ext cx="901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475" y="1389380"/>
            <a:ext cx="11449050" cy="36480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89075" y="24250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810125" y="242506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752965" y="244665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76935" y="3342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831715" y="336423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0512425" y="334264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370330" y="425894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520180" y="425894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0045700" y="425894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11118850" y="4258945"/>
            <a:ext cx="8375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84135" y="4975860"/>
            <a:ext cx="4657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（最后两空答案不唯一）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05" y="1214120"/>
            <a:ext cx="12136120" cy="430466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564640" y="479044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115185" y="479044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861945" y="479044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75075" y="4790440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8093710" y="4620260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8741410" y="4652645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－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9518650" y="4652645"/>
            <a:ext cx="577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373360" y="4652645"/>
            <a:ext cx="7810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495" y="785495"/>
            <a:ext cx="12239625" cy="5286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064385" y="5297805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614930" y="5297805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361690" y="5297805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328795" y="5287010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8253730" y="528320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8804275" y="528320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9551035" y="528320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10518140" y="5272405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100" y="809625"/>
            <a:ext cx="6134100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96060" y="1924685"/>
            <a:ext cx="7658100" cy="343852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291840" y="4476115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950335" y="448691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783455" y="446532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5793740" y="4454525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50" y="934720"/>
            <a:ext cx="11239500" cy="3219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1080" y="4473575"/>
            <a:ext cx="4572000" cy="1085850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3841750" y="469392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467860" y="469392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300980" y="469392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278880" y="4693920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275" y="1337945"/>
            <a:ext cx="12023725" cy="398970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346960" y="3782695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2865120" y="3782695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611880" y="379349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395470" y="3782695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2346960" y="460883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865120" y="460883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＋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3611880" y="4608830"/>
            <a:ext cx="55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4395470" y="4619625"/>
            <a:ext cx="701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" y="681355"/>
            <a:ext cx="12106910" cy="549592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3052445" y="5617845"/>
            <a:ext cx="804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754370" y="5617845"/>
            <a:ext cx="1000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669020" y="5628640"/>
            <a:ext cx="787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875" y="523875"/>
            <a:ext cx="11144250" cy="58102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426335" y="49447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50565" y="49447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601720" y="4143375"/>
            <a:ext cx="717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8571230" y="49447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9396095" y="494474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9759315" y="4155440"/>
            <a:ext cx="680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63600" y="2936240"/>
            <a:ext cx="3638550" cy="1133475"/>
          </a:xfrm>
          <a:custGeom>
            <a:avLst/>
            <a:gdLst>
              <a:gd name="connsiteX0" fmla="*/ 0 w 5730"/>
              <a:gd name="connsiteY0" fmla="*/ 0 h 2088"/>
              <a:gd name="connsiteX1" fmla="*/ 5712 w 5730"/>
              <a:gd name="connsiteY1" fmla="*/ 0 h 2088"/>
              <a:gd name="connsiteX2" fmla="*/ 5730 w 5730"/>
              <a:gd name="connsiteY2" fmla="*/ 1106 h 2088"/>
              <a:gd name="connsiteX3" fmla="*/ 4552 w 5730"/>
              <a:gd name="connsiteY3" fmla="*/ 1142 h 2088"/>
              <a:gd name="connsiteX4" fmla="*/ 4552 w 5730"/>
              <a:gd name="connsiteY4" fmla="*/ 2053 h 2088"/>
              <a:gd name="connsiteX5" fmla="*/ 4552 w 5730"/>
              <a:gd name="connsiteY5" fmla="*/ 2053 h 2088"/>
              <a:gd name="connsiteX6" fmla="*/ 0 w 5730"/>
              <a:gd name="connsiteY6" fmla="*/ 2088 h 2088"/>
              <a:gd name="connsiteX7" fmla="*/ 0 w 5730"/>
              <a:gd name="connsiteY7" fmla="*/ 0 h 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0" h="2088">
                <a:moveTo>
                  <a:pt x="0" y="0"/>
                </a:moveTo>
                <a:lnTo>
                  <a:pt x="5712" y="0"/>
                </a:lnTo>
                <a:cubicBezTo>
                  <a:pt x="5730" y="696"/>
                  <a:pt x="5694" y="-1"/>
                  <a:pt x="5730" y="1106"/>
                </a:cubicBezTo>
                <a:lnTo>
                  <a:pt x="4552" y="1142"/>
                </a:lnTo>
                <a:lnTo>
                  <a:pt x="4552" y="2053"/>
                </a:lnTo>
                <a:lnTo>
                  <a:pt x="4552" y="2053"/>
                </a:lnTo>
                <a:lnTo>
                  <a:pt x="0" y="2088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7021195" y="2936240"/>
            <a:ext cx="3202239" cy="1133475"/>
          </a:xfrm>
          <a:custGeom>
            <a:avLst/>
            <a:gdLst>
              <a:gd name="connsiteX0" fmla="*/ 0 w 5042"/>
              <a:gd name="connsiteY0" fmla="*/ 0 h 1785"/>
              <a:gd name="connsiteX1" fmla="*/ 5040 w 5042"/>
              <a:gd name="connsiteY1" fmla="*/ 38 h 1785"/>
              <a:gd name="connsiteX2" fmla="*/ 5031 w 5042"/>
              <a:gd name="connsiteY2" fmla="*/ 946 h 1785"/>
              <a:gd name="connsiteX3" fmla="*/ 4303 w 5042"/>
              <a:gd name="connsiteY3" fmla="*/ 989 h 1785"/>
              <a:gd name="connsiteX4" fmla="*/ 4342 w 5042"/>
              <a:gd name="connsiteY4" fmla="*/ 1745 h 1785"/>
              <a:gd name="connsiteX5" fmla="*/ 3997 w 5042"/>
              <a:gd name="connsiteY5" fmla="*/ 1755 h 1785"/>
              <a:gd name="connsiteX6" fmla="*/ 0 w 5042"/>
              <a:gd name="connsiteY6" fmla="*/ 1785 h 1785"/>
              <a:gd name="connsiteX7" fmla="*/ 0 w 5042"/>
              <a:gd name="connsiteY7" fmla="*/ 0 h 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3" h="1785">
                <a:moveTo>
                  <a:pt x="0" y="0"/>
                </a:moveTo>
                <a:lnTo>
                  <a:pt x="5040" y="38"/>
                </a:lnTo>
                <a:cubicBezTo>
                  <a:pt x="5056" y="633"/>
                  <a:pt x="4999" y="-1"/>
                  <a:pt x="5031" y="946"/>
                </a:cubicBezTo>
                <a:lnTo>
                  <a:pt x="4303" y="989"/>
                </a:lnTo>
                <a:lnTo>
                  <a:pt x="4342" y="1745"/>
                </a:lnTo>
                <a:lnTo>
                  <a:pt x="3997" y="1755"/>
                </a:lnTo>
                <a:lnTo>
                  <a:pt x="0" y="1785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518660" y="492188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E11414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（圈法均不唯一）</a:t>
            </a:r>
            <a:endParaRPr lang="zh-CN" altLang="en-US" sz="3200" b="1">
              <a:solidFill>
                <a:srgbClr val="E11414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6" grpId="0"/>
      <p:bldP spid="7" grpId="0"/>
      <p:bldP spid="8" grpId="0"/>
      <p:bldP spid="11" grpId="0" animBg="1"/>
      <p:bldP spid="12" grpId="0" bldLvl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b="21412"/>
          <a:stretch>
            <a:fillRect/>
          </a:stretch>
        </p:blipFill>
        <p:spPr>
          <a:xfrm>
            <a:off x="77470" y="1171575"/>
            <a:ext cx="12182475" cy="335153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394450" y="1183640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18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867265" y="1183640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707765" y="2083435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546475" y="2946400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296535" y="2946400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6913880" y="2946400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785860" y="2946400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3582670" y="3833495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5380355" y="3833495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7202170" y="3833495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2"/>
            </p:custDataLst>
          </p:nvPr>
        </p:nvSpPr>
        <p:spPr>
          <a:xfrm>
            <a:off x="9023985" y="3833495"/>
            <a:ext cx="643255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45" y="2099945"/>
            <a:ext cx="12030075" cy="265747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788150" y="2117725"/>
            <a:ext cx="803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0802620" y="2099945"/>
            <a:ext cx="803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407160" y="4148455"/>
            <a:ext cx="803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053965" y="4148455"/>
            <a:ext cx="803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＜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944610" y="4148455"/>
            <a:ext cx="8032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＞</a:t>
            </a:r>
            <a:endParaRPr lang="zh-CN" alt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18770" y="1691640"/>
            <a:ext cx="11553825" cy="2808605"/>
            <a:chOff x="502" y="3967"/>
            <a:chExt cx="18195" cy="442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2" y="3967"/>
              <a:ext cx="18195" cy="286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CFDFE">
                    <a:alpha val="100000"/>
                  </a:srgbClr>
                </a:clrFrom>
                <a:clrTo>
                  <a:srgbClr val="FCFDFE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0" y="6980"/>
              <a:ext cx="17610" cy="1410"/>
            </a:xfrm>
            <a:prstGeom prst="rect">
              <a:avLst/>
            </a:prstGeom>
          </p:spPr>
        </p:pic>
      </p:grpSp>
      <p:sp>
        <p:nvSpPr>
          <p:cNvPr id="2" name="椭圆 1"/>
          <p:cNvSpPr/>
          <p:nvPr/>
        </p:nvSpPr>
        <p:spPr>
          <a:xfrm>
            <a:off x="5198110" y="2861945"/>
            <a:ext cx="295275" cy="32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5580380" y="2861945"/>
            <a:ext cx="295275" cy="32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469245" y="2690495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4803140" y="3934460"/>
            <a:ext cx="283210" cy="29527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>
            <a:off x="5198110" y="3934460"/>
            <a:ext cx="283210" cy="29527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5593080" y="3934460"/>
            <a:ext cx="283210" cy="29527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5966460" y="3934460"/>
            <a:ext cx="283210" cy="29527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10469245" y="372999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6361430" y="3934460"/>
            <a:ext cx="283210" cy="29527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>
            <a:off x="6734810" y="3934460"/>
            <a:ext cx="283210" cy="29527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/>
      <p:bldP spid="17" grpId="0"/>
      <p:bldP spid="9" grpId="0" animBg="1"/>
      <p:bldP spid="14" grpId="0" animBg="1"/>
      <p:bldP spid="15" grpId="0" animBg="1"/>
      <p:bldP spid="16" grpId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510" y="1123950"/>
            <a:ext cx="12048490" cy="432879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6294120" y="2026920"/>
            <a:ext cx="52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23950" y="4613275"/>
            <a:ext cx="790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906520" y="2732405"/>
            <a:ext cx="729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9484995" y="2708275"/>
            <a:ext cx="766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E11414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r>
            <a:endParaRPr lang="en-US" sz="3600" b="1">
              <a:solidFill>
                <a:srgbClr val="E11414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845" y="714375"/>
            <a:ext cx="11878310" cy="5217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1852295"/>
            <a:ext cx="514350" cy="581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155" y="4389755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25" y="1143000"/>
            <a:ext cx="12140565" cy="4310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40" y="3855085"/>
            <a:ext cx="590550" cy="6000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975" y="1143000"/>
            <a:ext cx="5524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325" y="1824990"/>
            <a:ext cx="11309985" cy="2161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80" y="2064385"/>
            <a:ext cx="5143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4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5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6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0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1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2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4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6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8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51.85,&quot;left&quot;:125.5,&quot;top&quot;:363.2,&quot;width&quot;:776.35}"/>
</p:tagLst>
</file>

<file path=ppt/tags/tag90.xml><?xml version="1.0" encoding="utf-8"?>
<p:tagLst xmlns:p="http://schemas.openxmlformats.org/presentationml/2006/main">
  <p:tag name="COMMONDATA" val="eyJoZGlkIjoiYWY3ZTM4MmMxMDZiNWZhZmZhNTcyNzc1ZTRjYTU5MTIifQ=="/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WPS 演示</Application>
  <PresentationFormat>宽屏</PresentationFormat>
  <Paragraphs>190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字魂36号-正文宋楷</vt:lpstr>
      <vt:lpstr>楷体</vt:lpstr>
      <vt:lpstr>Calibri</vt:lpstr>
      <vt:lpstr>黑体</vt:lpstr>
      <vt:lpstr>等线</vt:lpstr>
      <vt:lpstr>微软雅黑</vt:lpstr>
      <vt:lpstr>Arial Unicode MS</vt:lpstr>
      <vt:lpstr>等线 Light</vt:lpstr>
      <vt:lpstr>Symbol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旧容颜</cp:lastModifiedBy>
  <cp:revision>76</cp:revision>
  <dcterms:created xsi:type="dcterms:W3CDTF">2022-05-04T08:11:00Z</dcterms:created>
  <dcterms:modified xsi:type="dcterms:W3CDTF">2024-08-14T08:29:13Z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2052-12.1.0.17827</vt:lpwstr>
  </property>
</Properties>
</file>