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30" r:id="rId3"/>
    <p:sldId id="331" r:id="rId4"/>
    <p:sldId id="332" r:id="rId5"/>
    <p:sldId id="333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4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学练优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90C54E0-A382-5128-0ECC-E5B01267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080" y="2437772"/>
            <a:ext cx="2679838" cy="584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E1F12E-797A-4583-6D6C-CAA0A8449C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880" y="3009878"/>
            <a:ext cx="8560240" cy="8382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67BD15-4D75-2867-6A8B-438C6087D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9287"/>
            <a:ext cx="12192000" cy="29994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D91D7B-5A8F-4175-52BB-548743A77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20" y="4337450"/>
            <a:ext cx="406402" cy="3388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7442CD-B99D-A872-CE24-2C20BFA94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73" y="2732647"/>
            <a:ext cx="406402" cy="3388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E35534-D5AB-285E-8ADD-3954D7F2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347" y="3608519"/>
            <a:ext cx="406402" cy="3388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1D6331-C9A5-9EAC-3288-51CED6596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68" y="3597555"/>
            <a:ext cx="406402" cy="3388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C11530-6E72-F016-A72E-C1D790923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93" y="3589544"/>
            <a:ext cx="406402" cy="338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CB8ED4-0AE0-0744-F7AD-81C386774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565" y="4249488"/>
            <a:ext cx="406402" cy="3388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47C265-5A10-D646-6E38-0EF40FF4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66" y="4263134"/>
            <a:ext cx="406402" cy="3388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021EA2-4430-083C-BBBD-17A6FF05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914" y="4295191"/>
            <a:ext cx="406402" cy="3388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F094BC-0083-D905-DE23-3D23543A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327" y="4320760"/>
            <a:ext cx="406402" cy="3388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34F65B9-C6E2-45EF-61AF-C71527B59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065" y="2732647"/>
            <a:ext cx="406402" cy="3388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26D35B5-F676-00A5-57E3-C420A4163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716" y="3578966"/>
            <a:ext cx="406402" cy="3388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7ABC74-F3C3-572E-64AA-D68706311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229" y="3580639"/>
            <a:ext cx="406402" cy="3388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505A025-D4EC-CA17-37A1-15EF58BA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950" y="3549978"/>
            <a:ext cx="406402" cy="3388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AEE4A82-B5D8-297F-8A75-9E652C997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668" y="4263134"/>
            <a:ext cx="406402" cy="3388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BD388DC-C590-A55F-61CF-F7794CFD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229" y="4249488"/>
            <a:ext cx="406402" cy="3388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15EFB97-63B7-A5A6-F517-2B83B1AE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927" y="4303372"/>
            <a:ext cx="406402" cy="3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CFE9-BEC8-C84A-78B7-34A488A8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B306FB-2E13-812A-2B17-7F385D68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92909"/>
            <a:ext cx="12192000" cy="20721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E71390-B684-2ACC-CF63-42059F706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703" y="3170344"/>
            <a:ext cx="508026" cy="4191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99ED04-4E9D-CAC4-3252-2DAD98D7E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09" y="3205658"/>
            <a:ext cx="508026" cy="4191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652EC5-1D37-5C83-3154-C93E7C122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992" y="3205658"/>
            <a:ext cx="508026" cy="4191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CB767C-DD05-E9C2-1635-80984805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309" y="3219438"/>
            <a:ext cx="508026" cy="419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4A1F48-4508-A077-3A12-C6B3FBB2F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690" y="3817717"/>
            <a:ext cx="508026" cy="4191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93A382-FF97-47E1-A1A7-864DA9E3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71" y="3779944"/>
            <a:ext cx="508026" cy="4191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CA06B8-951D-800B-171F-23C26DDB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51" y="3779944"/>
            <a:ext cx="508026" cy="4191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158E55-CDAD-3A39-3E81-167D9C71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309" y="3857167"/>
            <a:ext cx="508026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A094A-AD97-E798-4136-67ED9985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D8F853-A7D9-7423-51C3-AAAB6262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43555"/>
            <a:ext cx="12192000" cy="49708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E504CEF-81C8-3DD2-C8AC-C1A3D82BA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31" y="3323767"/>
            <a:ext cx="2983916" cy="419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DBD225-2838-27F2-8709-BB27F206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31" y="5182229"/>
            <a:ext cx="2983916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CD8D6-0E2D-AC3D-C25C-5E4116D0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7C1200-9044-94A5-2C10-79F3B558EE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57421"/>
            <a:ext cx="12192000" cy="33431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A0DC42-D6B7-CA56-0348-50877759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111" y="3203467"/>
            <a:ext cx="363454" cy="3675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20E947-924C-1038-CF01-5C432513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111" y="3783012"/>
            <a:ext cx="508026" cy="4191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A49445-3FD5-FDC6-D075-7AD128C7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272" y="4517396"/>
            <a:ext cx="371637" cy="4191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73A24D-73F0-440C-E602-F2F0681C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512" y="4517396"/>
            <a:ext cx="371637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24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212</cp:revision>
  <dcterms:created xsi:type="dcterms:W3CDTF">2022-05-04T08:11:00Z</dcterms:created>
  <dcterms:modified xsi:type="dcterms:W3CDTF">2025-01-21T13:55:27Z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