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3"/>
    <p:sldId id="310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22" r:id="rId14"/>
    <p:sldId id="323" r:id="rId15"/>
    <p:sldId id="324" r:id="rId16"/>
    <p:sldId id="339" r:id="rId17"/>
    <p:sldId id="340" r:id="rId18"/>
    <p:sldId id="341" r:id="rId19"/>
    <p:sldId id="342" r:id="rId20"/>
    <p:sldId id="289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00A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0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375910" cy="716353"/>
            <a:chOff x="130681" y="134547"/>
            <a:chExt cx="3375910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636652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图层 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32960" y="2829560"/>
            <a:ext cx="292608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40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  <a:endParaRPr lang="zh-CN" altLang="en-US" sz="7200" b="1" dirty="0">
              <a:solidFill>
                <a:schemeClr val="bg1">
                  <a:lumMod val="85000"/>
                  <a:alpha val="40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tags" Target="../tags/tag47.xml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image" Target="../media/image16.png"/><Relationship Id="rId2" Type="http://schemas.openxmlformats.org/officeDocument/2006/relationships/tags" Target="../tags/tag48.xml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image" Target="../media/image16.png"/><Relationship Id="rId2" Type="http://schemas.openxmlformats.org/officeDocument/2006/relationships/tags" Target="../tags/tag51.xml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image" Target="../media/image16.png"/><Relationship Id="rId2" Type="http://schemas.openxmlformats.org/officeDocument/2006/relationships/tags" Target="../tags/tag57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70.xml"/><Relationship Id="rId15" Type="http://schemas.openxmlformats.org/officeDocument/2006/relationships/tags" Target="../tags/tag69.xml"/><Relationship Id="rId14" Type="http://schemas.openxmlformats.org/officeDocument/2006/relationships/tags" Target="../tags/tag68.xml"/><Relationship Id="rId13" Type="http://schemas.openxmlformats.org/officeDocument/2006/relationships/tags" Target="../tags/tag67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image" Target="../media/image16.png"/><Relationship Id="rId2" Type="http://schemas.openxmlformats.org/officeDocument/2006/relationships/tags" Target="../tags/tag71.xml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image" Target="../media/image16.png"/><Relationship Id="rId2" Type="http://schemas.openxmlformats.org/officeDocument/2006/relationships/tags" Target="../tags/tag76.xml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image" Target="../media/image16.png"/><Relationship Id="rId2" Type="http://schemas.openxmlformats.org/officeDocument/2006/relationships/tags" Target="../tags/tag81.xml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image" Target="../media/image16.png"/><Relationship Id="rId2" Type="http://schemas.openxmlformats.org/officeDocument/2006/relationships/tags" Target="../tags/tag86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image" Target="../media/image16.png"/><Relationship Id="rId2" Type="http://schemas.openxmlformats.org/officeDocument/2006/relationships/tags" Target="../tags/tag9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6.png"/><Relationship Id="rId2" Type="http://schemas.openxmlformats.org/officeDocument/2006/relationships/tags" Target="../tags/tag1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16.png"/><Relationship Id="rId2" Type="http://schemas.openxmlformats.org/officeDocument/2006/relationships/tags" Target="../tags/tag4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Relationship Id="rId3" Type="http://schemas.openxmlformats.org/officeDocument/2006/relationships/image" Target="../media/image16.png"/><Relationship Id="rId2" Type="http://schemas.openxmlformats.org/officeDocument/2006/relationships/tags" Target="../tags/tag18.xml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3" Type="http://schemas.openxmlformats.org/officeDocument/2006/relationships/image" Target="../media/image16.png"/><Relationship Id="rId2" Type="http://schemas.openxmlformats.org/officeDocument/2006/relationships/tags" Target="../tags/tag20.xml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tags" Target="../tags/tag22.xml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image" Target="../media/image16.png"/><Relationship Id="rId2" Type="http://schemas.openxmlformats.org/officeDocument/2006/relationships/tags" Target="../tags/tag23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38.xml"/><Relationship Id="rId17" Type="http://schemas.openxmlformats.org/officeDocument/2006/relationships/tags" Target="../tags/tag37.xml"/><Relationship Id="rId16" Type="http://schemas.openxmlformats.org/officeDocument/2006/relationships/tags" Target="../tags/tag36.xml"/><Relationship Id="rId15" Type="http://schemas.openxmlformats.org/officeDocument/2006/relationships/tags" Target="../tags/tag35.xml"/><Relationship Id="rId14" Type="http://schemas.openxmlformats.org/officeDocument/2006/relationships/tags" Target="../tags/tag34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image" Target="../media/image16.png"/><Relationship Id="rId2" Type="http://schemas.openxmlformats.org/officeDocument/2006/relationships/tags" Target="../tags/tag39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46.xml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930518" y="5820303"/>
            <a:ext cx="559455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07541" y="548057"/>
            <a:ext cx="3840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综合素养通关</a:t>
            </a:r>
            <a:endParaRPr lang="zh-CN" sz="48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452" y="6207"/>
              <a:ext cx="5042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6375" y="2290445"/>
            <a:ext cx="9239250" cy="22764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73145" y="3909060"/>
            <a:ext cx="5401945" cy="464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7275" y="1471295"/>
            <a:ext cx="10077450" cy="39147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68575" y="4107815"/>
            <a:ext cx="3526790" cy="4641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29535" y="4745355"/>
            <a:ext cx="3526790" cy="4641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23735" y="4107815"/>
            <a:ext cx="3526790" cy="464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075" y="833120"/>
            <a:ext cx="10229850" cy="51911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24370" y="1663700"/>
            <a:ext cx="518795" cy="4641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426575" y="1768475"/>
            <a:ext cx="518795" cy="4641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102475" y="2493645"/>
            <a:ext cx="518795" cy="4641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426575" y="2493645"/>
            <a:ext cx="518795" cy="4641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82900" y="4345305"/>
            <a:ext cx="5847080" cy="8820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944745" y="5358130"/>
            <a:ext cx="3855720" cy="36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9370" y="981075"/>
            <a:ext cx="9572625" cy="4895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57145" y="3876040"/>
            <a:ext cx="353060" cy="3155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246120" y="3883660"/>
            <a:ext cx="266700" cy="238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760470" y="3876040"/>
            <a:ext cx="353060" cy="3155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636135" y="3876040"/>
            <a:ext cx="353060" cy="3155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13600" y="3883660"/>
            <a:ext cx="353060" cy="3155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02575" y="3891280"/>
            <a:ext cx="266700" cy="2381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416925" y="3883660"/>
            <a:ext cx="353060" cy="3155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292590" y="3883660"/>
            <a:ext cx="353060" cy="3155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97320" y="5088890"/>
            <a:ext cx="353060" cy="3155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186295" y="5096510"/>
            <a:ext cx="266700" cy="2381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700645" y="5088890"/>
            <a:ext cx="353060" cy="3155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301355" y="5096510"/>
            <a:ext cx="274955" cy="2381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823960" y="5088890"/>
            <a:ext cx="353060" cy="31559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732645" y="5088890"/>
            <a:ext cx="353060" cy="315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2085975"/>
            <a:ext cx="10363200" cy="26860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642860" y="3395980"/>
            <a:ext cx="353060" cy="3155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331835" y="3403600"/>
            <a:ext cx="266700" cy="238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846185" y="3395980"/>
            <a:ext cx="353060" cy="3155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721850" y="3395980"/>
            <a:ext cx="353060" cy="3155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658985" y="4237990"/>
            <a:ext cx="309880" cy="276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0970" y="1414145"/>
            <a:ext cx="6829425" cy="4029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336925" y="3849370"/>
            <a:ext cx="353060" cy="3155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025900" y="3856990"/>
            <a:ext cx="266700" cy="238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40250" y="3849370"/>
            <a:ext cx="353060" cy="3155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15915" y="3849370"/>
            <a:ext cx="353060" cy="3155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750050" y="4758690"/>
            <a:ext cx="352425" cy="276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5070" y="2261870"/>
            <a:ext cx="9801225" cy="23336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204085" y="3176270"/>
            <a:ext cx="353060" cy="3155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93060" y="3183890"/>
            <a:ext cx="266700" cy="238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07410" y="3176270"/>
            <a:ext cx="353060" cy="3155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283075" y="3176270"/>
            <a:ext cx="353060" cy="3155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636135" y="4053840"/>
            <a:ext cx="309880" cy="276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1838325"/>
            <a:ext cx="10515600" cy="31813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862570" y="2748915"/>
            <a:ext cx="353060" cy="3155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551545" y="2756535"/>
            <a:ext cx="266700" cy="238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065895" y="2748915"/>
            <a:ext cx="353060" cy="3155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941560" y="2748915"/>
            <a:ext cx="353060" cy="3155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862570" y="3665855"/>
            <a:ext cx="353060" cy="3155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551545" y="3673475"/>
            <a:ext cx="266700" cy="2381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065895" y="3665855"/>
            <a:ext cx="353060" cy="3155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941560" y="3665855"/>
            <a:ext cx="353060" cy="3155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15630" y="4551680"/>
            <a:ext cx="336550" cy="276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100" y="1928495"/>
            <a:ext cx="10591800" cy="30003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869440" y="3604260"/>
            <a:ext cx="353060" cy="3155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58415" y="3611880"/>
            <a:ext cx="266700" cy="238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072765" y="3604260"/>
            <a:ext cx="353060" cy="3155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673475" y="3573145"/>
            <a:ext cx="309880" cy="2768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276090" y="3573145"/>
            <a:ext cx="309880" cy="2768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140960" y="3573145"/>
            <a:ext cx="309880" cy="2768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736590" y="4481830"/>
            <a:ext cx="309880" cy="276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4095" y="1466850"/>
            <a:ext cx="10163175" cy="3924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425" y="4543425"/>
            <a:ext cx="857250" cy="8477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855" y="4543425"/>
            <a:ext cx="857250" cy="8477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860" y="4475480"/>
            <a:ext cx="857250" cy="8477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175" y="4475480"/>
            <a:ext cx="857250" cy="847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0745" y="1400175"/>
            <a:ext cx="10429875" cy="40576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611245" y="3162300"/>
            <a:ext cx="596265" cy="533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271135" y="3905250"/>
            <a:ext cx="596265" cy="533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622155" y="4062730"/>
            <a:ext cx="596265" cy="533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7000" y="2023110"/>
            <a:ext cx="8343900" cy="100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1220" y="571500"/>
            <a:ext cx="10448925" cy="5715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856605" y="625475"/>
            <a:ext cx="606425" cy="5422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975090" y="704215"/>
            <a:ext cx="606425" cy="5422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332095" y="1420495"/>
            <a:ext cx="606425" cy="542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00875" y="1420495"/>
            <a:ext cx="606425" cy="5422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43785" y="2992120"/>
            <a:ext cx="327660" cy="2927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004435" y="2992120"/>
            <a:ext cx="327660" cy="2927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665085" y="2992120"/>
            <a:ext cx="327660" cy="2927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119995" y="2992120"/>
            <a:ext cx="327660" cy="2927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101455" y="3804920"/>
            <a:ext cx="518795" cy="4641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82085" y="5150485"/>
            <a:ext cx="518795" cy="4641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650865" y="5150485"/>
            <a:ext cx="518795" cy="4641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28060" y="5822315"/>
            <a:ext cx="518795" cy="4641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132070" y="5822315"/>
            <a:ext cx="518795" cy="4641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736080" y="5822315"/>
            <a:ext cx="518795" cy="464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75" y="1395095"/>
            <a:ext cx="9620250" cy="40671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26075" y="2423795"/>
            <a:ext cx="518795" cy="4641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77895" y="3874135"/>
            <a:ext cx="518795" cy="464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150" y="1733550"/>
            <a:ext cx="10553700" cy="33909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78145" y="1733550"/>
            <a:ext cx="518795" cy="4641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303770" y="2964815"/>
            <a:ext cx="518795" cy="464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395" y="2347595"/>
            <a:ext cx="9934575" cy="21621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574915" y="2423795"/>
            <a:ext cx="518795" cy="464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995" y="1490345"/>
            <a:ext cx="11001375" cy="38766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60320" y="2964815"/>
            <a:ext cx="518795" cy="4641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10430" y="3051810"/>
            <a:ext cx="518795" cy="4641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505065" y="3130550"/>
            <a:ext cx="518795" cy="4641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466705" y="3051810"/>
            <a:ext cx="518795" cy="4641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60320" y="3655060"/>
            <a:ext cx="518795" cy="4641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26940" y="3655060"/>
            <a:ext cx="518795" cy="4641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426325" y="3655060"/>
            <a:ext cx="518795" cy="4641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760075" y="3655060"/>
            <a:ext cx="518795" cy="4641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743835" y="4266565"/>
            <a:ext cx="518795" cy="4641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665980" y="4258310"/>
            <a:ext cx="518795" cy="4641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347585" y="4266565"/>
            <a:ext cx="518795" cy="4641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466705" y="4258310"/>
            <a:ext cx="518795" cy="4641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73325" y="4895850"/>
            <a:ext cx="518795" cy="4641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26940" y="4861560"/>
            <a:ext cx="518795" cy="46418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610475" y="4878070"/>
            <a:ext cx="518795" cy="46418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406380" y="4904105"/>
            <a:ext cx="518795" cy="464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420" y="2343150"/>
            <a:ext cx="10296525" cy="21717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40585" y="3341370"/>
            <a:ext cx="313690" cy="2806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394835" y="3341370"/>
            <a:ext cx="313690" cy="2806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77940" y="3341370"/>
            <a:ext cx="313690" cy="2806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601835" y="3341370"/>
            <a:ext cx="313690" cy="2806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07590" y="4083685"/>
            <a:ext cx="313690" cy="2806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639945" y="4030980"/>
            <a:ext cx="313690" cy="2806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77940" y="4083685"/>
            <a:ext cx="313690" cy="2806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601835" y="4083685"/>
            <a:ext cx="313690" cy="280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COMMONDATA" val="eyJoZGlkIjoiYWY3ZTM4MmMxMDZiNWZhZmZhNTcyNzc1ZTRjYTU5MTIifQ=="/>
  <p:tag name="commondata" val="eyJoZGlkIjoiZDM4NjVmMjFmMWRmMmM5ZjViNTExOTA2YjM0YzRhZjIifQ==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WPS 演示</Application>
  <PresentationFormat>宽屏</PresentationFormat>
  <Paragraphs>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宋体</vt:lpstr>
      <vt:lpstr>Wingdings</vt:lpstr>
      <vt:lpstr>字魂36号-正文宋楷</vt:lpstr>
      <vt:lpstr>楷体</vt:lpstr>
      <vt:lpstr>黑体</vt:lpstr>
      <vt:lpstr>Calibri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Administrator</cp:lastModifiedBy>
  <cp:revision>111</cp:revision>
  <dcterms:created xsi:type="dcterms:W3CDTF">2022-05-04T08:11:00Z</dcterms:created>
  <dcterms:modified xsi:type="dcterms:W3CDTF">2024-08-17T08:56:08Z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A2726530BC2247EDA0CF32B87E94AB35_13</vt:lpwstr>
  </property>
  <property fmtid="{D5CDD505-2E9C-101B-9397-08002B2CF9AE}" pid="3" name="KSOProductBuildVer">
    <vt:lpwstr>2052-12.1.0.17827</vt:lpwstr>
  </property>
</Properties>
</file>