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387" r:id="rId6"/>
    <p:sldId id="403" r:id="rId7"/>
    <p:sldId id="414" r:id="rId8"/>
    <p:sldId id="415" r:id="rId9"/>
    <p:sldId id="416" r:id="rId10"/>
    <p:sldId id="417" r:id="rId11"/>
    <p:sldId id="333" r:id="rId12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slide" Target="slide1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77768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8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人口的时空变化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55170" y="443558"/>
            <a:ext cx="11639246" cy="60633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自然增长率从低到高排列正确的是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甲、乙、丙、丁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甲、丙、乙、丁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丁、丙、乙、甲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丁、乙、丙、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甲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地年轻人比例大，自然增长率最高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地人口自然增长率为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0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岁比例高，自然增长率高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1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地人口为负增长，所以人口自然增长率从低到高排序为丁、乙、丙、甲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442" y="3073273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7135" y="67594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19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6600" y="424508"/>
            <a:ext cx="11639246" cy="61269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下列叙述正确的是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甲地人口增长模式为现代型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乙地一定不属于发展中国家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丙地人口数量最接近人口合理容量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丁地城市化水平高，速度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慢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地人口增长模式是传统型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地人口模式为高高低，应是发展中国家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地所给条件无法判断人口合理容量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地人口负增长，为发达国家，城市化水平高，速度慢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92" y="3092323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6855" y="66642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3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5664" y="1053530"/>
            <a:ext cx="6379084" cy="491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62558" y="679595"/>
            <a:ext cx="11639246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人口增长模式的构成指标：出生率、死亡率和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 smtClean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人口增长模式经历了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原始型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→</a:t>
            </a:r>
            <a:r>
              <a:rPr lang="en-US" altLang="zh-CN" sz="2800" u="sng" kern="100" dirty="0" smtClean="0">
                <a:latin typeface="宋体"/>
                <a:ea typeface="华文细黑"/>
                <a:cs typeface="Times New Roman"/>
              </a:rPr>
              <a:t>       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现代型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的转变过程。当前，世界人口增长模式仍处于由传统型向现代型的过渡阶段；我国已基本进入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 smtClean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spc="100" dirty="0" smtClean="0">
                <a:latin typeface="Times New Roman"/>
                <a:ea typeface="华文细黑"/>
                <a:cs typeface="Times New Roman"/>
              </a:rPr>
              <a:t>人口增长模式的转变受</a:t>
            </a:r>
            <a:r>
              <a:rPr lang="en-US" altLang="zh-CN" sz="2800" u="sng" kern="100" spc="100" dirty="0" smtClean="0">
                <a:latin typeface="Times New Roman"/>
                <a:ea typeface="华文细黑"/>
                <a:cs typeface="Times New Roman"/>
              </a:rPr>
              <a:t>	              </a:t>
            </a:r>
            <a:r>
              <a:rPr lang="zh-CN" altLang="zh-CN" sz="2800" kern="100" spc="100" dirty="0" smtClean="0">
                <a:latin typeface="Times New Roman"/>
                <a:ea typeface="华文细黑"/>
                <a:cs typeface="Times New Roman"/>
              </a:rPr>
              <a:t>、传统文化观念和人口政策等的影响。</a:t>
            </a:r>
            <a:endParaRPr lang="zh-CN" altLang="zh-CN" sz="2800" kern="100" spc="100" dirty="0" smtClean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当前，发展中国家的人口问题主要表现为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；发达国家的人口问题主要是人口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 smtClean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影响人口增长的最主要因素是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因素。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669857" y="755973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自然增长率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35166" y="1404045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传统型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3968" y="267494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现代型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308723" y="3314353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社会经济条件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980286" y="4600972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人口多，增长快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541018" y="5239519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增长慢，数量少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179370" y="588759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经济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圆角矩形 12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1035320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30412" y="549474"/>
            <a:ext cx="11639246" cy="21444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据联合国难民署统计，自叙利亚发生战争以来有超过</a:t>
            </a:r>
            <a:r>
              <a:rPr lang="en-US" altLang="zh-CN" sz="2800" kern="100" dirty="0">
                <a:latin typeface="Times New Roman"/>
                <a:ea typeface="华文细黑"/>
              </a:rPr>
              <a:t>400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万难民流向周边国家。下表为</a:t>
            </a:r>
            <a:r>
              <a:rPr lang="en-US" altLang="zh-CN" sz="2800" kern="100" dirty="0">
                <a:latin typeface="Times New Roman"/>
                <a:ea typeface="华文细黑"/>
              </a:rPr>
              <a:t>2014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年欧盟部分国家对叙利亚难民提交的庇护申请通过率资料表。读表回答</a:t>
            </a:r>
            <a:r>
              <a:rPr lang="en-US" altLang="zh-CN" sz="2800" kern="100" dirty="0">
                <a:latin typeface="Times New Roman"/>
                <a:ea typeface="华文细黑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907934"/>
              </p:ext>
            </p:extLst>
          </p:nvPr>
        </p:nvGraphicFramePr>
        <p:xfrm>
          <a:off x="292245" y="2575223"/>
          <a:ext cx="11605922" cy="4032448"/>
        </p:xfrm>
        <a:graphic>
          <a:graphicData uri="http://schemas.openxmlformats.org/drawingml/2006/table">
            <a:tbl>
              <a:tblPr/>
              <a:tblGrid>
                <a:gridCol w="1296144"/>
                <a:gridCol w="863368"/>
                <a:gridCol w="1007748"/>
                <a:gridCol w="1007748"/>
                <a:gridCol w="1007748"/>
                <a:gridCol w="1007748"/>
                <a:gridCol w="1007748"/>
                <a:gridCol w="1007748"/>
                <a:gridCol w="1381760"/>
                <a:gridCol w="1009081"/>
                <a:gridCol w="1009081"/>
              </a:tblGrid>
              <a:tr h="13446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欧盟</a:t>
                      </a:r>
                      <a:endParaRPr lang="en-US" altLang="zh-CN" sz="2800" kern="100" dirty="0" smtClean="0">
                        <a:effectLst/>
                        <a:latin typeface="Times New Roman"/>
                        <a:ea typeface="华文细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国家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德国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瑞典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保加利亚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荷兰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丹麦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瑞士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法国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比利时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英国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挪威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77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庇护申请通过率</a:t>
                      </a: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(%)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93.61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99.82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99.77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91.43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96.49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96.31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95.99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95.99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86.89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96.90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4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6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28067" y="78837"/>
            <a:ext cx="11755638" cy="64907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欧盟部分国家庇护申请通过率极高，这可以说明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距离远近是最主要影响因素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这些国家气候湿润，更宜居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石油资源流向引导难民流动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这些国家吸引外来人口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迁入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表格可知，距离远近与庇护申请通过率不呈正相关，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叙利亚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因战争产生难民，与气候特征、石油资源输出方向等的关系不大，故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这些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国家经济发达，人口增长缓慢，对劳动力需求量大，所以接纳难民的意愿较高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5949" y="2681139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33834" y="30906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50307" y="414983"/>
            <a:ext cx="11524006" cy="61184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中东地区人口流动性很大，其原因包括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三洲交界处的地理位置　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	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水资源严重不足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石油资源开发　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	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人口密度过大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①②④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②③④</a:t>
            </a: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中东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地区位于三大洲交界处，利于人口流动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中东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地区水资源不足，生态脆弱，环境容量小，会因水引发战争和人口外流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中东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地区石油资源开发，吸引劳动力迁入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967" y="244606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4336" y="65005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8507" y="477466"/>
            <a:ext cx="11524006" cy="874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甲、乙、丙、丁四地的近年人口统计图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K37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8702" y="1589989"/>
            <a:ext cx="3224416" cy="439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K3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95020" y="1509439"/>
            <a:ext cx="4564682" cy="4477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3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8790" y="911889"/>
            <a:ext cx="9032832" cy="448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285</Words>
  <Application>Microsoft Office PowerPoint</Application>
  <PresentationFormat>自定义</PresentationFormat>
  <Paragraphs>124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675</cp:revision>
  <dcterms:created xsi:type="dcterms:W3CDTF">2016-03-28T08:35:20Z</dcterms:created>
  <dcterms:modified xsi:type="dcterms:W3CDTF">2017-01-17T01:39:03Z</dcterms:modified>
</cp:coreProperties>
</file>