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notesMasterIdLst>
    <p:notesMasterId r:id="rId11"/>
  </p:notesMasterIdLst>
  <p:handoutMasterIdLst>
    <p:handoutMasterId r:id="rId12"/>
  </p:handoutMasterIdLst>
  <p:sldIdLst>
    <p:sldId id="256" r:id="rId3"/>
    <p:sldId id="306" r:id="rId4"/>
    <p:sldId id="307" r:id="rId5"/>
    <p:sldId id="308" r:id="rId6"/>
    <p:sldId id="309" r:id="rId7"/>
    <p:sldId id="304" r:id="rId8"/>
    <p:sldId id="305" r:id="rId9"/>
    <p:sldId id="289" r:id="rId10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3" clrIdx="0"/>
  <p:cmAuthor id="2" name="作者" initials="A" lastIdx="0" clrIdx="1"/>
  <p:cmAuthor id="3" name="admin" initials="a" lastIdx="3" clrIdx="2"/>
  <p:cmAuthor id="4" name="优翼" initials="校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060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E4DA00D8-9357-0D59-FDD9-0488D0033C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7D74D9B-9313-730A-64EE-B1F9705451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6AF7C-639E-4ABC-9543-94AD88DBDBB3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A479A5-5EF4-6E6B-6279-248BF3E66E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707367C-77AE-2838-0073-0545258146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20A9F-D03B-493B-BD74-3B30C334B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438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2025/7/17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87" y="2829560"/>
            <a:ext cx="2954655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3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87" y="2829560"/>
            <a:ext cx="2954655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5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3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yi100.com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38205" y="453667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第四单元 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11~20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的认识</a:t>
            </a:r>
            <a:endParaRPr lang="en-US" alt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3" y="3912235"/>
            <a:ext cx="3772535" cy="457200"/>
            <a:chOff x="7328" y="6161"/>
            <a:chExt cx="5941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824" y="6206"/>
              <a:ext cx="5445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A00302F9-22C2-B174-1979-5037D4BDCE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4687" y="2456823"/>
            <a:ext cx="4597636" cy="7239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4046056-149A-7464-93BD-5B3561F57B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66119"/>
            <a:ext cx="12192000" cy="352576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209211-7A42-EBFA-BBA6-82CF6A81A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92" y="4587543"/>
            <a:ext cx="609631" cy="44452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ED8BBF-37ED-0E10-AD97-560E9FB11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434" y="4623139"/>
            <a:ext cx="609631" cy="4445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5B3256A-F80B-4D04-BB7E-5AD8EDDA2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1898" y="4623139"/>
            <a:ext cx="609631" cy="44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2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1D905-9C0F-587F-A2EF-631D4B646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00C6C7C-F607-5A38-41D6-617095EAA45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26343"/>
            <a:ext cx="12192000" cy="44053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5D69601-19D0-F607-7C76-391060B71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31" y="2417856"/>
            <a:ext cx="3499030" cy="173998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525ABFD-D84B-B100-003B-D274D937F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066" y="4436467"/>
            <a:ext cx="565179" cy="3625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B3555F5-A5A4-6B33-C8E9-6416262A9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6045" y="2322601"/>
            <a:ext cx="3499030" cy="183524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C9D3CF-DA0C-83DF-5B4A-CC724DCCE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983" y="4436466"/>
            <a:ext cx="565179" cy="3625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64B3785-6701-C291-C213-C5017CADA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1178" y="2417856"/>
            <a:ext cx="3505380" cy="180349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894BE11-C95C-4BD3-62C2-524765333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3868" y="4473285"/>
            <a:ext cx="565179" cy="36259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5046A68-7701-DF94-46F9-02E482AE5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690" y="5178007"/>
            <a:ext cx="2969243" cy="36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8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52384-97C4-6628-9231-40532D2BA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CDC6E4D-0DA2-7909-FF4A-5FD75B6314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62450"/>
            <a:ext cx="12192000" cy="27330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D0E6654-92E6-E05C-A18D-84A3D6A83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036856"/>
            <a:ext cx="1930499" cy="16066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70D7337-B5A4-45F7-1F2A-CF086468B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6499" y="3691553"/>
            <a:ext cx="748704" cy="6472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A7FC422-A9CA-8A55-5A72-F10217DB0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9618" y="3570652"/>
            <a:ext cx="609631" cy="44452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E9DA2D2-A284-197E-7785-D8B2D83E1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5637" y="4116535"/>
            <a:ext cx="609631" cy="44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2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D0DD0-A9C6-FF3A-1BAB-4887B7929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14E2813-5276-7ABA-DD48-651F4DB1F2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41" y="1901746"/>
            <a:ext cx="12027518" cy="30545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67A3561-31BA-9193-DAF5-90A6E4A99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305" y="3375022"/>
            <a:ext cx="1790792" cy="158123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27C79F-08F0-7133-6EFA-D4211A40F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226" y="3375022"/>
            <a:ext cx="1790792" cy="15812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5E171AB-22F8-3F01-4729-8826A8E56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7057" y="4421931"/>
            <a:ext cx="393720" cy="43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6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1450" y="213360"/>
            <a:ext cx="11817350" cy="6440805"/>
          </a:xfrm>
          <a:prstGeom prst="roundRect">
            <a:avLst>
              <a:gd name="adj" fmla="val 3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49325" y="2035175"/>
            <a:ext cx="10276840" cy="120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407400" y="3929460"/>
            <a:ext cx="1449070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年举办公益</a:t>
            </a: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教研活动场次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54710" y="3929460"/>
            <a:ext cx="231711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优翼产品与服务</a:t>
            </a: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历年中小学生使用人次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81830" y="3929460"/>
            <a:ext cx="174688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优翼网教学资源</a:t>
            </a: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每年服务师生人次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95625" y="3916760"/>
            <a:ext cx="1153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亿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827895" y="3916760"/>
            <a:ext cx="1185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186170" y="3916760"/>
            <a:ext cx="186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3000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万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026795" y="5972810"/>
            <a:ext cx="8891905" cy="327660"/>
            <a:chOff x="1857" y="9421"/>
            <a:chExt cx="14003" cy="516"/>
          </a:xfrm>
        </p:grpSpPr>
        <p:sp>
          <p:nvSpPr>
            <p:cNvPr id="18" name="文本框 17"/>
            <p:cNvSpPr txBox="1"/>
            <p:nvPr/>
          </p:nvSpPr>
          <p:spPr>
            <a:xfrm>
              <a:off x="2996" y="9421"/>
              <a:ext cx="12864" cy="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·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学练优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新领程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涂重点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| 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优翼网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 </a:t>
              </a:r>
              <a:r>
                <a:rPr lang="zh-CN" altLang="en-US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教学资源服务平台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hlinkClick r:id="rId3"/>
                </a:rPr>
                <a:t>www.youyi100.com</a:t>
              </a:r>
              <a:endParaRPr lang="en-US" altLang="zh-CN" sz="1400" spc="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rcRect r="50294" b="27383"/>
            <a:stretch>
              <a:fillRect/>
            </a:stretch>
          </p:blipFill>
          <p:spPr>
            <a:xfrm>
              <a:off x="1857" y="9465"/>
              <a:ext cx="1038" cy="442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0460" y="4551045"/>
            <a:ext cx="1689100" cy="21031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35" y="521335"/>
            <a:ext cx="1390650" cy="6000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1450" y="213360"/>
            <a:ext cx="11817350" cy="6440805"/>
          </a:xfrm>
          <a:prstGeom prst="roundRect">
            <a:avLst>
              <a:gd name="adj" fmla="val 3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979670" y="720725"/>
            <a:ext cx="6544310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590" y="4897120"/>
            <a:ext cx="1410970" cy="175704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979035" y="1664970"/>
            <a:ext cx="5849620" cy="440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优翼教学工具书（小学系列）“3+n”选购指南：</a:t>
            </a:r>
            <a:endParaRPr lang="zh-CN" altLang="en-US" sz="20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教材笔记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本、同步练习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本、检测试卷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+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专项提升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n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教材笔记：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·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涂重点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甘橙语文笔记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同步练习：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学练优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学习单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（素养导向的大单元作业）</a:t>
            </a: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检测试卷：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优干线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真题新卷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假期作业：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暑假衔接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寒假衔接</a:t>
            </a: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小学总复习：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极速提分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系统强化训练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小总冲刺卷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全真模拟卷</a:t>
            </a: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字帖系列：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四步法写字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写字高手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静心字帖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语文专项：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看图写话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默写大通关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阅读与积累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五步法作文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情境化串联古诗词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趣味拼音拼读</a:t>
            </a: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数学专项：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必考口算应用题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同步口算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口算天天练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模型图解应用题</a:t>
            </a: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英语专项：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拼读法速记单词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趣味速记音标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35" y="521335"/>
            <a:ext cx="13906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50" y="1576705"/>
            <a:ext cx="4067175" cy="45815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3270</TotalTime>
  <Words>246</Words>
  <Application>Microsoft Office PowerPoint</Application>
  <PresentationFormat>宽屏</PresentationFormat>
  <Paragraphs>29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等线</vt:lpstr>
      <vt:lpstr>等线 Light</vt:lpstr>
      <vt:lpstr>黑体</vt:lpstr>
      <vt:lpstr>楷体</vt:lpstr>
      <vt:lpstr>微软雅黑</vt:lpstr>
      <vt:lpstr>字魂36号-正文宋楷</vt:lpstr>
      <vt:lpstr>Arial</vt:lpstr>
      <vt:lpstr>Calibri</vt:lpstr>
      <vt:lpstr>Wingdings</vt:lpstr>
      <vt:lpstr>Office 主题​​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agape Ge</cp:lastModifiedBy>
  <cp:revision>224</cp:revision>
  <dcterms:created xsi:type="dcterms:W3CDTF">2022-05-04T08:11:00Z</dcterms:created>
  <dcterms:modified xsi:type="dcterms:W3CDTF">2025-07-17T06:35:57Z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B3E699D494D84B5BAAE39DA2AC9A71AF_12</vt:lpwstr>
  </property>
  <property fmtid="{D5CDD505-2E9C-101B-9397-08002B2CF9AE}" pid="3" name="KSOProductBuildVer">
    <vt:lpwstr>2052-12.1.0.20784</vt:lpwstr>
  </property>
</Properties>
</file>