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95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289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18672" y="2829560"/>
            <a:ext cx="2954656" cy="1200329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49994" y="454879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素养通关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597" y="6207"/>
              <a:ext cx="502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卓越版）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6934000D-D05B-E76A-0ADA-F1FC604BDC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8706" y="2284370"/>
            <a:ext cx="4304348" cy="7121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E76C7-2E9A-F614-F46C-557F9930A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8D58C64-3489-077B-4D1D-44433368FB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450" y="1343725"/>
            <a:ext cx="11893099" cy="37575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B3746E2-E89C-C647-9D0A-6B0AF18C9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997" y="3265583"/>
            <a:ext cx="1474835" cy="14597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602D80-6450-3991-25C5-F3381DEB3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13" y="2345285"/>
            <a:ext cx="503335" cy="37431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E344DDE-DEC3-3A40-A1D3-4A89E402B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406" y="3222500"/>
            <a:ext cx="1474835" cy="14597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C54299B-A045-5B41-5E91-DAEF988FA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339" y="2327587"/>
            <a:ext cx="503335" cy="3743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DD720F1-BF31-7738-91DA-7799BDA7F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363" y="2980627"/>
            <a:ext cx="1634122" cy="174475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3C2BC7B-239D-A39A-FF63-DCDF069F2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0573" y="2345285"/>
            <a:ext cx="503335" cy="37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4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27C9B-0788-0FF8-3F79-FDA80A32F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7DBDCC3-8201-426E-197A-7E32AFD301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848" y="1549318"/>
            <a:ext cx="11886304" cy="341203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FB53806-D83B-7E21-DBD0-3BE28FE6D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20" y="4421859"/>
            <a:ext cx="392334" cy="33302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E10E69F-9AA8-C8C0-60CC-B31A314E9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646" y="4461920"/>
            <a:ext cx="297942" cy="2529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F7CEFDE-4A9D-063B-DCC3-C5EBCF34A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383" y="4421859"/>
            <a:ext cx="392334" cy="33302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4CC9D14-4946-9C87-F683-AA4C23950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878" y="4415866"/>
            <a:ext cx="392334" cy="33302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3E21002-23CD-F61C-BCBD-28FA0BE41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385" y="4460592"/>
            <a:ext cx="392334" cy="3330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3A19F64-AF49-6D59-06D0-24E886D7E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098" y="4415866"/>
            <a:ext cx="392334" cy="33302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59A57D-C9D2-343F-BA02-EDA0F8FBC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634" y="4455927"/>
            <a:ext cx="297942" cy="2529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4B2469E-A9AE-907A-BDAF-05604A040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2580" y="4393502"/>
            <a:ext cx="392334" cy="33302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3370775-39A7-F1C7-9A20-9BE9F712D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2450" y="4415866"/>
            <a:ext cx="392334" cy="33302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C5FD29A-11D8-1A6D-C0EA-4959A25A9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9582" y="4455927"/>
            <a:ext cx="392334" cy="33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0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22B32-B7C1-8B4C-CAA8-2C7F529A1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D8236D1-1E9A-BFA9-406B-699EB1714E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393" y="971805"/>
            <a:ext cx="11769213" cy="46414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43B24D0-B337-F04C-C1D4-38CE3AA65A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5951"/>
          <a:stretch/>
        </p:blipFill>
        <p:spPr>
          <a:xfrm>
            <a:off x="1568983" y="2486917"/>
            <a:ext cx="2702150" cy="172144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9730B31-02AE-6AAD-FE1F-E2E7B1A82E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5951"/>
          <a:stretch/>
        </p:blipFill>
        <p:spPr>
          <a:xfrm>
            <a:off x="5149891" y="2492817"/>
            <a:ext cx="2702150" cy="172144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1C9E918-F946-1D9A-C2A8-D1EDDB9135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5951"/>
          <a:stretch/>
        </p:blipFill>
        <p:spPr>
          <a:xfrm>
            <a:off x="8719000" y="2486917"/>
            <a:ext cx="2702150" cy="172144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650327B-6B31-F651-3743-D17B97035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603" y="5035391"/>
            <a:ext cx="5212108" cy="4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9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C539A-9EE7-E914-B9CE-48EE08658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B632A98-CAEA-3A17-DCF4-A46CD2BCDA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183" y="1387962"/>
            <a:ext cx="11698421" cy="373568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2B9F53C-EE56-138F-0EA9-D4EAE9C79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740" y="3713935"/>
            <a:ext cx="2362719" cy="4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5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AD480-142D-9E28-E3E2-8963BFDA0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B0B4D08-A6F1-104C-A60D-A99E53F908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004" y="1583436"/>
            <a:ext cx="11957992" cy="30995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4DF79D9-1AEF-E6CE-CFBC-D2D686A84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797" y="3607748"/>
            <a:ext cx="2752076" cy="4495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B437721-3455-7C1E-3F4E-FAD7727C2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501" y="4162288"/>
            <a:ext cx="2752076" cy="4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56F78-AF4B-B138-D204-10E2ECD8E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C6BA596-03D7-5084-F86E-4C4C9FE888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679" y="546291"/>
            <a:ext cx="11586333" cy="576541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508D3E4-99FD-5725-2FBC-0080B6C15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229" y="3861419"/>
            <a:ext cx="3524892" cy="4495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A90798B-1F8E-23DD-9BFB-096A1E7BF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76" y="5707915"/>
            <a:ext cx="2560320" cy="4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7271F-C1C3-8027-F4E8-4060622BF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D5148A9-F046-7468-7D23-535057F31D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897" y="709532"/>
            <a:ext cx="11828206" cy="526519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2DFE125-00C7-1320-64F7-E075B1C27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192" y="3429000"/>
            <a:ext cx="616510" cy="4495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E5A2C16-09C7-7D39-EA6A-F250B10FF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634" y="4785851"/>
            <a:ext cx="3132557" cy="4495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E575404-CBB0-FAA6-D411-5EB6B347F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721" y="5375783"/>
            <a:ext cx="4266217" cy="4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1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E277E-CA28-B641-697B-15472B796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018835E-6584-8A5C-320E-404C68491E4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46" y="1892068"/>
            <a:ext cx="11810508" cy="281766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AE78318-09D4-132E-796B-A9AD43550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672" y="2705146"/>
            <a:ext cx="4580876" cy="4495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9461879-28F4-4EFF-613E-AB8BCF3B6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465" y="3383571"/>
            <a:ext cx="2784495" cy="4495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1700F1C-6393-3605-14B2-569CDF0D8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838" y="4179985"/>
            <a:ext cx="2088373" cy="4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3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59EFD79-5515-CD3D-724F-1503491A9C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874" y="409735"/>
            <a:ext cx="11486044" cy="588895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0EFC657-A95E-1B75-4395-082ED6B1B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493" y="4184118"/>
            <a:ext cx="669605" cy="4495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5FCB19A-87C7-E1A8-A513-55618EBA0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044" y="4125125"/>
            <a:ext cx="669605" cy="4495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BC06287-3988-C1C6-8131-B80181690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411" y="4125125"/>
            <a:ext cx="669605" cy="4495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423E80-2CFA-2074-75B9-C172E6946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044" y="4815423"/>
            <a:ext cx="1106159" cy="31111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89C626E-2AF6-AEC0-C50D-DA01ADB46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388" y="5434855"/>
            <a:ext cx="710902" cy="31111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C28204E-F692-F5D4-9D7A-AAD8E86FC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672" y="5434855"/>
            <a:ext cx="710902" cy="31111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731CA8-5A86-9400-DD96-47774106B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34" y="5992651"/>
            <a:ext cx="5849240" cy="449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CB29B-52F3-81BE-B78C-0C4B4EBEA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11052F9-B773-292C-BC3D-408129DC78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702" y="1499670"/>
            <a:ext cx="11922596" cy="370416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19D6865-3C01-07EC-6ED2-D355B8983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561" y="2542604"/>
            <a:ext cx="303847" cy="23599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C075500-C392-CEBA-FE71-F484A7B0E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414" y="2501309"/>
            <a:ext cx="303847" cy="23599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920C8C1-4CF8-7E98-B2B2-C7BEFF744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425" y="2524907"/>
            <a:ext cx="303847" cy="23599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FA05FD6-E99D-8935-4011-0AF570450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37" y="3286848"/>
            <a:ext cx="303847" cy="23599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F5EF592-39A2-3A0F-F4F1-D06F6F879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434" y="3311004"/>
            <a:ext cx="303847" cy="23599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7BD2418-1B29-3D20-CE60-95B1AAA60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5331" y="3311004"/>
            <a:ext cx="303847" cy="23599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EBB5FB2-43C4-1CE6-E87C-475B11A23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863" y="4001227"/>
            <a:ext cx="408275" cy="3170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4B2A2FD-BA9C-9F75-8355-9E42BB541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680" y="4638357"/>
            <a:ext cx="408275" cy="31709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BE7D57A-D3C3-F307-5621-3A5AB02EA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48" y="1499670"/>
            <a:ext cx="1196111" cy="47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2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9059E-8E1C-C788-6E4A-2A91AD53E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5D08857-DBFE-0860-45E4-F3FD0C96FB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06" y="1049637"/>
            <a:ext cx="11997587" cy="457834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08A0FAF-1A81-6E76-509E-516E0ABC8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135" y="2775938"/>
            <a:ext cx="669605" cy="4495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8AF737E-F140-D094-EF60-59989608C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8561" y="1777307"/>
            <a:ext cx="3315684" cy="7869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C621447-7AD6-196C-6879-6BFA3D8A7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647" y="3429000"/>
            <a:ext cx="669605" cy="4495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99FF1AE-29A2-720F-4018-5EEC42D29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738" y="5098517"/>
            <a:ext cx="669605" cy="4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0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C2183-B795-5182-8BFD-15EC5D995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A98886D-D212-C069-761C-75256CA3B6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148" y="853436"/>
            <a:ext cx="11857703" cy="486071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1FFED25-9789-6655-0391-01E8BAEF1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0819" y="2457373"/>
            <a:ext cx="533920" cy="4495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AA02729-DAA3-8D36-675A-94B325792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91" y="3997105"/>
            <a:ext cx="533920" cy="4495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1CD17CD-EAF9-4203-EFA4-8109FB1DC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609" y="3979407"/>
            <a:ext cx="533920" cy="4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4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26176-1C26-A2F7-4D0D-6DA11379D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EF3045B-9453-27D1-BB2F-8BD216B692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61" y="1683408"/>
            <a:ext cx="12093677" cy="320555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9BA6860-CB1E-F5C9-575F-0CB0245B7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518" y="1955928"/>
            <a:ext cx="451329" cy="4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2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4EEDE-2575-3F88-15ED-E94177D83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F8C8C34-6257-F5DF-5AE8-7957723BC3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62" y="1551058"/>
            <a:ext cx="12105476" cy="363551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AEED565-30F0-A92F-A3CA-C1E07E0D6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861" y="2404279"/>
            <a:ext cx="669605" cy="4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4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A1A45-DB62-F196-42B6-01F92BB46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808774B-51CD-AE1D-3FD5-16DE425062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752" y="1542637"/>
            <a:ext cx="11928495" cy="350648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D430513-27FD-058E-CC2B-ECF80D0D7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958" y="2398379"/>
            <a:ext cx="351039" cy="48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1165C-6A00-6F7A-57B0-2E3136890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9475F42-9944-A4AF-9B1D-070565140E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58" y="1507385"/>
            <a:ext cx="12034684" cy="384322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F7B96C8-6314-E820-BBB7-C12C5AA39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017" y="3359973"/>
            <a:ext cx="433630" cy="38021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B7D23E5-FF0F-3B9F-1F3D-5241BFA6A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029" y="3359972"/>
            <a:ext cx="433630" cy="38021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79E1A8E-21B3-5D79-839C-A3606E4AE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147" y="3318675"/>
            <a:ext cx="433630" cy="38021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C15F45F-D4AB-B2B3-764F-22486DFA6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77" y="3359971"/>
            <a:ext cx="433630" cy="38021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AF6C681-5D4F-1CCD-BA03-7579CC0B4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202" y="4056095"/>
            <a:ext cx="433630" cy="3802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5F11F7D-0667-A5AC-2879-825B67E8A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029" y="4103289"/>
            <a:ext cx="433630" cy="38021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5437C0F-45D0-5CF4-9812-E0721BC10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147" y="4144535"/>
            <a:ext cx="433630" cy="38021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6D9E5BE-985C-0E62-B8A5-1EC5104C9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162" y="4101956"/>
            <a:ext cx="433630" cy="38021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5D7FE6B-6C1A-F6D8-792C-A264CD57E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202" y="4827577"/>
            <a:ext cx="433630" cy="38021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B8115F1-DFAB-F102-9ECA-AA21A3233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296" y="4827576"/>
            <a:ext cx="433630" cy="38021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F79293B-678E-6279-E376-F9D9F921C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147" y="4827576"/>
            <a:ext cx="433630" cy="38021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AFC7CA7-3233-D085-CBCD-2A7B1A1D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77" y="4843941"/>
            <a:ext cx="433630" cy="38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2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JjNGI0NzYwOTg5ZDBhYTMwMThmM2E3ZDk4YTM0Y2YifQ=="/>
  <p:tag name="KSO_WPP_MARK_KEY" val="7b51561d-d6a8-42e7-826d-ed3211b4fb9f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18</Words>
  <Application>Microsoft Office PowerPoint</Application>
  <PresentationFormat>宽屏</PresentationFormat>
  <Paragraphs>3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等线</vt:lpstr>
      <vt:lpstr>等线 Light</vt:lpstr>
      <vt:lpstr>黑体</vt:lpstr>
      <vt:lpstr>楷体</vt:lpstr>
      <vt:lpstr>字魂36号-正文宋楷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SHIXIA DUAN</cp:lastModifiedBy>
  <cp:revision>98</cp:revision>
  <dcterms:created xsi:type="dcterms:W3CDTF">2022-05-04T08:11:00Z</dcterms:created>
  <dcterms:modified xsi:type="dcterms:W3CDTF">2025-02-04T12:39:55Z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0C66CDADFE804BE28B3E48E7ABED5E5A</vt:lpwstr>
  </property>
  <property fmtid="{D5CDD505-2E9C-101B-9397-08002B2CF9AE}" pid="3" name="KSOProductBuildVer">
    <vt:lpwstr>2052-11.1.0.12608</vt:lpwstr>
  </property>
</Properties>
</file>