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  <p:sldMasterId id="2147483662" r:id="rId4"/>
  </p:sldMasterIdLst>
  <p:sldIdLst>
    <p:sldId id="256" r:id="rId5"/>
    <p:sldId id="501" r:id="rId6"/>
    <p:sldId id="437" r:id="rId7"/>
    <p:sldId id="503" r:id="rId8"/>
    <p:sldId id="488" r:id="rId9"/>
    <p:sldId id="515" r:id="rId10"/>
    <p:sldId id="338" r:id="rId11"/>
    <p:sldId id="374" r:id="rId12"/>
    <p:sldId id="493" r:id="rId13"/>
    <p:sldId id="506" r:id="rId14"/>
    <p:sldId id="464" r:id="rId15"/>
    <p:sldId id="349" r:id="rId16"/>
    <p:sldId id="346" r:id="rId17"/>
    <p:sldId id="516" r:id="rId18"/>
    <p:sldId id="517" r:id="rId19"/>
    <p:sldId id="348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HQ" initials="H" lastIdx="1" clrIdx="2"/>
  <p:cmAuthor id="4" name="优翼" initials="校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DFDFB"/>
    <a:srgbClr val="FA7D64"/>
    <a:srgbClr val="F010C9"/>
    <a:srgbClr val="3B15F9"/>
    <a:srgbClr val="FDC2B2"/>
    <a:srgbClr val="D1E569"/>
    <a:srgbClr val="C9DE5D"/>
    <a:srgbClr val="F85327"/>
    <a:srgbClr val="464E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tags" Target="tags/tag106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6" t="65873"/>
          <a:stretch>
            <a:fillRect/>
          </a:stretch>
        </p:blipFill>
        <p:spPr>
          <a:xfrm>
            <a:off x="9522460" y="1174750"/>
            <a:ext cx="780415" cy="5715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44" b="46954"/>
          <a:stretch>
            <a:fillRect/>
          </a:stretch>
        </p:blipFill>
        <p:spPr>
          <a:xfrm>
            <a:off x="7498080" y="788035"/>
            <a:ext cx="1818640" cy="735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>
            <a:off x="1020233" y="129117"/>
            <a:ext cx="1648460" cy="5016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665" b="1" spc="200" noProof="1">
                <a:latin typeface="黑体" panose="02010609060101010101" charset="-122"/>
                <a:ea typeface="黑体" panose="02010609060101010101" charset="-122"/>
                <a:cs typeface="+mn-cs"/>
              </a:rPr>
              <a:t>探究新知</a:t>
            </a:r>
            <a:endParaRPr lang="zh-CN" altLang="en-US" sz="2665" b="1" spc="200" noProof="1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0482" name="组合 7"/>
          <p:cNvGrpSpPr/>
          <p:nvPr userDrawn="1"/>
        </p:nvGrpSpPr>
        <p:grpSpPr>
          <a:xfrm>
            <a:off x="101600" y="169333"/>
            <a:ext cx="2736851" cy="605367"/>
            <a:chOff x="121" y="199"/>
            <a:chExt cx="3679" cy="1080"/>
          </a:xfrm>
        </p:grpSpPr>
        <p:sp>
          <p:nvSpPr>
            <p:cNvPr id="7" name="任意多边形 6"/>
            <p:cNvSpPr/>
            <p:nvPr/>
          </p:nvSpPr>
          <p:spPr>
            <a:xfrm rot="21180000">
              <a:off x="987" y="923"/>
              <a:ext cx="2813" cy="356"/>
            </a:xfrm>
            <a:custGeom>
              <a:avLst/>
              <a:gdLst>
                <a:gd name="connisteX0" fmla="*/ 0 w 4155440"/>
                <a:gd name="connsiteY0" fmla="*/ 31659 h 730248"/>
                <a:gd name="connisteX1" fmla="*/ 577850 w 4155440"/>
                <a:gd name="connsiteY1" fmla="*/ 25309 h 730248"/>
                <a:gd name="connisteX2" fmla="*/ 1184910 w 4155440"/>
                <a:gd name="connsiteY2" fmla="*/ 317409 h 730248"/>
                <a:gd name="connisteX3" fmla="*/ 1655445 w 4155440"/>
                <a:gd name="connsiteY3" fmla="*/ 102779 h 730248"/>
                <a:gd name="connisteX4" fmla="*/ 2363470 w 4155440"/>
                <a:gd name="connsiteY4" fmla="*/ 489494 h 730248"/>
                <a:gd name="connisteX5" fmla="*/ 2720975 w 4155440"/>
                <a:gd name="connsiteY5" fmla="*/ 215809 h 730248"/>
                <a:gd name="connisteX6" fmla="*/ 3495040 w 4155440"/>
                <a:gd name="connsiteY6" fmla="*/ 727619 h 730248"/>
                <a:gd name="connisteX7" fmla="*/ 4155440 w 4155440"/>
                <a:gd name="connsiteY7" fmla="*/ 382814 h 730248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4155440" h="730248">
                  <a:moveTo>
                    <a:pt x="0" y="31659"/>
                  </a:moveTo>
                  <a:cubicBezTo>
                    <a:pt x="103505" y="24674"/>
                    <a:pt x="340995" y="-31841"/>
                    <a:pt x="577850" y="25309"/>
                  </a:cubicBezTo>
                  <a:cubicBezTo>
                    <a:pt x="814705" y="82459"/>
                    <a:pt x="969645" y="302169"/>
                    <a:pt x="1184910" y="317409"/>
                  </a:cubicBezTo>
                  <a:cubicBezTo>
                    <a:pt x="1400175" y="332649"/>
                    <a:pt x="1419860" y="68489"/>
                    <a:pt x="1655445" y="102779"/>
                  </a:cubicBezTo>
                  <a:cubicBezTo>
                    <a:pt x="1891030" y="137069"/>
                    <a:pt x="2150110" y="466634"/>
                    <a:pt x="2363470" y="489494"/>
                  </a:cubicBezTo>
                  <a:cubicBezTo>
                    <a:pt x="2576830" y="512354"/>
                    <a:pt x="2494915" y="168184"/>
                    <a:pt x="2720975" y="215809"/>
                  </a:cubicBezTo>
                  <a:cubicBezTo>
                    <a:pt x="2947035" y="263434"/>
                    <a:pt x="3208020" y="693964"/>
                    <a:pt x="3495040" y="727619"/>
                  </a:cubicBezTo>
                  <a:cubicBezTo>
                    <a:pt x="3782060" y="761274"/>
                    <a:pt x="4038600" y="462189"/>
                    <a:pt x="4155440" y="382814"/>
                  </a:cubicBezTo>
                </a:path>
              </a:pathLst>
            </a:custGeom>
            <a:noFill/>
            <a:ln w="50800">
              <a:solidFill>
                <a:srgbClr val="F0B500"/>
              </a:solidFill>
              <a:headEnd type="none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2400" strike="noStrike" noProof="1"/>
            </a:p>
          </p:txBody>
        </p:sp>
        <p:pic>
          <p:nvPicPr>
            <p:cNvPr id="20484" name="图片 1" descr="2221 (20)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" y="199"/>
              <a:ext cx="1370" cy="10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6.png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7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tags" Target="../tags/tag10.xml"/><Relationship Id="rId4" Type="http://schemas.openxmlformats.org/officeDocument/2006/relationships/image" Target="../media/image7.png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41" y="3851090"/>
            <a:ext cx="1925479" cy="22293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圆角矩形 21"/>
          <p:cNvSpPr/>
          <p:nvPr userDrawn="1">
            <p:custDataLst>
              <p:tags r:id="rId6"/>
            </p:custDataLst>
          </p:nvPr>
        </p:nvSpPr>
        <p:spPr>
          <a:xfrm>
            <a:off x="268605" y="306705"/>
            <a:ext cx="11673840" cy="6301740"/>
          </a:xfrm>
          <a:prstGeom prst="roundRect">
            <a:avLst>
              <a:gd name="adj" fmla="val 8000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srgbClr val="92D050">
                <a:alpha val="5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15" descr="优翼logo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271250" y="172720"/>
            <a:ext cx="833438" cy="2492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635"/>
            <a:ext cx="12192635" cy="6858635"/>
            <a:chOff x="0" y="0"/>
            <a:chExt cx="12192000" cy="685799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68073"/>
              <a:ext cx="12192000" cy="5389926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0" y="0"/>
              <a:ext cx="12192000" cy="1728132"/>
            </a:xfrm>
            <a:prstGeom prst="rect">
              <a:avLst/>
            </a:prstGeom>
            <a:solidFill>
              <a:srgbClr val="EAF2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</p:grpSp>
      <p:pic>
        <p:nvPicPr>
          <p:cNvPr id="8" name="图片 15" descr="优翼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271250" y="172720"/>
            <a:ext cx="833438" cy="2492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.xml"/><Relationship Id="rId3" Type="http://schemas.openxmlformats.org/officeDocument/2006/relationships/image" Target="../media/image8.png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83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3" Type="http://schemas.openxmlformats.org/officeDocument/2006/relationships/slideLayout" Target="../slideLayouts/slideLayout11.xml"/><Relationship Id="rId12" Type="http://schemas.openxmlformats.org/officeDocument/2006/relationships/image" Target="../media/image19.png"/><Relationship Id="rId11" Type="http://schemas.openxmlformats.org/officeDocument/2006/relationships/image" Target="../media/image18.png"/><Relationship Id="rId10" Type="http://schemas.openxmlformats.org/officeDocument/2006/relationships/tags" Target="../tags/tag93.xml"/><Relationship Id="rId1" Type="http://schemas.openxmlformats.org/officeDocument/2006/relationships/tags" Target="../tags/tag84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4" Type="http://schemas.openxmlformats.org/officeDocument/2006/relationships/slideLayout" Target="../slideLayouts/slideLayout11.xml"/><Relationship Id="rId13" Type="http://schemas.openxmlformats.org/officeDocument/2006/relationships/tags" Target="../tags/tag104.xml"/><Relationship Id="rId12" Type="http://schemas.openxmlformats.org/officeDocument/2006/relationships/tags" Target="../tags/tag103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tags" Target="../tags/tag9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2.png"/><Relationship Id="rId1" Type="http://schemas.openxmlformats.org/officeDocument/2006/relationships/tags" Target="../tags/tag105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hyperlink" Target="http://www.youyi100.co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1" Type="http://schemas.openxmlformats.org/officeDocument/2006/relationships/slideLayout" Target="../slideLayouts/slideLayout11.xml"/><Relationship Id="rId10" Type="http://schemas.openxmlformats.org/officeDocument/2006/relationships/tags" Target="../tags/tag24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4" Type="http://schemas.openxmlformats.org/officeDocument/2006/relationships/slideLayout" Target="../slideLayouts/slideLayout11.xml"/><Relationship Id="rId13" Type="http://schemas.openxmlformats.org/officeDocument/2006/relationships/tags" Target="../tags/tag35.xml"/><Relationship Id="rId12" Type="http://schemas.openxmlformats.org/officeDocument/2006/relationships/image" Target="../media/image10.png"/><Relationship Id="rId11" Type="http://schemas.openxmlformats.org/officeDocument/2006/relationships/tags" Target="../tags/tag34.xml"/><Relationship Id="rId10" Type="http://schemas.openxmlformats.org/officeDocument/2006/relationships/tags" Target="../tags/tag33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2.png"/><Relationship Id="rId1" Type="http://schemas.openxmlformats.org/officeDocument/2006/relationships/tags" Target="../tags/tag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3" Type="http://schemas.openxmlformats.org/officeDocument/2006/relationships/slideLayout" Target="../slideLayouts/slideLayout11.xml"/><Relationship Id="rId12" Type="http://schemas.openxmlformats.org/officeDocument/2006/relationships/image" Target="../media/image16.png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3" Type="http://schemas.openxmlformats.org/officeDocument/2006/relationships/slideLayout" Target="../slideLayouts/slideLayout11.xml"/><Relationship Id="rId12" Type="http://schemas.openxmlformats.org/officeDocument/2006/relationships/tags" Target="../tags/tag58.xml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tags" Target="../tags/tag4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5" Type="http://schemas.openxmlformats.org/officeDocument/2006/relationships/slideLayout" Target="../slideLayouts/slideLayout11.xml"/><Relationship Id="rId24" Type="http://schemas.openxmlformats.org/officeDocument/2006/relationships/tags" Target="../tags/tag82.xml"/><Relationship Id="rId23" Type="http://schemas.openxmlformats.org/officeDocument/2006/relationships/tags" Target="../tags/tag81.xml"/><Relationship Id="rId22" Type="http://schemas.openxmlformats.org/officeDocument/2006/relationships/tags" Target="../tags/tag80.xml"/><Relationship Id="rId21" Type="http://schemas.openxmlformats.org/officeDocument/2006/relationships/tags" Target="../tags/tag79.xml"/><Relationship Id="rId20" Type="http://schemas.openxmlformats.org/officeDocument/2006/relationships/tags" Target="../tags/tag78.xml"/><Relationship Id="rId2" Type="http://schemas.openxmlformats.org/officeDocument/2006/relationships/tags" Target="../tags/tag60.xml"/><Relationship Id="rId19" Type="http://schemas.openxmlformats.org/officeDocument/2006/relationships/tags" Target="../tags/tag77.xml"/><Relationship Id="rId18" Type="http://schemas.openxmlformats.org/officeDocument/2006/relationships/tags" Target="../tags/tag76.xml"/><Relationship Id="rId17" Type="http://schemas.openxmlformats.org/officeDocument/2006/relationships/tags" Target="../tags/tag75.xml"/><Relationship Id="rId16" Type="http://schemas.openxmlformats.org/officeDocument/2006/relationships/tags" Target="../tags/tag74.xml"/><Relationship Id="rId15" Type="http://schemas.openxmlformats.org/officeDocument/2006/relationships/tags" Target="../tags/tag73.xml"/><Relationship Id="rId14" Type="http://schemas.openxmlformats.org/officeDocument/2006/relationships/tags" Target="../tags/tag72.xml"/><Relationship Id="rId13" Type="http://schemas.openxmlformats.org/officeDocument/2006/relationships/tags" Target="../tags/tag71.xml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tags" Target="../tags/tag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881" name="文本框 39"/>
          <p:cNvSpPr txBox="1"/>
          <p:nvPr/>
        </p:nvSpPr>
        <p:spPr>
          <a:xfrm>
            <a:off x="1983740" y="3060700"/>
            <a:ext cx="822515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课时  </a:t>
            </a:r>
            <a:r>
              <a:rPr lang="en-US" altLang="zh-CN"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8、7、6加几</a:t>
            </a:r>
            <a:r>
              <a:rPr lang="zh-CN"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en-US"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endParaRPr lang="zh-CN" altLang="en-US" sz="42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885" name="文本框 1"/>
          <p:cNvSpPr txBox="1"/>
          <p:nvPr/>
        </p:nvSpPr>
        <p:spPr>
          <a:xfrm>
            <a:off x="95250" y="41275"/>
            <a:ext cx="45256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义务教育人教版一年级上册</a:t>
            </a:r>
            <a:endParaRPr lang="zh-CN" altLang="en-US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2800350" y="1380490"/>
            <a:ext cx="6649085" cy="1274445"/>
            <a:chOff x="2845" y="1796"/>
            <a:chExt cx="10471" cy="2007"/>
          </a:xfrm>
        </p:grpSpPr>
        <p:sp>
          <p:nvSpPr>
            <p:cNvPr id="12" name="Rectangle 9"/>
            <p:cNvSpPr/>
            <p:nvPr>
              <p:custDataLst>
                <p:tags r:id="rId2"/>
              </p:custDataLst>
            </p:nvPr>
          </p:nvSpPr>
          <p:spPr>
            <a:xfrm>
              <a:off x="5372" y="2496"/>
              <a:ext cx="7944" cy="121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sz="4400" b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20</a:t>
              </a:r>
              <a:r>
                <a:rPr lang="zh-CN" altLang="en-US" sz="4400" b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以内的进位加法</a:t>
              </a:r>
              <a:endParaRPr kumimoji="0" lang="zh-CN" altLang="en-US" sz="4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endParaRPr>
            </a:p>
          </p:txBody>
        </p:sp>
        <p:pic>
          <p:nvPicPr>
            <p:cNvPr id="15" name="图片 14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820000">
              <a:off x="2835" y="1806"/>
              <a:ext cx="1894" cy="187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7000"/>
                </a:prstClr>
              </a:outerShdw>
            </a:effectLst>
          </p:spPr>
        </p:pic>
        <p:sp>
          <p:nvSpPr>
            <p:cNvPr id="9223" name="文本框 8"/>
            <p:cNvSpPr txBox="1"/>
            <p:nvPr>
              <p:custDataLst>
                <p:tags r:id="rId4"/>
              </p:custDataLst>
            </p:nvPr>
          </p:nvSpPr>
          <p:spPr>
            <a:xfrm>
              <a:off x="3229" y="2496"/>
              <a:ext cx="1273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zh-CN" altLang="en-US" sz="48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五</a:t>
              </a:r>
              <a:endParaRPr lang="zh-CN" altLang="en-US" sz="4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9" name="矩形 2"/>
          <p:cNvSpPr/>
          <p:nvPr/>
        </p:nvSpPr>
        <p:spPr>
          <a:xfrm>
            <a:off x="827405" y="641350"/>
            <a:ext cx="82721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一共拔了多少个萝卜？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1175"/>
          <a:stretch>
            <a:fillRect/>
          </a:stretch>
        </p:blipFill>
        <p:spPr>
          <a:xfrm>
            <a:off x="2253615" y="1476375"/>
            <a:ext cx="6846570" cy="2999105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3830320" y="4664710"/>
            <a:ext cx="4578350" cy="645795"/>
            <a:chOff x="11127" y="7263"/>
            <a:chExt cx="7210" cy="1017"/>
          </a:xfrm>
        </p:grpSpPr>
        <p:grpSp>
          <p:nvGrpSpPr>
            <p:cNvPr id="32" name="组合 31"/>
            <p:cNvGrpSpPr/>
            <p:nvPr/>
          </p:nvGrpSpPr>
          <p:grpSpPr>
            <a:xfrm>
              <a:off x="11127" y="7263"/>
              <a:ext cx="4998" cy="946"/>
              <a:chOff x="11654" y="7950"/>
              <a:chExt cx="4998" cy="946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11654" y="8011"/>
                <a:ext cx="885" cy="885"/>
              </a:xfrm>
              <a:prstGeom prst="rect">
                <a:avLst/>
              </a:prstGeom>
              <a:noFill/>
              <a:ln w="19050">
                <a:solidFill>
                  <a:srgbClr val="F6573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3928" y="8011"/>
                <a:ext cx="885" cy="885"/>
              </a:xfrm>
              <a:prstGeom prst="rect">
                <a:avLst/>
              </a:prstGeom>
              <a:noFill/>
              <a:ln w="19050">
                <a:solidFill>
                  <a:srgbClr val="F6573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12829" y="8011"/>
                <a:ext cx="809" cy="809"/>
              </a:xfrm>
              <a:prstGeom prst="ellips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15768" y="8011"/>
                <a:ext cx="885" cy="885"/>
              </a:xfrm>
              <a:prstGeom prst="rect">
                <a:avLst/>
              </a:prstGeom>
              <a:noFill/>
              <a:ln w="19050">
                <a:solidFill>
                  <a:srgbClr val="F6573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2" name="Rectangle 3"/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14813" y="7950"/>
                <a:ext cx="1011" cy="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6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＝</a:t>
                </a:r>
                <a:endParaRPr kumimoji="0" lang="en-US" altLang="zh-CN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</p:grpSp>
        <p:sp>
          <p:nvSpPr>
            <p:cNvPr id="63" name="文本框 62"/>
            <p:cNvSpPr txBox="1"/>
            <p:nvPr/>
          </p:nvSpPr>
          <p:spPr>
            <a:xfrm>
              <a:off x="15878" y="7264"/>
              <a:ext cx="2459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3600" b="1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（</a:t>
              </a:r>
              <a:r>
                <a:rPr lang="zh-CN" altLang="en-US" sz="36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个</a:t>
              </a:r>
              <a:r>
                <a:rPr lang="zh-CN" altLang="en-US" sz="3600" b="1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）</a:t>
              </a:r>
              <a:endPara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3762375" y="4664710"/>
            <a:ext cx="691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8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4479925" y="4645660"/>
            <a:ext cx="691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＋</a:t>
            </a:r>
            <a:endParaRPr lang="zh-CN" altLang="en-US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5207000" y="4664710"/>
            <a:ext cx="691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5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6351270" y="4664710"/>
            <a:ext cx="691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13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4" name="组合 43"/>
          <p:cNvGrpSpPr/>
          <p:nvPr/>
        </p:nvGrpSpPr>
        <p:grpSpPr>
          <a:xfrm>
            <a:off x="10795" y="17145"/>
            <a:ext cx="2365375" cy="775335"/>
            <a:chOff x="317" y="267"/>
            <a:chExt cx="3725" cy="1221"/>
          </a:xfrm>
        </p:grpSpPr>
        <p:grpSp>
          <p:nvGrpSpPr>
            <p:cNvPr id="30" name="组合 29"/>
            <p:cNvGrpSpPr/>
            <p:nvPr/>
          </p:nvGrpSpPr>
          <p:grpSpPr>
            <a:xfrm rot="0">
              <a:off x="317" y="267"/>
              <a:ext cx="1021" cy="1221"/>
              <a:chOff x="4705785" y="933781"/>
              <a:chExt cx="3209658" cy="3834445"/>
            </a:xfrm>
          </p:grpSpPr>
          <p:sp>
            <p:nvSpPr>
              <p:cNvPr id="31" name="椭圆 30"/>
              <p:cNvSpPr/>
              <p:nvPr>
                <p:custDataLst>
                  <p:tags r:id="rId1"/>
                </p:custDataLst>
              </p:nvPr>
            </p:nvSpPr>
            <p:spPr>
              <a:xfrm>
                <a:off x="5595326" y="1829599"/>
                <a:ext cx="2253274" cy="2253274"/>
              </a:xfrm>
              <a:prstGeom prst="ellipse">
                <a:avLst/>
              </a:prstGeom>
              <a:solidFill>
                <a:srgbClr val="F9DB4B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" name="矩形: 圆角 60"/>
              <p:cNvSpPr/>
              <p:nvPr>
                <p:custDataLst>
                  <p:tags r:id="rId2"/>
                </p:custDataLst>
              </p:nvPr>
            </p:nvSpPr>
            <p:spPr>
              <a:xfrm rot="2362500">
                <a:off x="4705785" y="2892509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3" name="矩形: 圆角 61"/>
              <p:cNvSpPr/>
              <p:nvPr>
                <p:custDataLst>
                  <p:tags r:id="rId3"/>
                </p:custDataLst>
              </p:nvPr>
            </p:nvSpPr>
            <p:spPr>
              <a:xfrm rot="4762500">
                <a:off x="5083133" y="1768407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4" name="矩形: 圆角 62"/>
              <p:cNvSpPr/>
              <p:nvPr>
                <p:custDataLst>
                  <p:tags r:id="rId4"/>
                </p:custDataLst>
              </p:nvPr>
            </p:nvSpPr>
            <p:spPr>
              <a:xfrm rot="7162500">
                <a:off x="6094756" y="1149850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5" name="矩形: 圆角 63"/>
              <p:cNvSpPr/>
              <p:nvPr>
                <p:custDataLst>
                  <p:tags r:id="rId5"/>
                </p:custDataLst>
              </p:nvPr>
            </p:nvSpPr>
            <p:spPr>
              <a:xfrm rot="9562500">
                <a:off x="7267305" y="1326265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6" name="矩形: 圆角 64"/>
              <p:cNvSpPr/>
              <p:nvPr>
                <p:custDataLst>
                  <p:tags r:id="rId6"/>
                </p:custDataLst>
              </p:nvPr>
            </p:nvSpPr>
            <p:spPr>
              <a:xfrm rot="19196971">
                <a:off x="6100055" y="4552227"/>
                <a:ext cx="648139" cy="215999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7" name="矩形: 圆角 65"/>
              <p:cNvSpPr/>
              <p:nvPr>
                <p:custDataLst>
                  <p:tags r:id="rId7"/>
                </p:custDataLst>
              </p:nvPr>
            </p:nvSpPr>
            <p:spPr>
              <a:xfrm rot="21562500">
                <a:off x="5139279" y="3996176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942" y="448"/>
              <a:ext cx="3100" cy="1007"/>
              <a:chOff x="3162" y="3374"/>
              <a:chExt cx="3100" cy="1007"/>
            </a:xfrm>
          </p:grpSpPr>
          <p:grpSp>
            <p:nvGrpSpPr>
              <p:cNvPr id="38" name="组合 37"/>
              <p:cNvGrpSpPr/>
              <p:nvPr/>
            </p:nvGrpSpPr>
            <p:grpSpPr>
              <a:xfrm rot="0">
                <a:off x="3162" y="3374"/>
                <a:ext cx="3100" cy="964"/>
                <a:chOff x="619564" y="497556"/>
                <a:chExt cx="1990420" cy="797844"/>
              </a:xfrm>
            </p:grpSpPr>
            <p:sp>
              <p:nvSpPr>
                <p:cNvPr id="39" name="任意多边形: 形状 55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619564" y="497556"/>
                  <a:ext cx="1990420" cy="797844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40" name="任意多边形: 形状 56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654050" y="538161"/>
                  <a:ext cx="1920876" cy="734220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238DBA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1" name="文本框 40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3288" y="3462"/>
                <a:ext cx="2860" cy="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ctr"/>
                <a:r>
                  <a:rPr lang="zh-CN" altLang="en-US" sz="32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课堂小结</a:t>
                </a:r>
                <a:endParaRPr lang="zh-CN" altLang="en-US" sz="32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943610" y="744220"/>
            <a:ext cx="9113520" cy="1757045"/>
            <a:chOff x="1450" y="1023"/>
            <a:chExt cx="14352" cy="2767"/>
          </a:xfrm>
        </p:grpSpPr>
        <p:sp>
          <p:nvSpPr>
            <p:cNvPr id="2" name="文本框 1"/>
            <p:cNvSpPr txBox="1"/>
            <p:nvPr/>
          </p:nvSpPr>
          <p:spPr>
            <a:xfrm>
              <a:off x="3687" y="2027"/>
              <a:ext cx="12115" cy="104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00000"/>
                </a:lnSpc>
              </a:pPr>
              <a:r>
                <a:rPr lang="zh-CN" altLang="en-US" sz="3600" b="1">
                  <a:latin typeface="黑体" panose="02010609060101010101" charset="-122"/>
                  <a:ea typeface="黑体" panose="02010609060101010101" charset="-122"/>
                  <a:cs typeface="楷体" panose="02010609060101010101" pitchFamily="49" charset="-122"/>
                </a:rPr>
                <a:t>通过这节课的学习，你有什么收获？</a:t>
              </a:r>
              <a:endParaRPr lang="zh-CN" altLang="en-US" sz="3600" b="1">
                <a:latin typeface="黑体" panose="02010609060101010101" charset="-122"/>
                <a:ea typeface="黑体" panose="02010609060101010101" charset="-122"/>
                <a:cs typeface="楷体" panose="02010609060101010101" pitchFamily="49" charset="-122"/>
              </a:endParaRPr>
            </a:p>
          </p:txBody>
        </p:sp>
        <p:pic>
          <p:nvPicPr>
            <p:cNvPr id="4" name="图片 3" descr="F:/新画人物图/兔子3 拷贝.png兔子3 拷贝"/>
            <p:cNvPicPr>
              <a:picLocks noChangeAspect="1"/>
            </p:cNvPicPr>
            <p:nvPr/>
          </p:nvPicPr>
          <p:blipFill>
            <a:blip r:embed="rId11"/>
            <a:srcRect l="54" r="54"/>
            <a:stretch>
              <a:fillRect/>
            </a:stretch>
          </p:blipFill>
          <p:spPr>
            <a:xfrm>
              <a:off x="1450" y="1023"/>
              <a:ext cx="2146" cy="2767"/>
            </a:xfrm>
            <a:prstGeom prst="rect">
              <a:avLst/>
            </a:prstGeom>
          </p:spPr>
        </p:pic>
      </p:grpSp>
      <p:grpSp>
        <p:nvGrpSpPr>
          <p:cNvPr id="59" name="组合 58"/>
          <p:cNvGrpSpPr/>
          <p:nvPr/>
        </p:nvGrpSpPr>
        <p:grpSpPr>
          <a:xfrm>
            <a:off x="1015365" y="2501265"/>
            <a:ext cx="10270490" cy="2491740"/>
            <a:chOff x="1599" y="3939"/>
            <a:chExt cx="16174" cy="3924"/>
          </a:xfrm>
        </p:grpSpPr>
        <p:grpSp>
          <p:nvGrpSpPr>
            <p:cNvPr id="17" name="组合 16"/>
            <p:cNvGrpSpPr/>
            <p:nvPr/>
          </p:nvGrpSpPr>
          <p:grpSpPr>
            <a:xfrm>
              <a:off x="1599" y="3939"/>
              <a:ext cx="4991" cy="3673"/>
              <a:chOff x="8703" y="1961"/>
              <a:chExt cx="4991" cy="3673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8703" y="1961"/>
                <a:ext cx="4809" cy="1016"/>
                <a:chOff x="6062" y="8432"/>
                <a:chExt cx="4809" cy="1016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6062" y="8432"/>
                  <a:ext cx="3939" cy="1016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pPr algn="ctr"/>
                  <a:r>
                    <a:rPr lang="en-US" altLang="zh-CN" sz="3600" b="1" noProof="0" dirty="0">
                      <a:ln>
                        <a:noFill/>
                      </a:ln>
                      <a:effectLst/>
                      <a:uLnTx/>
                      <a:uFillTx/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rPr>
                    <a:t>8 </a:t>
                  </a:r>
                  <a:r>
                    <a:rPr lang="zh-CN" altLang="en-US" sz="3600" b="1" noProof="0" dirty="0">
                      <a:ln>
                        <a:noFill/>
                      </a:ln>
                      <a:effectLst/>
                      <a:uLnTx/>
                      <a:uFillTx/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rPr>
                    <a:t>＋</a:t>
                  </a:r>
                  <a:r>
                    <a:rPr lang="en-US" altLang="zh-CN" sz="3600" b="1" noProof="0" dirty="0">
                      <a:ln>
                        <a:noFill/>
                      </a:ln>
                      <a:effectLst/>
                      <a:uLnTx/>
                      <a:uFillTx/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rPr>
                    <a:t> 5 </a:t>
                  </a:r>
                  <a:r>
                    <a:rPr lang="zh-CN" altLang="en-US" sz="3600" b="1" noProof="0" dirty="0">
                      <a:ln>
                        <a:noFill/>
                      </a:ln>
                      <a:effectLst/>
                      <a:uLnTx/>
                      <a:uFillTx/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rPr>
                    <a:t>＝</a:t>
                  </a:r>
                  <a:r>
                    <a:rPr lang="en-US" altLang="zh-CN" sz="3600" b="1" noProof="0" dirty="0">
                      <a:ln>
                        <a:noFill/>
                      </a:ln>
                      <a:effectLst/>
                      <a:uLnTx/>
                      <a:uFillTx/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rPr>
                    <a:t> </a:t>
                  </a:r>
                  <a:endParaRPr lang="en-US" altLang="zh-CN" sz="3600" b="1" noProof="0" dirty="0">
                    <a:ln>
                      <a:noFill/>
                    </a:ln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endParaRPr>
                </a:p>
              </p:txBody>
            </p:sp>
            <p:sp>
              <p:nvSpPr>
                <p:cNvPr id="9" name="矩形 8"/>
                <p:cNvSpPr/>
                <p:nvPr/>
              </p:nvSpPr>
              <p:spPr>
                <a:xfrm>
                  <a:off x="9986" y="8503"/>
                  <a:ext cx="885" cy="885"/>
                </a:xfrm>
                <a:prstGeom prst="rect">
                  <a:avLst/>
                </a:prstGeom>
                <a:noFill/>
                <a:ln w="19050">
                  <a:solidFill>
                    <a:srgbClr val="F65732"/>
                  </a:solidFill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10491" y="2910"/>
                <a:ext cx="1153" cy="758"/>
                <a:chOff x="8973" y="1879"/>
                <a:chExt cx="1153" cy="758"/>
              </a:xfrm>
            </p:grpSpPr>
            <p:cxnSp>
              <p:nvCxnSpPr>
                <p:cNvPr id="32" name="直接连接符 31"/>
                <p:cNvCxnSpPr/>
                <p:nvPr/>
              </p:nvCxnSpPr>
              <p:spPr>
                <a:xfrm flipH="1">
                  <a:off x="8973" y="1879"/>
                  <a:ext cx="577" cy="758"/>
                </a:xfrm>
                <a:prstGeom prst="line">
                  <a:avLst/>
                </a:prstGeom>
                <a:ln w="25400"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连接符 9"/>
                <p:cNvCxnSpPr/>
                <p:nvPr/>
              </p:nvCxnSpPr>
              <p:spPr>
                <a:xfrm>
                  <a:off x="9550" y="1879"/>
                  <a:ext cx="577" cy="758"/>
                </a:xfrm>
                <a:prstGeom prst="line">
                  <a:avLst/>
                </a:prstGeom>
                <a:ln w="25400"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Box 24"/>
              <p:cNvSpPr txBox="1"/>
              <p:nvPr/>
            </p:nvSpPr>
            <p:spPr>
              <a:xfrm>
                <a:off x="10135" y="3563"/>
                <a:ext cx="750" cy="101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buNone/>
                </a:pPr>
                <a:r>
                  <a:rPr lang="en-US" altLang="zh-CN" sz="3600" b="1" dirty="0">
                    <a:solidFill>
                      <a:srgbClr val="3B15F9"/>
                    </a:solidFill>
                    <a:latin typeface="黑体" panose="02010609060101010101" charset="-122"/>
                    <a:ea typeface="黑体" panose="02010609060101010101" charset="-122"/>
                  </a:rPr>
                  <a:t>2</a:t>
                </a:r>
                <a:endParaRPr lang="en-US" altLang="zh-CN" sz="3600" b="1" dirty="0">
                  <a:solidFill>
                    <a:srgbClr val="3B15F9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16" name="TextBox 24"/>
              <p:cNvSpPr txBox="1"/>
              <p:nvPr/>
            </p:nvSpPr>
            <p:spPr>
              <a:xfrm>
                <a:off x="11260" y="3563"/>
                <a:ext cx="750" cy="101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buNone/>
                </a:pPr>
                <a:r>
                  <a:rPr lang="en-US" altLang="zh-CN" sz="3600" b="1" dirty="0">
                    <a:solidFill>
                      <a:srgbClr val="3B15F9"/>
                    </a:solidFill>
                    <a:latin typeface="黑体" panose="02010609060101010101" charset="-122"/>
                    <a:ea typeface="黑体" panose="02010609060101010101" charset="-122"/>
                  </a:rPr>
                  <a:t>3</a:t>
                </a:r>
                <a:endParaRPr lang="en-US" altLang="zh-CN" sz="3600" b="1" dirty="0">
                  <a:solidFill>
                    <a:srgbClr val="3B15F9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9236" y="3026"/>
                <a:ext cx="1256" cy="1653"/>
                <a:chOff x="3856827" y="2143917"/>
                <a:chExt cx="319887" cy="785818"/>
              </a:xfrm>
            </p:grpSpPr>
            <p:cxnSp>
              <p:nvCxnSpPr>
                <p:cNvPr id="11" name="直接连接符 10"/>
                <p:cNvCxnSpPr/>
                <p:nvPr/>
              </p:nvCxnSpPr>
              <p:spPr>
                <a:xfrm rot="5400000">
                  <a:off x="3464709" y="2536034"/>
                  <a:ext cx="785818" cy="1583"/>
                </a:xfrm>
                <a:prstGeom prst="line">
                  <a:avLst/>
                </a:prstGeom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/>
                <p:cNvCxnSpPr/>
                <p:nvPr/>
              </p:nvCxnSpPr>
              <p:spPr>
                <a:xfrm flipV="1">
                  <a:off x="3858409" y="2919278"/>
                  <a:ext cx="318304" cy="1584"/>
                </a:xfrm>
                <a:prstGeom prst="line">
                  <a:avLst/>
                </a:prstGeom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/>
                <p:cNvCxnSpPr/>
                <p:nvPr/>
              </p:nvCxnSpPr>
              <p:spPr>
                <a:xfrm rot="5400000" flipH="1" flipV="1">
                  <a:off x="4114134" y="2867154"/>
                  <a:ext cx="125160" cy="0"/>
                </a:xfrm>
                <a:prstGeom prst="line">
                  <a:avLst/>
                </a:prstGeom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文本框 14"/>
              <p:cNvSpPr txBox="1"/>
              <p:nvPr/>
            </p:nvSpPr>
            <p:spPr>
              <a:xfrm>
                <a:off x="9302" y="4618"/>
                <a:ext cx="1160" cy="101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sz="36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10</a:t>
                </a:r>
                <a:endParaRPr lang="en-US" altLang="zh-CN" sz="3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2534" y="1976"/>
                <a:ext cx="1160" cy="101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sz="36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13</a:t>
                </a:r>
                <a:endParaRPr lang="en-US" altLang="zh-CN" sz="3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7265" y="3939"/>
              <a:ext cx="4917" cy="3924"/>
              <a:chOff x="6928" y="4650"/>
              <a:chExt cx="4917" cy="3924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6928" y="4650"/>
                <a:ext cx="4809" cy="3808"/>
                <a:chOff x="6399" y="5190"/>
                <a:chExt cx="4809" cy="3808"/>
              </a:xfrm>
            </p:grpSpPr>
            <p:grpSp>
              <p:nvGrpSpPr>
                <p:cNvPr id="19" name="组合 18"/>
                <p:cNvGrpSpPr/>
                <p:nvPr/>
              </p:nvGrpSpPr>
              <p:grpSpPr>
                <a:xfrm>
                  <a:off x="6399" y="5190"/>
                  <a:ext cx="4809" cy="3808"/>
                  <a:chOff x="6062" y="8432"/>
                  <a:chExt cx="4809" cy="3808"/>
                </a:xfrm>
              </p:grpSpPr>
              <p:sp>
                <p:nvSpPr>
                  <p:cNvPr id="20" name="文本框 19"/>
                  <p:cNvSpPr txBox="1"/>
                  <p:nvPr/>
                </p:nvSpPr>
                <p:spPr>
                  <a:xfrm>
                    <a:off x="6062" y="8432"/>
                    <a:ext cx="3939" cy="1016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p>
                    <a:pPr algn="ctr"/>
                    <a:r>
                      <a:rPr lang="en-US" altLang="zh-CN" sz="3600" b="1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rPr>
                      <a:t>7 </a:t>
                    </a:r>
                    <a:r>
                      <a:rPr lang="zh-CN" altLang="en-US" sz="3600" b="1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rPr>
                      <a:t>＋</a:t>
                    </a:r>
                    <a:r>
                      <a:rPr lang="en-US" altLang="zh-CN" sz="3600" b="1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rPr>
                      <a:t> 4 </a:t>
                    </a:r>
                    <a:r>
                      <a:rPr lang="zh-CN" altLang="en-US" sz="3600" b="1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rPr>
                      <a:t>＝</a:t>
                    </a:r>
                    <a:r>
                      <a:rPr lang="en-US" altLang="zh-CN" sz="3600" b="1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rPr>
                      <a:t> </a:t>
                    </a:r>
                    <a:endParaRPr lang="en-US" altLang="zh-CN" sz="3600" b="1" noProof="0" dirty="0">
                      <a:ln>
                        <a:noFill/>
                      </a:ln>
                      <a:effectLst/>
                      <a:uLnTx/>
                      <a:uFillTx/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endParaRPr>
                  </a:p>
                </p:txBody>
              </p:sp>
              <p:sp>
                <p:nvSpPr>
                  <p:cNvPr id="21" name="矩形 20"/>
                  <p:cNvSpPr/>
                  <p:nvPr/>
                </p:nvSpPr>
                <p:spPr>
                  <a:xfrm>
                    <a:off x="9986" y="8503"/>
                    <a:ext cx="885" cy="885"/>
                  </a:xfrm>
                  <a:prstGeom prst="rect">
                    <a:avLst/>
                  </a:prstGeom>
                  <a:noFill/>
                  <a:ln w="19050">
                    <a:solidFill>
                      <a:srgbClr val="F65732"/>
                    </a:solidFill>
                  </a:ln>
                </p:spPr>
                <p:style>
                  <a:lnRef idx="2">
                    <a:schemeClr val="accent1">
                      <a:lumMod val="75000"/>
                    </a:schemeClr>
                  </a:lnRef>
                  <a:fillRef idx="1">
                    <a:schemeClr val="accent1"/>
                  </a:fillRef>
                  <a:effectRef idx="0">
                    <a:srgbClr val="FFFFFF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3" name="矩形 22"/>
                  <p:cNvSpPr/>
                  <p:nvPr/>
                </p:nvSpPr>
                <p:spPr>
                  <a:xfrm>
                    <a:off x="7330" y="10108"/>
                    <a:ext cx="885" cy="885"/>
                  </a:xfrm>
                  <a:prstGeom prst="rect">
                    <a:avLst/>
                  </a:prstGeom>
                  <a:noFill/>
                  <a:ln w="19050">
                    <a:solidFill>
                      <a:srgbClr val="F65732"/>
                    </a:solidFill>
                  </a:ln>
                </p:spPr>
                <p:style>
                  <a:lnRef idx="2">
                    <a:schemeClr val="accent1">
                      <a:lumMod val="75000"/>
                    </a:schemeClr>
                  </a:lnRef>
                  <a:fillRef idx="1">
                    <a:schemeClr val="accent1"/>
                  </a:fillRef>
                  <a:effectRef idx="0">
                    <a:srgbClr val="FFFFFF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4" name="矩形 23"/>
                  <p:cNvSpPr/>
                  <p:nvPr/>
                </p:nvSpPr>
                <p:spPr>
                  <a:xfrm>
                    <a:off x="8652" y="10098"/>
                    <a:ext cx="885" cy="885"/>
                  </a:xfrm>
                  <a:prstGeom prst="rect">
                    <a:avLst/>
                  </a:prstGeom>
                  <a:noFill/>
                  <a:ln w="19050">
                    <a:solidFill>
                      <a:srgbClr val="F65732"/>
                    </a:solidFill>
                  </a:ln>
                </p:spPr>
                <p:style>
                  <a:lnRef idx="2">
                    <a:schemeClr val="accent1">
                      <a:lumMod val="75000"/>
                    </a:schemeClr>
                  </a:lnRef>
                  <a:fillRef idx="1">
                    <a:schemeClr val="accent1"/>
                  </a:fillRef>
                  <a:effectRef idx="0">
                    <a:srgbClr val="FFFFFF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5" name="矩形 24"/>
                  <p:cNvSpPr/>
                  <p:nvPr/>
                </p:nvSpPr>
                <p:spPr>
                  <a:xfrm>
                    <a:off x="6796" y="11355"/>
                    <a:ext cx="885" cy="885"/>
                  </a:xfrm>
                  <a:prstGeom prst="rect">
                    <a:avLst/>
                  </a:prstGeom>
                  <a:noFill/>
                  <a:ln w="19050">
                    <a:solidFill>
                      <a:srgbClr val="F65732"/>
                    </a:solidFill>
                  </a:ln>
                </p:spPr>
                <p:style>
                  <a:lnRef idx="2">
                    <a:schemeClr val="accent1">
                      <a:lumMod val="75000"/>
                    </a:schemeClr>
                  </a:lnRef>
                  <a:fillRef idx="1">
                    <a:schemeClr val="accent1"/>
                  </a:fillRef>
                  <a:effectRef idx="0">
                    <a:srgbClr val="FFFFFF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27" name="组合 26"/>
                <p:cNvGrpSpPr/>
                <p:nvPr/>
              </p:nvGrpSpPr>
              <p:grpSpPr>
                <a:xfrm>
                  <a:off x="8141" y="6053"/>
                  <a:ext cx="1153" cy="758"/>
                  <a:chOff x="8973" y="1879"/>
                  <a:chExt cx="1153" cy="758"/>
                </a:xfrm>
              </p:grpSpPr>
              <p:cxnSp>
                <p:nvCxnSpPr>
                  <p:cNvPr id="28" name="直接连接符 27"/>
                  <p:cNvCxnSpPr/>
                  <p:nvPr/>
                </p:nvCxnSpPr>
                <p:spPr>
                  <a:xfrm flipH="1">
                    <a:off x="8973" y="1879"/>
                    <a:ext cx="577" cy="758"/>
                  </a:xfrm>
                  <a:prstGeom prst="line">
                    <a:avLst/>
                  </a:prstGeom>
                  <a:ln w="25400">
                    <a:solidFill>
                      <a:srgbClr val="0070C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直接连接符 42"/>
                  <p:cNvCxnSpPr/>
                  <p:nvPr/>
                </p:nvCxnSpPr>
                <p:spPr>
                  <a:xfrm>
                    <a:off x="9550" y="1879"/>
                    <a:ext cx="577" cy="758"/>
                  </a:xfrm>
                  <a:prstGeom prst="line">
                    <a:avLst/>
                  </a:prstGeom>
                  <a:ln w="25400">
                    <a:solidFill>
                      <a:srgbClr val="0070C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6885" y="6007"/>
                  <a:ext cx="1256" cy="2035"/>
                  <a:chOff x="3856827" y="2143917"/>
                  <a:chExt cx="319886" cy="785818"/>
                </a:xfrm>
              </p:grpSpPr>
              <p:cxnSp>
                <p:nvCxnSpPr>
                  <p:cNvPr id="47" name="直接连接符 46"/>
                  <p:cNvCxnSpPr/>
                  <p:nvPr/>
                </p:nvCxnSpPr>
                <p:spPr>
                  <a:xfrm rot="5400000">
                    <a:off x="3464709" y="2536034"/>
                    <a:ext cx="785818" cy="1583"/>
                  </a:xfrm>
                  <a:prstGeom prst="line">
                    <a:avLst/>
                  </a:prstGeom>
                  <a:ln w="254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直接连接符 47"/>
                  <p:cNvCxnSpPr/>
                  <p:nvPr/>
                </p:nvCxnSpPr>
                <p:spPr>
                  <a:xfrm flipV="1">
                    <a:off x="3858409" y="2919278"/>
                    <a:ext cx="318304" cy="1584"/>
                  </a:xfrm>
                  <a:prstGeom prst="line">
                    <a:avLst/>
                  </a:prstGeom>
                  <a:ln w="254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直接连接符 48"/>
                  <p:cNvCxnSpPr/>
                  <p:nvPr/>
                </p:nvCxnSpPr>
                <p:spPr>
                  <a:xfrm rot="5400000" flipH="1" flipV="1">
                    <a:off x="4129110" y="2883110"/>
                    <a:ext cx="87568" cy="0"/>
                  </a:xfrm>
                  <a:prstGeom prst="line">
                    <a:avLst/>
                  </a:prstGeom>
                  <a:ln w="254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0" name="文本框 49"/>
              <p:cNvSpPr txBox="1"/>
              <p:nvPr/>
            </p:nvSpPr>
            <p:spPr>
              <a:xfrm>
                <a:off x="8245" y="6297"/>
                <a:ext cx="778" cy="101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/>
                <a:r>
                  <a:rPr lang="en-US" altLang="zh-CN" sz="36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3</a:t>
                </a:r>
                <a:endParaRPr lang="en-US" altLang="zh-CN" sz="3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9565" y="6294"/>
                <a:ext cx="778" cy="101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/>
                <a:r>
                  <a:rPr lang="en-US" altLang="zh-CN" sz="36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1</a:t>
                </a:r>
                <a:endParaRPr lang="en-US" altLang="zh-CN" sz="3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7514" y="7558"/>
                <a:ext cx="1053" cy="101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/>
                <a:r>
                  <a:rPr lang="en-US" altLang="zh-CN" sz="36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10</a:t>
                </a:r>
                <a:endParaRPr lang="en-US" altLang="zh-CN" sz="3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10685" y="4676"/>
                <a:ext cx="1160" cy="101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/>
                <a:r>
                  <a:rPr lang="en-US" altLang="zh-CN" sz="36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11</a:t>
                </a:r>
                <a:endParaRPr lang="en-US" altLang="zh-CN" sz="3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12857" y="3939"/>
              <a:ext cx="4917" cy="3924"/>
              <a:chOff x="9686" y="5518"/>
              <a:chExt cx="4917" cy="3924"/>
            </a:xfrm>
          </p:grpSpPr>
          <p:grpSp>
            <p:nvGrpSpPr>
              <p:cNvPr id="91" name="组合 90"/>
              <p:cNvGrpSpPr/>
              <p:nvPr/>
            </p:nvGrpSpPr>
            <p:grpSpPr>
              <a:xfrm>
                <a:off x="9686" y="5518"/>
                <a:ext cx="4809" cy="3808"/>
                <a:chOff x="6399" y="5190"/>
                <a:chExt cx="4809" cy="3808"/>
              </a:xfrm>
            </p:grpSpPr>
            <p:grpSp>
              <p:nvGrpSpPr>
                <p:cNvPr id="92" name="组合 91"/>
                <p:cNvGrpSpPr/>
                <p:nvPr/>
              </p:nvGrpSpPr>
              <p:grpSpPr>
                <a:xfrm>
                  <a:off x="6399" y="5190"/>
                  <a:ext cx="4809" cy="3808"/>
                  <a:chOff x="6062" y="8432"/>
                  <a:chExt cx="4809" cy="3808"/>
                </a:xfrm>
              </p:grpSpPr>
              <p:sp>
                <p:nvSpPr>
                  <p:cNvPr id="93" name="文本框 92"/>
                  <p:cNvSpPr txBox="1"/>
                  <p:nvPr/>
                </p:nvSpPr>
                <p:spPr>
                  <a:xfrm>
                    <a:off x="6062" y="8432"/>
                    <a:ext cx="3939" cy="1016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p>
                    <a:pPr algn="ctr"/>
                    <a:r>
                      <a:rPr lang="en-US" altLang="zh-CN" sz="3600" b="1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rPr>
                      <a:t>6 </a:t>
                    </a:r>
                    <a:r>
                      <a:rPr lang="zh-CN" altLang="en-US" sz="3600" b="1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rPr>
                      <a:t>＋</a:t>
                    </a:r>
                    <a:r>
                      <a:rPr lang="en-US" altLang="zh-CN" sz="3600" b="1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rPr>
                      <a:t> 5 </a:t>
                    </a:r>
                    <a:r>
                      <a:rPr lang="zh-CN" altLang="en-US" sz="3600" b="1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rPr>
                      <a:t>＝</a:t>
                    </a:r>
                    <a:r>
                      <a:rPr lang="en-US" altLang="zh-CN" sz="3600" b="1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rPr>
                      <a:t> </a:t>
                    </a:r>
                    <a:endParaRPr lang="en-US" altLang="zh-CN" sz="3600" b="1" noProof="0" dirty="0">
                      <a:ln>
                        <a:noFill/>
                      </a:ln>
                      <a:effectLst/>
                      <a:uLnTx/>
                      <a:uFillTx/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endParaRPr>
                  </a:p>
                </p:txBody>
              </p:sp>
              <p:sp>
                <p:nvSpPr>
                  <p:cNvPr id="94" name="矩形 93"/>
                  <p:cNvSpPr/>
                  <p:nvPr/>
                </p:nvSpPr>
                <p:spPr>
                  <a:xfrm>
                    <a:off x="9986" y="8503"/>
                    <a:ext cx="885" cy="885"/>
                  </a:xfrm>
                  <a:prstGeom prst="rect">
                    <a:avLst/>
                  </a:prstGeom>
                  <a:noFill/>
                  <a:ln w="19050">
                    <a:solidFill>
                      <a:srgbClr val="F65732"/>
                    </a:solidFill>
                  </a:ln>
                </p:spPr>
                <p:style>
                  <a:lnRef idx="2">
                    <a:schemeClr val="accent1">
                      <a:lumMod val="75000"/>
                    </a:schemeClr>
                  </a:lnRef>
                  <a:fillRef idx="1">
                    <a:schemeClr val="accent1"/>
                  </a:fillRef>
                  <a:effectRef idx="0">
                    <a:srgbClr val="FFFFFF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5" name="矩形 94"/>
                  <p:cNvSpPr/>
                  <p:nvPr/>
                </p:nvSpPr>
                <p:spPr>
                  <a:xfrm>
                    <a:off x="7330" y="10108"/>
                    <a:ext cx="885" cy="885"/>
                  </a:xfrm>
                  <a:prstGeom prst="rect">
                    <a:avLst/>
                  </a:prstGeom>
                  <a:noFill/>
                  <a:ln w="19050">
                    <a:solidFill>
                      <a:srgbClr val="F65732"/>
                    </a:solidFill>
                  </a:ln>
                </p:spPr>
                <p:style>
                  <a:lnRef idx="2">
                    <a:schemeClr val="accent1">
                      <a:lumMod val="75000"/>
                    </a:schemeClr>
                  </a:lnRef>
                  <a:fillRef idx="1">
                    <a:schemeClr val="accent1"/>
                  </a:fillRef>
                  <a:effectRef idx="0">
                    <a:srgbClr val="FFFFFF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6" name="矩形 95"/>
                  <p:cNvSpPr/>
                  <p:nvPr/>
                </p:nvSpPr>
                <p:spPr>
                  <a:xfrm>
                    <a:off x="8652" y="10098"/>
                    <a:ext cx="885" cy="885"/>
                  </a:xfrm>
                  <a:prstGeom prst="rect">
                    <a:avLst/>
                  </a:prstGeom>
                  <a:noFill/>
                  <a:ln w="19050">
                    <a:solidFill>
                      <a:srgbClr val="F65732"/>
                    </a:solidFill>
                  </a:ln>
                </p:spPr>
                <p:style>
                  <a:lnRef idx="2">
                    <a:schemeClr val="accent1">
                      <a:lumMod val="75000"/>
                    </a:schemeClr>
                  </a:lnRef>
                  <a:fillRef idx="1">
                    <a:schemeClr val="accent1"/>
                  </a:fillRef>
                  <a:effectRef idx="0">
                    <a:srgbClr val="FFFFFF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7" name="矩形 96"/>
                  <p:cNvSpPr/>
                  <p:nvPr/>
                </p:nvSpPr>
                <p:spPr>
                  <a:xfrm>
                    <a:off x="6796" y="11355"/>
                    <a:ext cx="885" cy="885"/>
                  </a:xfrm>
                  <a:prstGeom prst="rect">
                    <a:avLst/>
                  </a:prstGeom>
                  <a:noFill/>
                  <a:ln w="19050">
                    <a:solidFill>
                      <a:srgbClr val="F65732"/>
                    </a:solidFill>
                  </a:ln>
                </p:spPr>
                <p:style>
                  <a:lnRef idx="2">
                    <a:schemeClr val="accent1">
                      <a:lumMod val="75000"/>
                    </a:schemeClr>
                  </a:lnRef>
                  <a:fillRef idx="1">
                    <a:schemeClr val="accent1"/>
                  </a:fillRef>
                  <a:effectRef idx="0">
                    <a:srgbClr val="FFFFFF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8" name="组合 97"/>
                <p:cNvGrpSpPr/>
                <p:nvPr/>
              </p:nvGrpSpPr>
              <p:grpSpPr>
                <a:xfrm>
                  <a:off x="8141" y="6053"/>
                  <a:ext cx="1153" cy="758"/>
                  <a:chOff x="8973" y="1879"/>
                  <a:chExt cx="1153" cy="758"/>
                </a:xfrm>
              </p:grpSpPr>
              <p:cxnSp>
                <p:nvCxnSpPr>
                  <p:cNvPr id="99" name="直接连接符 98"/>
                  <p:cNvCxnSpPr/>
                  <p:nvPr/>
                </p:nvCxnSpPr>
                <p:spPr>
                  <a:xfrm flipH="1">
                    <a:off x="8973" y="1879"/>
                    <a:ext cx="577" cy="758"/>
                  </a:xfrm>
                  <a:prstGeom prst="line">
                    <a:avLst/>
                  </a:prstGeom>
                  <a:ln w="25400">
                    <a:solidFill>
                      <a:srgbClr val="0070C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直接连接符 99"/>
                  <p:cNvCxnSpPr/>
                  <p:nvPr/>
                </p:nvCxnSpPr>
                <p:spPr>
                  <a:xfrm>
                    <a:off x="9550" y="1879"/>
                    <a:ext cx="577" cy="758"/>
                  </a:xfrm>
                  <a:prstGeom prst="line">
                    <a:avLst/>
                  </a:prstGeom>
                  <a:ln w="25400">
                    <a:solidFill>
                      <a:srgbClr val="0070C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1" name="组合 100"/>
                <p:cNvGrpSpPr/>
                <p:nvPr/>
              </p:nvGrpSpPr>
              <p:grpSpPr>
                <a:xfrm>
                  <a:off x="6885" y="6007"/>
                  <a:ext cx="1256" cy="2035"/>
                  <a:chOff x="3856827" y="2143917"/>
                  <a:chExt cx="319886" cy="785818"/>
                </a:xfrm>
              </p:grpSpPr>
              <p:cxnSp>
                <p:nvCxnSpPr>
                  <p:cNvPr id="102" name="直接连接符 101"/>
                  <p:cNvCxnSpPr/>
                  <p:nvPr/>
                </p:nvCxnSpPr>
                <p:spPr>
                  <a:xfrm rot="5400000">
                    <a:off x="3464709" y="2536034"/>
                    <a:ext cx="785818" cy="1583"/>
                  </a:xfrm>
                  <a:prstGeom prst="line">
                    <a:avLst/>
                  </a:prstGeom>
                  <a:ln w="254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直接连接符 102"/>
                  <p:cNvCxnSpPr/>
                  <p:nvPr/>
                </p:nvCxnSpPr>
                <p:spPr>
                  <a:xfrm flipV="1">
                    <a:off x="3858409" y="2919278"/>
                    <a:ext cx="318304" cy="1584"/>
                  </a:xfrm>
                  <a:prstGeom prst="line">
                    <a:avLst/>
                  </a:prstGeom>
                  <a:ln w="254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直接连接符 103"/>
                  <p:cNvCxnSpPr/>
                  <p:nvPr/>
                </p:nvCxnSpPr>
                <p:spPr>
                  <a:xfrm rot="5400000" flipH="1" flipV="1">
                    <a:off x="4129110" y="2883110"/>
                    <a:ext cx="87568" cy="0"/>
                  </a:xfrm>
                  <a:prstGeom prst="line">
                    <a:avLst/>
                  </a:prstGeom>
                  <a:ln w="254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05" name="文本框 104"/>
              <p:cNvSpPr txBox="1"/>
              <p:nvPr/>
            </p:nvSpPr>
            <p:spPr>
              <a:xfrm>
                <a:off x="11003" y="7165"/>
                <a:ext cx="778" cy="101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/>
                <a:r>
                  <a:rPr lang="en-US" altLang="zh-CN" sz="36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4</a:t>
                </a:r>
                <a:endParaRPr lang="en-US" altLang="zh-CN" sz="3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endParaRPr>
              </a:p>
            </p:txBody>
          </p:sp>
          <p:sp>
            <p:nvSpPr>
              <p:cNvPr id="106" name="文本框 105"/>
              <p:cNvSpPr txBox="1"/>
              <p:nvPr/>
            </p:nvSpPr>
            <p:spPr>
              <a:xfrm>
                <a:off x="12323" y="7162"/>
                <a:ext cx="778" cy="101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/>
                <a:r>
                  <a:rPr lang="en-US" altLang="zh-CN" sz="36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1</a:t>
                </a:r>
                <a:endParaRPr lang="en-US" altLang="zh-CN" sz="3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endParaRPr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10272" y="8426"/>
                <a:ext cx="1053" cy="101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/>
                <a:r>
                  <a:rPr lang="en-US" altLang="zh-CN" sz="36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10</a:t>
                </a:r>
                <a:endParaRPr lang="en-US" altLang="zh-CN" sz="3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endParaRPr>
              </a:p>
            </p:txBody>
          </p:sp>
          <p:sp>
            <p:nvSpPr>
              <p:cNvPr id="108" name="文本框 107"/>
              <p:cNvSpPr txBox="1"/>
              <p:nvPr/>
            </p:nvSpPr>
            <p:spPr>
              <a:xfrm>
                <a:off x="13443" y="5544"/>
                <a:ext cx="1160" cy="101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/>
                <a:r>
                  <a:rPr lang="en-US" altLang="zh-CN" sz="36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11</a:t>
                </a:r>
                <a:endParaRPr lang="en-US" altLang="zh-CN" sz="3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2005330" y="5128895"/>
            <a:ext cx="8985250" cy="1209040"/>
            <a:chOff x="-1882" y="2188"/>
            <a:chExt cx="14150" cy="1904"/>
          </a:xfrm>
        </p:grpSpPr>
        <p:pic>
          <p:nvPicPr>
            <p:cNvPr id="57" name="Picture 3" descr="F:/新画人物图/女01 11拷贝.png女01 11拷贝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t="5525" b="5525"/>
            <a:stretch>
              <a:fillRect/>
            </a:stretch>
          </p:blipFill>
          <p:spPr>
            <a:xfrm>
              <a:off x="10454" y="2188"/>
              <a:ext cx="1814" cy="19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8" name="AutoShape 27"/>
            <p:cNvSpPr>
              <a:spLocks noChangeArrowheads="1"/>
            </p:cNvSpPr>
            <p:nvPr/>
          </p:nvSpPr>
          <p:spPr bwMode="auto">
            <a:xfrm>
              <a:off x="-1882" y="2513"/>
              <a:ext cx="11663" cy="1254"/>
            </a:xfrm>
            <a:prstGeom prst="wedgeRoundRectCallout">
              <a:avLst>
                <a:gd name="adj1" fmla="val 56404"/>
                <a:gd name="adj2" fmla="val 16666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00B0F0"/>
              </a:solidFill>
              <a:miter lim="800000"/>
            </a:ln>
          </p:spPr>
          <p:txBody>
            <a:bodyPr wrap="square">
              <a:no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sz="36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会用</a:t>
              </a:r>
              <a:r>
                <a:rPr lang="en-US" altLang="zh-CN" sz="36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“</a:t>
              </a:r>
              <a:r>
                <a:rPr lang="zh-CN" altLang="en-US" sz="36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凑十法</a:t>
              </a:r>
              <a:r>
                <a:rPr lang="en-US" altLang="zh-CN" sz="36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”</a:t>
              </a:r>
              <a:r>
                <a:rPr lang="zh-CN" altLang="en-US" sz="36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计算</a:t>
              </a:r>
              <a:r>
                <a:rPr lang="en-US" altLang="zh-CN" sz="36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8</a:t>
              </a:r>
              <a:r>
                <a:rPr lang="zh-CN" altLang="en-US" sz="36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、</a:t>
              </a:r>
              <a:r>
                <a:rPr lang="en-US" altLang="zh-CN" sz="36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7</a:t>
              </a:r>
              <a:r>
                <a:rPr lang="zh-CN" altLang="en-US" sz="36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、</a:t>
              </a:r>
              <a:r>
                <a:rPr lang="en-US" altLang="zh-CN" sz="36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6</a:t>
              </a:r>
              <a:r>
                <a:rPr lang="zh-CN" altLang="en-US" sz="36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加几。</a:t>
              </a:r>
              <a:endParaRPr lang="zh-CN" altLang="en-US" sz="36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1480185" y="1379855"/>
            <a:ext cx="9231630" cy="4098290"/>
            <a:chOff x="2289" y="1931"/>
            <a:chExt cx="14538" cy="6454"/>
          </a:xfrm>
        </p:grpSpPr>
        <p:grpSp>
          <p:nvGrpSpPr>
            <p:cNvPr id="3" name="组合 2"/>
            <p:cNvGrpSpPr/>
            <p:nvPr/>
          </p:nvGrpSpPr>
          <p:grpSpPr>
            <a:xfrm>
              <a:off x="2289" y="1931"/>
              <a:ext cx="14537" cy="5325"/>
              <a:chOff x="1666" y="6066"/>
              <a:chExt cx="14537" cy="5325"/>
            </a:xfrm>
          </p:grpSpPr>
          <p:pic>
            <p:nvPicPr>
              <p:cNvPr id="6" name="图片 5"/>
              <p:cNvPicPr>
                <a:picLocks noChangeAspect="1"/>
              </p:cNvPicPr>
              <p:nvPr userDrawn="1">
                <p:custDataLst>
                  <p:tags r:id="rId1"/>
                </p:custDataLst>
              </p:nvPr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666" y="6066"/>
                <a:ext cx="14537" cy="5325"/>
              </a:xfrm>
              <a:prstGeom prst="rect">
                <a:avLst/>
              </a:prstGeom>
            </p:spPr>
          </p:pic>
          <p:sp>
            <p:nvSpPr>
              <p:cNvPr id="67585" name="Rectangle 2"/>
              <p:cNvSpPr/>
              <p:nvPr/>
            </p:nvSpPr>
            <p:spPr>
              <a:xfrm>
                <a:off x="2160" y="8004"/>
                <a:ext cx="13142" cy="24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/>
              <a:p>
                <a:pPr marL="342900" indent="-342900" eaLnBrk="0" latinLnBrk="1" hangingPunct="0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en-US" altLang="zh-CN" sz="4400" b="1" dirty="0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   </a:t>
                </a:r>
                <a:r>
                  <a:rPr lang="zh-CN" altLang="en-US" sz="4400" b="1" dirty="0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完成《新领程》或《学练优》</a:t>
                </a:r>
                <a:endParaRPr lang="zh-CN" altLang="en-US" sz="4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endParaRPr>
              </a:p>
              <a:p>
                <a:pPr marL="342900" indent="-342900" eaLnBrk="0" latinLnBrk="1" hangingPunct="0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zh-CN" altLang="en-US" sz="4400" b="1" dirty="0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本课时的习题。</a:t>
                </a:r>
                <a:endParaRPr lang="zh-CN" altLang="en-US" sz="4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endParaRPr>
              </a:p>
            </p:txBody>
          </p:sp>
        </p:grpSp>
        <p:pic>
          <p:nvPicPr>
            <p:cNvPr id="54" name="图片 5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0" t="60777" r="68063" b="7558"/>
            <a:stretch>
              <a:fillRect/>
            </a:stretch>
          </p:blipFill>
          <p:spPr>
            <a:xfrm>
              <a:off x="14021" y="4965"/>
              <a:ext cx="2806" cy="3420"/>
            </a:xfrm>
            <a:prstGeom prst="rect">
              <a:avLst/>
            </a:prstGeom>
          </p:spPr>
        </p:pic>
      </p:grpSp>
      <p:grpSp>
        <p:nvGrpSpPr>
          <p:cNvPr id="44" name="组合 43"/>
          <p:cNvGrpSpPr/>
          <p:nvPr/>
        </p:nvGrpSpPr>
        <p:grpSpPr>
          <a:xfrm>
            <a:off x="10795" y="17145"/>
            <a:ext cx="2365375" cy="775335"/>
            <a:chOff x="317" y="267"/>
            <a:chExt cx="3725" cy="1221"/>
          </a:xfrm>
        </p:grpSpPr>
        <p:grpSp>
          <p:nvGrpSpPr>
            <p:cNvPr id="30" name="组合 29"/>
            <p:cNvGrpSpPr/>
            <p:nvPr/>
          </p:nvGrpSpPr>
          <p:grpSpPr>
            <a:xfrm rot="0">
              <a:off x="317" y="267"/>
              <a:ext cx="1021" cy="1221"/>
              <a:chOff x="4705785" y="933781"/>
              <a:chExt cx="3209658" cy="3834445"/>
            </a:xfrm>
          </p:grpSpPr>
          <p:sp>
            <p:nvSpPr>
              <p:cNvPr id="31" name="椭圆 30"/>
              <p:cNvSpPr/>
              <p:nvPr>
                <p:custDataLst>
                  <p:tags r:id="rId4"/>
                </p:custDataLst>
              </p:nvPr>
            </p:nvSpPr>
            <p:spPr>
              <a:xfrm>
                <a:off x="5595326" y="1829599"/>
                <a:ext cx="2253274" cy="2253274"/>
              </a:xfrm>
              <a:prstGeom prst="ellipse">
                <a:avLst/>
              </a:prstGeom>
              <a:solidFill>
                <a:srgbClr val="F9DB4B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" name="矩形: 圆角 60"/>
              <p:cNvSpPr/>
              <p:nvPr>
                <p:custDataLst>
                  <p:tags r:id="rId5"/>
                </p:custDataLst>
              </p:nvPr>
            </p:nvSpPr>
            <p:spPr>
              <a:xfrm rot="2362500">
                <a:off x="4705785" y="2892509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3" name="矩形: 圆角 61"/>
              <p:cNvSpPr/>
              <p:nvPr>
                <p:custDataLst>
                  <p:tags r:id="rId6"/>
                </p:custDataLst>
              </p:nvPr>
            </p:nvSpPr>
            <p:spPr>
              <a:xfrm rot="4762500">
                <a:off x="5083133" y="1768407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4" name="矩形: 圆角 62"/>
              <p:cNvSpPr/>
              <p:nvPr>
                <p:custDataLst>
                  <p:tags r:id="rId7"/>
                </p:custDataLst>
              </p:nvPr>
            </p:nvSpPr>
            <p:spPr>
              <a:xfrm rot="7162500">
                <a:off x="6094756" y="1149850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5" name="矩形: 圆角 63"/>
              <p:cNvSpPr/>
              <p:nvPr>
                <p:custDataLst>
                  <p:tags r:id="rId8"/>
                </p:custDataLst>
              </p:nvPr>
            </p:nvSpPr>
            <p:spPr>
              <a:xfrm rot="9562500">
                <a:off x="7267305" y="1326265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6" name="矩形: 圆角 64"/>
              <p:cNvSpPr/>
              <p:nvPr>
                <p:custDataLst>
                  <p:tags r:id="rId9"/>
                </p:custDataLst>
              </p:nvPr>
            </p:nvSpPr>
            <p:spPr>
              <a:xfrm rot="19196971">
                <a:off x="6100055" y="4552227"/>
                <a:ext cx="648139" cy="215999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7" name="矩形: 圆角 65"/>
              <p:cNvSpPr/>
              <p:nvPr>
                <p:custDataLst>
                  <p:tags r:id="rId10"/>
                </p:custDataLst>
              </p:nvPr>
            </p:nvSpPr>
            <p:spPr>
              <a:xfrm rot="21562500">
                <a:off x="5139279" y="3996176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942" y="448"/>
              <a:ext cx="3100" cy="1007"/>
              <a:chOff x="3162" y="3374"/>
              <a:chExt cx="3100" cy="1007"/>
            </a:xfrm>
          </p:grpSpPr>
          <p:grpSp>
            <p:nvGrpSpPr>
              <p:cNvPr id="38" name="组合 37"/>
              <p:cNvGrpSpPr/>
              <p:nvPr/>
            </p:nvGrpSpPr>
            <p:grpSpPr>
              <a:xfrm rot="0">
                <a:off x="3162" y="3374"/>
                <a:ext cx="3100" cy="964"/>
                <a:chOff x="619564" y="497556"/>
                <a:chExt cx="1990420" cy="797844"/>
              </a:xfrm>
            </p:grpSpPr>
            <p:sp>
              <p:nvSpPr>
                <p:cNvPr id="39" name="任意多边形: 形状 55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619564" y="497556"/>
                  <a:ext cx="1990420" cy="797844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40" name="任意多边形: 形状 56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654050" y="538161"/>
                  <a:ext cx="1920876" cy="734220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238DBA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1" name="文本框 40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3289" y="3462"/>
                <a:ext cx="2860" cy="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ctr"/>
                <a:r>
                  <a:rPr lang="zh-CN" altLang="en-US" sz="32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课后作业</a:t>
                </a:r>
                <a:endParaRPr lang="zh-CN" altLang="en-US" sz="32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383665" y="1810385"/>
            <a:ext cx="565594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欢迎各位老师对此课件提出宝贵的建议，我们将更好的为您服务。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83665" y="3194050"/>
            <a:ext cx="5656580" cy="2501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914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tabLst>
                <a:tab pos="5282565" algn="l"/>
              </a:tabLst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如果您有兴趣参与产品内容研发（课件教案编修、教辅图书编修）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请用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QQ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扫码添加优翼教育产品顾问李老师的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QQ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27070" y="793750"/>
            <a:ext cx="58515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>
              <a:lnSpc>
                <a:spcPct val="100000"/>
              </a:lnSpc>
            </a:pPr>
            <a:r>
              <a:rPr lang="zh-CN" altLang="en-US" sz="4000">
                <a:latin typeface="黑体" panose="02010609060101010101" charset="-122"/>
                <a:ea typeface="黑体" panose="02010609060101010101" charset="-122"/>
              </a:rPr>
              <a:t>感谢您使用我们的课件！</a:t>
            </a:r>
            <a:endParaRPr lang="zh-CN" altLang="en-US" sz="40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E:/桌面/图片1.png图片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6809" b="6809"/>
          <a:stretch>
            <a:fillRect/>
          </a:stretch>
        </p:blipFill>
        <p:spPr>
          <a:xfrm>
            <a:off x="7922260" y="2091690"/>
            <a:ext cx="2690495" cy="3341370"/>
          </a:xfrm>
          <a:prstGeom prst="rect">
            <a:avLst/>
          </a:prstGeom>
          <a:ln w="28575" cmpd="sng">
            <a:solidFill>
              <a:srgbClr val="D4F4F2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932180" y="1025525"/>
            <a:ext cx="10276840" cy="12084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10000"/>
              </a:lnSpc>
            </a:pP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  <a:endParaRPr lang="zh-CN" altLang="en-US" sz="6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90255" y="2919810"/>
            <a:ext cx="1449070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年举办公益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教研活动场次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37565" y="2919810"/>
            <a:ext cx="231711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优翼产品与服务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历年中小学生使用人次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64685" y="2919810"/>
            <a:ext cx="174688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优翼网教学资源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每年服务师生人次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78480" y="2907110"/>
            <a:ext cx="1153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亿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810750" y="2907110"/>
            <a:ext cx="1185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69025" y="2907110"/>
            <a:ext cx="186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3000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万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009650" y="4963160"/>
            <a:ext cx="8891905" cy="327660"/>
            <a:chOff x="1857" y="9421"/>
            <a:chExt cx="14003" cy="516"/>
          </a:xfrm>
        </p:grpSpPr>
        <p:sp>
          <p:nvSpPr>
            <p:cNvPr id="18" name="文本框 17"/>
            <p:cNvSpPr txBox="1"/>
            <p:nvPr/>
          </p:nvSpPr>
          <p:spPr>
            <a:xfrm>
              <a:off x="2996" y="9421"/>
              <a:ext cx="12864" cy="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10000"/>
                </a:lnSpc>
              </a:pP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·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学练优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新领程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涂重点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| 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优翼网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  </a:t>
              </a:r>
              <a:r>
                <a:rPr lang="zh-CN" altLang="en-US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教学资源服务平台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hlinkClick r:id="rId1"/>
                </a:rPr>
                <a:t>www.youyi100.com</a:t>
              </a:r>
              <a:endParaRPr lang="en-US" altLang="zh-CN" sz="1400" spc="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r="50294" b="27383"/>
            <a:stretch>
              <a:fillRect/>
            </a:stretch>
          </p:blipFill>
          <p:spPr>
            <a:xfrm>
              <a:off x="1857" y="9465"/>
              <a:ext cx="1038" cy="442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5060" y="3670935"/>
            <a:ext cx="1689100" cy="2103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699000" y="720725"/>
            <a:ext cx="6544310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7135" y="2645410"/>
            <a:ext cx="1410970" cy="175704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698365" y="1664970"/>
            <a:ext cx="5849620" cy="4404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优翼教学工具书（小学系列）</a:t>
            </a: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“3+n”选购指南：</a:t>
            </a:r>
            <a:endParaRPr lang="zh-CN" altLang="en-US" sz="20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教材笔记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本、同步练习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本、检测试卷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+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专项提升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n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教材笔记：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·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涂重点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甘橙语文笔记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同步练习：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学练优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学习单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（素养导向的大单元作业）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检测试卷：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优干线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真题新卷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假期作业：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暑假衔接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寒假衔接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小学总复习：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极速提分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系统强化训练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小总冲刺卷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全真模拟卷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字帖系列：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四步法写字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写字高手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静心字帖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语文专项：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看图写话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默写大通关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阅读与积累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五步法作文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情境化串联古诗词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趣味拼音拼读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数学专项：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必考口算应用题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同步口算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口算天天练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模型图解应用题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英语专项：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拼读法速记单词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趣味速记音标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2490"/>
          <a:stretch>
            <a:fillRect/>
          </a:stretch>
        </p:blipFill>
        <p:spPr>
          <a:xfrm>
            <a:off x="506730" y="1138555"/>
            <a:ext cx="3559175" cy="4581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7" name="文本框 4"/>
          <p:cNvSpPr txBox="1"/>
          <p:nvPr/>
        </p:nvSpPr>
        <p:spPr>
          <a:xfrm>
            <a:off x="1461559" y="1924051"/>
            <a:ext cx="9512300" cy="3537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40000"/>
              </a:lnSpc>
            </a:pPr>
            <a:r>
              <a:rPr lang="en-US" altLang="zh-CN" sz="3200" b="1">
                <a:latin typeface="Calibri" panose="020F0502020204030204" charset="0"/>
                <a:ea typeface="宋体" panose="02010600030101010101" pitchFamily="2" charset="-122"/>
              </a:rPr>
              <a:t>         </a:t>
            </a:r>
            <a:r>
              <a:rPr lang="zh-CN" altLang="zh-CN" sz="3200" b="1">
                <a:latin typeface="Calibri" panose="020F0502020204030204" charset="0"/>
                <a:ea typeface="宋体" panose="02010600030101010101" pitchFamily="2" charset="-122"/>
              </a:rPr>
              <a:t>本文件著作权为创作公司所有，仅限于教师教学及其他非商业性和非盈利性用途。如发现盗用、转卖、网络传播等侵权行为，本公司将依法追究其相应法律责任。</a:t>
            </a:r>
            <a:endParaRPr lang="zh-CN" altLang="zh-CN" sz="3200" b="1">
              <a:latin typeface="Calibri" panose="020F0502020204030204" charset="0"/>
              <a:ea typeface="宋体" panose="02010600030101010101" pitchFamily="2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zh-CN" sz="3200" b="1">
                <a:latin typeface="Calibri" panose="020F0502020204030204" charset="0"/>
                <a:ea typeface="宋体" panose="02010600030101010101" pitchFamily="2" charset="-122"/>
              </a:rPr>
              <a:t>        部分素材选自网络，如有争议，请联系删改。</a:t>
            </a:r>
            <a:endParaRPr lang="zh-CN" altLang="zh-CN" sz="3200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6629" name="矩形 3"/>
          <p:cNvSpPr/>
          <p:nvPr/>
        </p:nvSpPr>
        <p:spPr>
          <a:xfrm>
            <a:off x="4340226" y="853017"/>
            <a:ext cx="3572933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4800">
                <a:latin typeface="黑体" panose="02010609060101010101" charset="-122"/>
                <a:ea typeface="黑体" panose="02010609060101010101" charset="-122"/>
              </a:rPr>
              <a:t>声  明</a:t>
            </a:r>
            <a:endParaRPr lang="zh-CN" altLang="en-US" sz="480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77559" y="1754717"/>
            <a:ext cx="71670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10795" y="17145"/>
            <a:ext cx="2365375" cy="775335"/>
            <a:chOff x="317" y="267"/>
            <a:chExt cx="3725" cy="1221"/>
          </a:xfrm>
        </p:grpSpPr>
        <p:grpSp>
          <p:nvGrpSpPr>
            <p:cNvPr id="3" name="组合 2"/>
            <p:cNvGrpSpPr/>
            <p:nvPr/>
          </p:nvGrpSpPr>
          <p:grpSpPr>
            <a:xfrm rot="0">
              <a:off x="317" y="267"/>
              <a:ext cx="1021" cy="1221"/>
              <a:chOff x="4705785" y="933781"/>
              <a:chExt cx="3209658" cy="3834445"/>
            </a:xfrm>
          </p:grpSpPr>
          <p:sp>
            <p:nvSpPr>
              <p:cNvPr id="4" name="椭圆 3"/>
              <p:cNvSpPr/>
              <p:nvPr>
                <p:custDataLst>
                  <p:tags r:id="rId1"/>
                </p:custDataLst>
              </p:nvPr>
            </p:nvSpPr>
            <p:spPr>
              <a:xfrm>
                <a:off x="5595326" y="1829599"/>
                <a:ext cx="2253274" cy="2253274"/>
              </a:xfrm>
              <a:prstGeom prst="ellipse">
                <a:avLst/>
              </a:prstGeom>
              <a:solidFill>
                <a:srgbClr val="F9DB4B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" name="矩形: 圆角 60"/>
              <p:cNvSpPr/>
              <p:nvPr>
                <p:custDataLst>
                  <p:tags r:id="rId2"/>
                </p:custDataLst>
              </p:nvPr>
            </p:nvSpPr>
            <p:spPr>
              <a:xfrm rot="2362500">
                <a:off x="4705785" y="2892509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6" name="矩形: 圆角 61"/>
              <p:cNvSpPr/>
              <p:nvPr>
                <p:custDataLst>
                  <p:tags r:id="rId3"/>
                </p:custDataLst>
              </p:nvPr>
            </p:nvSpPr>
            <p:spPr>
              <a:xfrm rot="4762500">
                <a:off x="5083133" y="1768407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7" name="矩形: 圆角 62"/>
              <p:cNvSpPr/>
              <p:nvPr>
                <p:custDataLst>
                  <p:tags r:id="rId4"/>
                </p:custDataLst>
              </p:nvPr>
            </p:nvSpPr>
            <p:spPr>
              <a:xfrm rot="7162500">
                <a:off x="6094756" y="1149850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8" name="矩形: 圆角 63"/>
              <p:cNvSpPr/>
              <p:nvPr>
                <p:custDataLst>
                  <p:tags r:id="rId5"/>
                </p:custDataLst>
              </p:nvPr>
            </p:nvSpPr>
            <p:spPr>
              <a:xfrm rot="9562500">
                <a:off x="7267305" y="1326265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9" name="矩形: 圆角 64"/>
              <p:cNvSpPr/>
              <p:nvPr>
                <p:custDataLst>
                  <p:tags r:id="rId6"/>
                </p:custDataLst>
              </p:nvPr>
            </p:nvSpPr>
            <p:spPr>
              <a:xfrm rot="19196971">
                <a:off x="6100055" y="4552227"/>
                <a:ext cx="648139" cy="215999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10" name="矩形: 圆角 65"/>
              <p:cNvSpPr/>
              <p:nvPr>
                <p:custDataLst>
                  <p:tags r:id="rId7"/>
                </p:custDataLst>
              </p:nvPr>
            </p:nvSpPr>
            <p:spPr>
              <a:xfrm rot="21562500">
                <a:off x="5139279" y="3996176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942" y="448"/>
              <a:ext cx="3100" cy="1007"/>
              <a:chOff x="3162" y="3374"/>
              <a:chExt cx="3100" cy="1007"/>
            </a:xfrm>
          </p:grpSpPr>
          <p:grpSp>
            <p:nvGrpSpPr>
              <p:cNvPr id="12" name="组合 11"/>
              <p:cNvGrpSpPr/>
              <p:nvPr/>
            </p:nvGrpSpPr>
            <p:grpSpPr>
              <a:xfrm rot="0">
                <a:off x="3162" y="3374"/>
                <a:ext cx="3100" cy="964"/>
                <a:chOff x="619564" y="497556"/>
                <a:chExt cx="1990420" cy="797844"/>
              </a:xfrm>
            </p:grpSpPr>
            <p:sp>
              <p:nvSpPr>
                <p:cNvPr id="13" name="任意多边形: 形状 55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619564" y="497556"/>
                  <a:ext cx="1990420" cy="797844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14" name="任意多边形: 形状 56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654050" y="538161"/>
                  <a:ext cx="1920876" cy="734220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238DBA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5" name="文本框 14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3287" y="3462"/>
                <a:ext cx="2860" cy="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ctr"/>
                <a:r>
                  <a:rPr lang="zh-CN" altLang="en-US" sz="32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复习导入</a:t>
                </a:r>
                <a:endParaRPr lang="zh-CN" altLang="en-US" sz="32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643890" y="1280795"/>
            <a:ext cx="79502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1579245" y="1280795"/>
            <a:ext cx="2685415" cy="645160"/>
            <a:chOff x="6272" y="8432"/>
            <a:chExt cx="4229" cy="1016"/>
          </a:xfrm>
        </p:grpSpPr>
        <p:sp>
          <p:nvSpPr>
            <p:cNvPr id="56" name="文本框 55"/>
            <p:cNvSpPr txBox="1"/>
            <p:nvPr/>
          </p:nvSpPr>
          <p:spPr>
            <a:xfrm>
              <a:off x="6272" y="8432"/>
              <a:ext cx="4229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8</a:t>
              </a:r>
              <a:r>
                <a:rPr lang="zh-CN" altLang="en-US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＋</a:t>
              </a:r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   </a:t>
              </a:r>
              <a:r>
                <a:rPr lang="zh-CN" altLang="en-US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＝</a:t>
              </a:r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10 </a:t>
              </a:r>
              <a:endPara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7781" y="8473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877435" y="1280795"/>
            <a:ext cx="2685415" cy="645160"/>
            <a:chOff x="6272" y="8432"/>
            <a:chExt cx="4229" cy="1016"/>
          </a:xfrm>
        </p:grpSpPr>
        <p:sp>
          <p:nvSpPr>
            <p:cNvPr id="17" name="文本框 16"/>
            <p:cNvSpPr txBox="1"/>
            <p:nvPr/>
          </p:nvSpPr>
          <p:spPr>
            <a:xfrm>
              <a:off x="6272" y="8432"/>
              <a:ext cx="4229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7</a:t>
              </a:r>
              <a:r>
                <a:rPr lang="zh-CN" altLang="en-US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＋</a:t>
              </a:r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   </a:t>
              </a:r>
              <a:r>
                <a:rPr lang="zh-CN" altLang="en-US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＝</a:t>
              </a:r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10 </a:t>
              </a:r>
              <a:endPara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781" y="8473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114030" y="1280795"/>
            <a:ext cx="2685415" cy="645160"/>
            <a:chOff x="6272" y="8432"/>
            <a:chExt cx="4229" cy="1016"/>
          </a:xfrm>
        </p:grpSpPr>
        <p:sp>
          <p:nvSpPr>
            <p:cNvPr id="27" name="文本框 26"/>
            <p:cNvSpPr txBox="1"/>
            <p:nvPr/>
          </p:nvSpPr>
          <p:spPr>
            <a:xfrm>
              <a:off x="6272" y="8432"/>
              <a:ext cx="4229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6</a:t>
              </a:r>
              <a:r>
                <a:rPr lang="zh-CN" altLang="en-US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＋</a:t>
              </a:r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   </a:t>
              </a:r>
              <a:r>
                <a:rPr lang="zh-CN" altLang="en-US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＝</a:t>
              </a:r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10 </a:t>
              </a:r>
              <a:endPara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781" y="8473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643890" y="2447925"/>
            <a:ext cx="79502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423160" y="1275715"/>
            <a:ext cx="7854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786755" y="1280795"/>
            <a:ext cx="6502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015095" y="1275715"/>
            <a:ext cx="6502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579245" y="2480310"/>
            <a:ext cx="3053715" cy="2418080"/>
            <a:chOff x="6399" y="5190"/>
            <a:chExt cx="4809" cy="3808"/>
          </a:xfrm>
        </p:grpSpPr>
        <p:grpSp>
          <p:nvGrpSpPr>
            <p:cNvPr id="70" name="组合 69"/>
            <p:cNvGrpSpPr/>
            <p:nvPr/>
          </p:nvGrpSpPr>
          <p:grpSpPr>
            <a:xfrm>
              <a:off x="6399" y="5190"/>
              <a:ext cx="4809" cy="3808"/>
              <a:chOff x="6062" y="8432"/>
              <a:chExt cx="4809" cy="3808"/>
            </a:xfrm>
          </p:grpSpPr>
          <p:sp>
            <p:nvSpPr>
              <p:cNvPr id="71" name="文本框 70"/>
              <p:cNvSpPr txBox="1"/>
              <p:nvPr/>
            </p:nvSpPr>
            <p:spPr>
              <a:xfrm>
                <a:off x="6062" y="8432"/>
                <a:ext cx="3939" cy="101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/>
                <a:r>
                  <a:rPr lang="en-US" altLang="zh-CN" sz="3600" b="1" noProof="0" dirty="0">
                    <a:ln>
                      <a:noFill/>
                    </a:ln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9 </a:t>
                </a:r>
                <a:r>
                  <a:rPr lang="zh-CN" altLang="en-US" sz="3600" b="1" noProof="0" dirty="0">
                    <a:ln>
                      <a:noFill/>
                    </a:ln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＋</a:t>
                </a:r>
                <a:r>
                  <a:rPr lang="en-US" altLang="zh-CN" sz="3600" b="1" noProof="0" dirty="0">
                    <a:ln>
                      <a:noFill/>
                    </a:ln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 5 </a:t>
                </a:r>
                <a:r>
                  <a:rPr lang="zh-CN" altLang="en-US" sz="3600" b="1" noProof="0" dirty="0">
                    <a:ln>
                      <a:noFill/>
                    </a:ln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＝</a:t>
                </a:r>
                <a:r>
                  <a:rPr lang="en-US" altLang="zh-CN" sz="3600" b="1" noProof="0" dirty="0">
                    <a:ln>
                      <a:noFill/>
                    </a:ln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 </a:t>
                </a:r>
                <a:endPara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9986" y="8503"/>
                <a:ext cx="885" cy="885"/>
              </a:xfrm>
              <a:prstGeom prst="rect">
                <a:avLst/>
              </a:prstGeom>
              <a:noFill/>
              <a:ln w="19050">
                <a:solidFill>
                  <a:srgbClr val="F6573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7330" y="10108"/>
                <a:ext cx="885" cy="885"/>
              </a:xfrm>
              <a:prstGeom prst="rect">
                <a:avLst/>
              </a:prstGeom>
              <a:noFill/>
              <a:ln w="19050">
                <a:solidFill>
                  <a:srgbClr val="F6573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8652" y="10098"/>
                <a:ext cx="885" cy="885"/>
              </a:xfrm>
              <a:prstGeom prst="rect">
                <a:avLst/>
              </a:prstGeom>
              <a:noFill/>
              <a:ln w="19050">
                <a:solidFill>
                  <a:srgbClr val="F6573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6796" y="11355"/>
                <a:ext cx="885" cy="885"/>
              </a:xfrm>
              <a:prstGeom prst="rect">
                <a:avLst/>
              </a:prstGeom>
              <a:noFill/>
              <a:ln w="19050">
                <a:solidFill>
                  <a:srgbClr val="F6573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8141" y="6053"/>
              <a:ext cx="1153" cy="758"/>
              <a:chOff x="8973" y="1879"/>
              <a:chExt cx="1153" cy="758"/>
            </a:xfrm>
          </p:grpSpPr>
          <p:cxnSp>
            <p:nvCxnSpPr>
              <p:cNvPr id="74" name="直接连接符 73"/>
              <p:cNvCxnSpPr/>
              <p:nvPr/>
            </p:nvCxnSpPr>
            <p:spPr>
              <a:xfrm flipH="1">
                <a:off x="8973" y="1879"/>
                <a:ext cx="577" cy="758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9550" y="1879"/>
                <a:ext cx="577" cy="758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组合 77"/>
            <p:cNvGrpSpPr/>
            <p:nvPr/>
          </p:nvGrpSpPr>
          <p:grpSpPr>
            <a:xfrm>
              <a:off x="6885" y="6007"/>
              <a:ext cx="1256" cy="2035"/>
              <a:chOff x="3856827" y="2143917"/>
              <a:chExt cx="319886" cy="785818"/>
            </a:xfrm>
          </p:grpSpPr>
          <p:cxnSp>
            <p:nvCxnSpPr>
              <p:cNvPr id="79" name="直接连接符 78"/>
              <p:cNvCxnSpPr/>
              <p:nvPr/>
            </p:nvCxnSpPr>
            <p:spPr>
              <a:xfrm rot="5400000">
                <a:off x="3464709" y="2536034"/>
                <a:ext cx="785818" cy="1583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 flipV="1">
                <a:off x="3858409" y="2919278"/>
                <a:ext cx="318304" cy="1584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 rot="5400000" flipH="1" flipV="1">
                <a:off x="4129110" y="2883110"/>
                <a:ext cx="87568" cy="0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7" name="文本框 86"/>
          <p:cNvSpPr txBox="1"/>
          <p:nvPr/>
        </p:nvSpPr>
        <p:spPr>
          <a:xfrm>
            <a:off x="2415540" y="3526155"/>
            <a:ext cx="4940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3253740" y="3524250"/>
            <a:ext cx="4940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951355" y="4326890"/>
            <a:ext cx="6686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10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945890" y="2496820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14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095365" y="2496820"/>
            <a:ext cx="3053715" cy="2418080"/>
            <a:chOff x="6399" y="5190"/>
            <a:chExt cx="4809" cy="3808"/>
          </a:xfrm>
        </p:grpSpPr>
        <p:grpSp>
          <p:nvGrpSpPr>
            <p:cNvPr id="25" name="组合 24"/>
            <p:cNvGrpSpPr/>
            <p:nvPr/>
          </p:nvGrpSpPr>
          <p:grpSpPr>
            <a:xfrm>
              <a:off x="6399" y="5190"/>
              <a:ext cx="4809" cy="3808"/>
              <a:chOff x="6062" y="8432"/>
              <a:chExt cx="4809" cy="3808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6062" y="8432"/>
                <a:ext cx="3939" cy="101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/>
                <a:r>
                  <a:rPr lang="en-US" altLang="zh-CN" sz="3600" b="1" noProof="0" dirty="0">
                    <a:ln>
                      <a:noFill/>
                    </a:ln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9 </a:t>
                </a:r>
                <a:r>
                  <a:rPr lang="zh-CN" altLang="en-US" sz="3600" b="1" noProof="0" dirty="0">
                    <a:ln>
                      <a:noFill/>
                    </a:ln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＋</a:t>
                </a:r>
                <a:r>
                  <a:rPr lang="en-US" altLang="zh-CN" sz="3600" b="1" noProof="0" dirty="0">
                    <a:ln>
                      <a:noFill/>
                    </a:ln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 9 </a:t>
                </a:r>
                <a:r>
                  <a:rPr lang="zh-CN" altLang="en-US" sz="3600" b="1" noProof="0" dirty="0">
                    <a:ln>
                      <a:noFill/>
                    </a:ln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＝</a:t>
                </a:r>
                <a:r>
                  <a:rPr lang="en-US" altLang="zh-CN" sz="3600" b="1" noProof="0" dirty="0">
                    <a:ln>
                      <a:noFill/>
                    </a:ln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 </a:t>
                </a:r>
                <a:endPara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9986" y="8503"/>
                <a:ext cx="885" cy="885"/>
              </a:xfrm>
              <a:prstGeom prst="rect">
                <a:avLst/>
              </a:prstGeom>
              <a:noFill/>
              <a:ln w="19050">
                <a:solidFill>
                  <a:srgbClr val="F6573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7330" y="10108"/>
                <a:ext cx="885" cy="885"/>
              </a:xfrm>
              <a:prstGeom prst="rect">
                <a:avLst/>
              </a:prstGeom>
              <a:noFill/>
              <a:ln w="19050">
                <a:solidFill>
                  <a:srgbClr val="F6573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8652" y="10098"/>
                <a:ext cx="885" cy="885"/>
              </a:xfrm>
              <a:prstGeom prst="rect">
                <a:avLst/>
              </a:prstGeom>
              <a:noFill/>
              <a:ln w="19050">
                <a:solidFill>
                  <a:srgbClr val="F6573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6796" y="11355"/>
                <a:ext cx="885" cy="885"/>
              </a:xfrm>
              <a:prstGeom prst="rect">
                <a:avLst/>
              </a:prstGeom>
              <a:noFill/>
              <a:ln w="19050">
                <a:solidFill>
                  <a:srgbClr val="F6573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8141" y="6053"/>
              <a:ext cx="1153" cy="758"/>
              <a:chOff x="8973" y="1879"/>
              <a:chExt cx="1153" cy="758"/>
            </a:xfrm>
          </p:grpSpPr>
          <p:cxnSp>
            <p:nvCxnSpPr>
              <p:cNvPr id="37" name="直接连接符 36"/>
              <p:cNvCxnSpPr/>
              <p:nvPr/>
            </p:nvCxnSpPr>
            <p:spPr>
              <a:xfrm flipH="1">
                <a:off x="8973" y="1879"/>
                <a:ext cx="577" cy="758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9550" y="1879"/>
                <a:ext cx="577" cy="758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组合 38"/>
            <p:cNvGrpSpPr/>
            <p:nvPr/>
          </p:nvGrpSpPr>
          <p:grpSpPr>
            <a:xfrm>
              <a:off x="6885" y="6007"/>
              <a:ext cx="1256" cy="2035"/>
              <a:chOff x="3856827" y="2143917"/>
              <a:chExt cx="319886" cy="785818"/>
            </a:xfrm>
          </p:grpSpPr>
          <p:cxnSp>
            <p:nvCxnSpPr>
              <p:cNvPr id="40" name="直接连接符 39"/>
              <p:cNvCxnSpPr/>
              <p:nvPr/>
            </p:nvCxnSpPr>
            <p:spPr>
              <a:xfrm rot="5400000">
                <a:off x="3464709" y="2536034"/>
                <a:ext cx="785818" cy="1583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V="1">
                <a:off x="3858409" y="2919278"/>
                <a:ext cx="318304" cy="1584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rot="5400000" flipH="1" flipV="1">
                <a:off x="4129110" y="2883110"/>
                <a:ext cx="87568" cy="0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文本框 42"/>
          <p:cNvSpPr txBox="1"/>
          <p:nvPr/>
        </p:nvSpPr>
        <p:spPr>
          <a:xfrm>
            <a:off x="6931660" y="3542665"/>
            <a:ext cx="4940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769860" y="3540760"/>
            <a:ext cx="4940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8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467475" y="4343400"/>
            <a:ext cx="6686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10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462010" y="2513330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18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264660" y="5150485"/>
            <a:ext cx="1938655" cy="645160"/>
          </a:xfrm>
          <a:prstGeom prst="rect">
            <a:avLst/>
          </a:prstGeom>
          <a:solidFill>
            <a:srgbClr val="FA7D6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p>
            <a:pPr algn="ctr"/>
            <a:r>
              <a:rPr lang="zh-CN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凑十法</a:t>
            </a:r>
            <a:endParaRPr lang="zh-CN" sz="36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19" grpId="0" bldLvl="0" animBg="1"/>
      <p:bldP spid="20" grpId="0" bldLvl="0" animBg="1"/>
      <p:bldP spid="87" grpId="0" bldLvl="0" animBg="1"/>
      <p:bldP spid="88" grpId="0" bldLvl="0" animBg="1"/>
      <p:bldP spid="22" grpId="0" bldLvl="0" animBg="1"/>
      <p:bldP spid="23" grpId="0" bldLvl="0" animBg="1"/>
      <p:bldP spid="43" grpId="0" bldLvl="0" animBg="1"/>
      <p:bldP spid="44" grpId="0" bldLvl="0" animBg="1"/>
      <p:bldP spid="46" grpId="0" bldLvl="0" animBg="1"/>
      <p:bldP spid="47" grpId="0" bldLvl="0" animBg="1"/>
      <p:bldP spid="4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 descr="E:/桌面/微信截图_20240731164903.png微信截图_2024073116490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77" r="4769"/>
          <a:stretch>
            <a:fillRect/>
          </a:stretch>
        </p:blipFill>
        <p:spPr>
          <a:xfrm>
            <a:off x="5899785" y="1490345"/>
            <a:ext cx="5467350" cy="322897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0795" y="17145"/>
            <a:ext cx="2365375" cy="775335"/>
            <a:chOff x="317" y="267"/>
            <a:chExt cx="3725" cy="1221"/>
          </a:xfrm>
        </p:grpSpPr>
        <p:grpSp>
          <p:nvGrpSpPr>
            <p:cNvPr id="3" name="组合 2"/>
            <p:cNvGrpSpPr/>
            <p:nvPr/>
          </p:nvGrpSpPr>
          <p:grpSpPr>
            <a:xfrm rot="0">
              <a:off x="317" y="267"/>
              <a:ext cx="1021" cy="1221"/>
              <a:chOff x="4705785" y="933781"/>
              <a:chExt cx="3209658" cy="3834445"/>
            </a:xfrm>
          </p:grpSpPr>
          <p:sp>
            <p:nvSpPr>
              <p:cNvPr id="18" name="椭圆 17"/>
              <p:cNvSpPr/>
              <p:nvPr>
                <p:custDataLst>
                  <p:tags r:id="rId2"/>
                </p:custDataLst>
              </p:nvPr>
            </p:nvSpPr>
            <p:spPr>
              <a:xfrm>
                <a:off x="5595326" y="1829599"/>
                <a:ext cx="2253274" cy="2253274"/>
              </a:xfrm>
              <a:prstGeom prst="ellipse">
                <a:avLst/>
              </a:prstGeom>
              <a:solidFill>
                <a:srgbClr val="F9DB4B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" name="矩形: 圆角 60"/>
              <p:cNvSpPr/>
              <p:nvPr>
                <p:custDataLst>
                  <p:tags r:id="rId3"/>
                </p:custDataLst>
              </p:nvPr>
            </p:nvSpPr>
            <p:spPr>
              <a:xfrm rot="2362500">
                <a:off x="4705785" y="2892509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5" name="矩形: 圆角 61"/>
              <p:cNvSpPr/>
              <p:nvPr>
                <p:custDataLst>
                  <p:tags r:id="rId4"/>
                </p:custDataLst>
              </p:nvPr>
            </p:nvSpPr>
            <p:spPr>
              <a:xfrm rot="4762500">
                <a:off x="5083133" y="1768407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21" name="矩形: 圆角 62"/>
              <p:cNvSpPr/>
              <p:nvPr>
                <p:custDataLst>
                  <p:tags r:id="rId5"/>
                </p:custDataLst>
              </p:nvPr>
            </p:nvSpPr>
            <p:spPr>
              <a:xfrm rot="7162500">
                <a:off x="6094756" y="1149850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22" name="矩形: 圆角 63"/>
              <p:cNvSpPr/>
              <p:nvPr>
                <p:custDataLst>
                  <p:tags r:id="rId6"/>
                </p:custDataLst>
              </p:nvPr>
            </p:nvSpPr>
            <p:spPr>
              <a:xfrm rot="9562500">
                <a:off x="7267305" y="1326265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6" name="矩形: 圆角 64"/>
              <p:cNvSpPr/>
              <p:nvPr>
                <p:custDataLst>
                  <p:tags r:id="rId7"/>
                </p:custDataLst>
              </p:nvPr>
            </p:nvSpPr>
            <p:spPr>
              <a:xfrm rot="19196971">
                <a:off x="6100055" y="4552227"/>
                <a:ext cx="648139" cy="215999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7" name="矩形: 圆角 65"/>
              <p:cNvSpPr/>
              <p:nvPr>
                <p:custDataLst>
                  <p:tags r:id="rId8"/>
                </p:custDataLst>
              </p:nvPr>
            </p:nvSpPr>
            <p:spPr>
              <a:xfrm rot="21562500">
                <a:off x="5139279" y="3996176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942" y="448"/>
              <a:ext cx="3100" cy="1007"/>
              <a:chOff x="3162" y="3374"/>
              <a:chExt cx="3100" cy="1007"/>
            </a:xfrm>
          </p:grpSpPr>
          <p:grpSp>
            <p:nvGrpSpPr>
              <p:cNvPr id="9" name="组合 8"/>
              <p:cNvGrpSpPr/>
              <p:nvPr/>
            </p:nvGrpSpPr>
            <p:grpSpPr>
              <a:xfrm rot="0">
                <a:off x="3162" y="3374"/>
                <a:ext cx="3100" cy="964"/>
                <a:chOff x="619564" y="497556"/>
                <a:chExt cx="1990420" cy="797844"/>
              </a:xfrm>
            </p:grpSpPr>
            <p:sp>
              <p:nvSpPr>
                <p:cNvPr id="10" name="任意多边形: 形状 55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619564" y="497556"/>
                  <a:ext cx="1990420" cy="797844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11" name="任意多边形: 形状 56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654050" y="538161"/>
                  <a:ext cx="1920876" cy="734220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238DBA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" name="文本框 11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3284" y="3462"/>
                <a:ext cx="2860" cy="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ctr"/>
                <a:r>
                  <a:rPr lang="zh-CN" altLang="en-US" sz="32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探究新知</a:t>
                </a:r>
                <a:endParaRPr lang="zh-CN" altLang="en-US" sz="32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641350" y="1078230"/>
            <a:ext cx="828675" cy="923925"/>
            <a:chOff x="611" y="2026"/>
            <a:chExt cx="1305" cy="1455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11" y="2026"/>
              <a:ext cx="1305" cy="1455"/>
            </a:xfrm>
            <a:prstGeom prst="rect">
              <a:avLst/>
            </a:prstGeom>
          </p:spPr>
        </p:pic>
        <p:sp>
          <p:nvSpPr>
            <p:cNvPr id="52" name="文本框 51"/>
            <p:cNvSpPr txBox="1"/>
            <p:nvPr>
              <p:custDataLst>
                <p:tags r:id="rId13"/>
              </p:custDataLst>
            </p:nvPr>
          </p:nvSpPr>
          <p:spPr>
            <a:xfrm>
              <a:off x="757" y="2238"/>
              <a:ext cx="914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algn="ctr">
                <a:buClrTx/>
                <a:buSzTx/>
                <a:buFontTx/>
              </a:pPr>
              <a:r>
                <a:rPr lang="en-US" altLang="zh-CN" sz="40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en-US" altLang="zh-CN" sz="4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533525" y="1274445"/>
            <a:ext cx="45021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600" b="1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一共有多少个学生？</a:t>
            </a:r>
            <a:endParaRPr lang="zh-CN" altLang="en-US" sz="3600" b="1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0" name="文本框 15362"/>
          <p:cNvSpPr txBox="1"/>
          <p:nvPr/>
        </p:nvSpPr>
        <p:spPr>
          <a:xfrm>
            <a:off x="8970645" y="4719320"/>
            <a:ext cx="1748790" cy="623570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>
            <a:spAutoFit/>
          </a:bodyPr>
          <a:p>
            <a:pPr algn="ctr"/>
            <a:r>
              <a:rPr lang="en-US" sz="3600" b="1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8</a:t>
            </a:r>
            <a:r>
              <a:rPr lang="zh-CN" altLang="en-US" sz="3600" b="1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个学生</a:t>
            </a:r>
            <a:endParaRPr lang="zh-CN" altLang="en-US" sz="3600" b="1">
              <a:solidFill>
                <a:srgbClr val="1D41D5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1" name="椭圆 30"/>
          <p:cNvSpPr/>
          <p:nvPr/>
        </p:nvSpPr>
        <p:spPr>
          <a:xfrm rot="1320000">
            <a:off x="7965440" y="2312035"/>
            <a:ext cx="3787775" cy="229616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椭圆 31"/>
          <p:cNvSpPr/>
          <p:nvPr/>
        </p:nvSpPr>
        <p:spPr>
          <a:xfrm rot="600000">
            <a:off x="5996940" y="1464310"/>
            <a:ext cx="2304415" cy="1320165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文本框 15362"/>
          <p:cNvSpPr txBox="1"/>
          <p:nvPr/>
        </p:nvSpPr>
        <p:spPr>
          <a:xfrm>
            <a:off x="6286500" y="866775"/>
            <a:ext cx="1748790" cy="623570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>
            <a:spAutoFit/>
          </a:bodyPr>
          <a:p>
            <a:pPr algn="ctr"/>
            <a:r>
              <a:rPr lang="en-US" sz="3600" b="1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lang="zh-CN" altLang="en-US" sz="3600" b="1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个学生</a:t>
            </a:r>
            <a:endParaRPr lang="zh-CN" altLang="en-US" sz="3600" b="1">
              <a:solidFill>
                <a:srgbClr val="1D41D5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959610" y="2573020"/>
            <a:ext cx="3053715" cy="645160"/>
            <a:chOff x="6062" y="8432"/>
            <a:chExt cx="4809" cy="1016"/>
          </a:xfrm>
        </p:grpSpPr>
        <p:sp>
          <p:nvSpPr>
            <p:cNvPr id="35" name="文本框 34"/>
            <p:cNvSpPr txBox="1"/>
            <p:nvPr/>
          </p:nvSpPr>
          <p:spPr>
            <a:xfrm>
              <a:off x="6062" y="8432"/>
              <a:ext cx="3939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8 </a:t>
              </a:r>
              <a:r>
                <a:rPr lang="zh-CN" altLang="en-US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＋</a:t>
              </a:r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 5 </a:t>
              </a:r>
              <a:r>
                <a:rPr lang="zh-CN" altLang="en-US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＝</a:t>
              </a:r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 </a:t>
              </a:r>
              <a:endPara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986" y="8503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1180465" y="3685540"/>
            <a:ext cx="5920105" cy="1198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拿出准备好的小棒摆一摆，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en-US" altLang="zh-CN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算一算。</a:t>
            </a:r>
            <a:endParaRPr lang="zh-CN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/>
      <p:bldP spid="31" grpId="0" bldLvl="0" animBg="1"/>
      <p:bldP spid="32" grpId="0" bldLvl="0" animBg="1"/>
      <p:bldP spid="33" grpId="0"/>
      <p:bldP spid="5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平行四边形 11"/>
          <p:cNvSpPr/>
          <p:nvPr/>
        </p:nvSpPr>
        <p:spPr>
          <a:xfrm>
            <a:off x="930910" y="2572385"/>
            <a:ext cx="3109595" cy="1337310"/>
          </a:xfrm>
          <a:prstGeom prst="parallelogram">
            <a:avLst>
              <a:gd name="adj" fmla="val 38793"/>
            </a:avLst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solidFill>
              <a:srgbClr val="F85327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3" name="Picture 20" descr="p65_2"/>
          <p:cNvPicPr>
            <a:picLocks noChangeAspect="1"/>
          </p:cNvPicPr>
          <p:nvPr/>
        </p:nvPicPr>
        <p:blipFill>
          <a:blip r:embed="rId1"/>
          <a:srcRect l="29609" t="16202" r="59835" b="3889"/>
          <a:stretch>
            <a:fillRect/>
          </a:stretch>
        </p:blipFill>
        <p:spPr>
          <a:xfrm>
            <a:off x="1139190" y="2620010"/>
            <a:ext cx="602615" cy="1150620"/>
          </a:xfrm>
          <a:prstGeom prst="parallelogram">
            <a:avLst>
              <a:gd name="adj" fmla="val 53560"/>
            </a:avLst>
          </a:prstGeom>
          <a:noFill/>
          <a:ln w="9525">
            <a:noFill/>
          </a:ln>
        </p:spPr>
      </p:pic>
      <p:pic>
        <p:nvPicPr>
          <p:cNvPr id="15" name="Picture 20" descr="p65_2"/>
          <p:cNvPicPr>
            <a:picLocks noChangeAspect="1"/>
          </p:cNvPicPr>
          <p:nvPr/>
        </p:nvPicPr>
        <p:blipFill>
          <a:blip r:embed="rId1"/>
          <a:srcRect l="29609" t="16202" r="59835" b="3889"/>
          <a:stretch>
            <a:fillRect/>
          </a:stretch>
        </p:blipFill>
        <p:spPr>
          <a:xfrm>
            <a:off x="1383030" y="2620010"/>
            <a:ext cx="602615" cy="1150620"/>
          </a:xfrm>
          <a:prstGeom prst="parallelogram">
            <a:avLst>
              <a:gd name="adj" fmla="val 53560"/>
            </a:avLst>
          </a:prstGeom>
          <a:noFill/>
          <a:ln w="9525">
            <a:noFill/>
          </a:ln>
        </p:spPr>
      </p:pic>
      <p:pic>
        <p:nvPicPr>
          <p:cNvPr id="6" name="Picture 20" descr="p65_2"/>
          <p:cNvPicPr>
            <a:picLocks noChangeAspect="1"/>
          </p:cNvPicPr>
          <p:nvPr/>
        </p:nvPicPr>
        <p:blipFill>
          <a:blip r:embed="rId1"/>
          <a:srcRect l="29609" t="16202" r="59835" b="3889"/>
          <a:stretch>
            <a:fillRect/>
          </a:stretch>
        </p:blipFill>
        <p:spPr>
          <a:xfrm>
            <a:off x="1626870" y="2620010"/>
            <a:ext cx="602615" cy="1150620"/>
          </a:xfrm>
          <a:prstGeom prst="parallelogram">
            <a:avLst>
              <a:gd name="adj" fmla="val 53560"/>
            </a:avLst>
          </a:prstGeom>
          <a:noFill/>
          <a:ln w="9525">
            <a:noFill/>
          </a:ln>
        </p:spPr>
      </p:pic>
      <p:pic>
        <p:nvPicPr>
          <p:cNvPr id="17" name="Picture 20" descr="p65_2"/>
          <p:cNvPicPr>
            <a:picLocks noChangeAspect="1"/>
          </p:cNvPicPr>
          <p:nvPr/>
        </p:nvPicPr>
        <p:blipFill>
          <a:blip r:embed="rId1"/>
          <a:srcRect l="29609" t="16202" r="59835" b="3889"/>
          <a:stretch>
            <a:fillRect/>
          </a:stretch>
        </p:blipFill>
        <p:spPr>
          <a:xfrm>
            <a:off x="1870710" y="2620010"/>
            <a:ext cx="602615" cy="1150620"/>
          </a:xfrm>
          <a:prstGeom prst="parallelogram">
            <a:avLst>
              <a:gd name="adj" fmla="val 53560"/>
            </a:avLst>
          </a:prstGeom>
          <a:noFill/>
          <a:ln w="9525">
            <a:noFill/>
          </a:ln>
        </p:spPr>
      </p:pic>
      <p:pic>
        <p:nvPicPr>
          <p:cNvPr id="20" name="Picture 20" descr="p65_2"/>
          <p:cNvPicPr>
            <a:picLocks noChangeAspect="1"/>
          </p:cNvPicPr>
          <p:nvPr/>
        </p:nvPicPr>
        <p:blipFill>
          <a:blip r:embed="rId1"/>
          <a:srcRect l="29609" t="16202" r="59835" b="3889"/>
          <a:stretch>
            <a:fillRect/>
          </a:stretch>
        </p:blipFill>
        <p:spPr>
          <a:xfrm>
            <a:off x="2114550" y="2620010"/>
            <a:ext cx="602615" cy="1150620"/>
          </a:xfrm>
          <a:prstGeom prst="parallelogram">
            <a:avLst>
              <a:gd name="adj" fmla="val 53560"/>
            </a:avLst>
          </a:prstGeom>
          <a:noFill/>
          <a:ln w="9525">
            <a:noFill/>
          </a:ln>
        </p:spPr>
      </p:pic>
      <p:pic>
        <p:nvPicPr>
          <p:cNvPr id="23" name="Picture 20" descr="p65_2"/>
          <p:cNvPicPr>
            <a:picLocks noChangeAspect="1"/>
          </p:cNvPicPr>
          <p:nvPr/>
        </p:nvPicPr>
        <p:blipFill>
          <a:blip r:embed="rId1"/>
          <a:srcRect l="29609" t="16202" r="59835" b="3889"/>
          <a:stretch>
            <a:fillRect/>
          </a:stretch>
        </p:blipFill>
        <p:spPr>
          <a:xfrm>
            <a:off x="2358390" y="2620010"/>
            <a:ext cx="602615" cy="1150620"/>
          </a:xfrm>
          <a:prstGeom prst="parallelogram">
            <a:avLst>
              <a:gd name="adj" fmla="val 53560"/>
            </a:avLst>
          </a:prstGeom>
          <a:noFill/>
          <a:ln w="9525">
            <a:noFill/>
          </a:ln>
        </p:spPr>
      </p:pic>
      <p:pic>
        <p:nvPicPr>
          <p:cNvPr id="24" name="Picture 20" descr="p65_2"/>
          <p:cNvPicPr>
            <a:picLocks noChangeAspect="1"/>
          </p:cNvPicPr>
          <p:nvPr/>
        </p:nvPicPr>
        <p:blipFill>
          <a:blip r:embed="rId1"/>
          <a:srcRect l="29609" t="16202" r="59835" b="3889"/>
          <a:stretch>
            <a:fillRect/>
          </a:stretch>
        </p:blipFill>
        <p:spPr>
          <a:xfrm>
            <a:off x="2602230" y="2620010"/>
            <a:ext cx="602615" cy="1150620"/>
          </a:xfrm>
          <a:prstGeom prst="parallelogram">
            <a:avLst>
              <a:gd name="adj" fmla="val 53560"/>
            </a:avLst>
          </a:prstGeom>
          <a:noFill/>
          <a:ln w="9525">
            <a:noFill/>
          </a:ln>
        </p:spPr>
      </p:pic>
      <p:pic>
        <p:nvPicPr>
          <p:cNvPr id="25" name="Picture 20" descr="p65_2"/>
          <p:cNvPicPr>
            <a:picLocks noChangeAspect="1"/>
          </p:cNvPicPr>
          <p:nvPr/>
        </p:nvPicPr>
        <p:blipFill>
          <a:blip r:embed="rId1"/>
          <a:srcRect l="29609" t="16202" r="59835" b="3889"/>
          <a:stretch>
            <a:fillRect/>
          </a:stretch>
        </p:blipFill>
        <p:spPr>
          <a:xfrm>
            <a:off x="2846070" y="2620010"/>
            <a:ext cx="602615" cy="1150620"/>
          </a:xfrm>
          <a:prstGeom prst="parallelogram">
            <a:avLst>
              <a:gd name="adj" fmla="val 53560"/>
            </a:avLst>
          </a:prstGeom>
          <a:noFill/>
          <a:ln w="9525">
            <a:noFill/>
          </a:ln>
        </p:spPr>
      </p:pic>
      <p:grpSp>
        <p:nvGrpSpPr>
          <p:cNvPr id="34" name="组合 33"/>
          <p:cNvGrpSpPr/>
          <p:nvPr/>
        </p:nvGrpSpPr>
        <p:grpSpPr>
          <a:xfrm>
            <a:off x="5526405" y="1245235"/>
            <a:ext cx="3053715" cy="645160"/>
            <a:chOff x="6062" y="8432"/>
            <a:chExt cx="4809" cy="1016"/>
          </a:xfrm>
        </p:grpSpPr>
        <p:sp>
          <p:nvSpPr>
            <p:cNvPr id="35" name="文本框 34"/>
            <p:cNvSpPr txBox="1"/>
            <p:nvPr/>
          </p:nvSpPr>
          <p:spPr>
            <a:xfrm>
              <a:off x="6062" y="8432"/>
              <a:ext cx="3939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8 </a:t>
              </a:r>
              <a:r>
                <a:rPr lang="zh-CN" altLang="en-US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＋</a:t>
              </a:r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 5 </a:t>
              </a:r>
              <a:r>
                <a:rPr lang="zh-CN" altLang="en-US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＝</a:t>
              </a:r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 </a:t>
              </a:r>
              <a:endPara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9986" y="8503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3" name="Picture 20" descr="p65_2"/>
          <p:cNvPicPr>
            <a:picLocks noChangeAspect="1"/>
          </p:cNvPicPr>
          <p:nvPr/>
        </p:nvPicPr>
        <p:blipFill>
          <a:blip r:embed="rId1"/>
          <a:srcRect l="29609" t="16202" r="59835" b="3889"/>
          <a:stretch>
            <a:fillRect/>
          </a:stretch>
        </p:blipFill>
        <p:spPr>
          <a:xfrm>
            <a:off x="3728085" y="2620010"/>
            <a:ext cx="602615" cy="1150620"/>
          </a:xfrm>
          <a:prstGeom prst="parallelogram">
            <a:avLst>
              <a:gd name="adj" fmla="val 53560"/>
            </a:avLst>
          </a:prstGeom>
          <a:noFill/>
          <a:ln w="9525">
            <a:noFill/>
          </a:ln>
        </p:spPr>
      </p:pic>
      <p:pic>
        <p:nvPicPr>
          <p:cNvPr id="4" name="Picture 20" descr="p65_2"/>
          <p:cNvPicPr>
            <a:picLocks noChangeAspect="1"/>
          </p:cNvPicPr>
          <p:nvPr/>
        </p:nvPicPr>
        <p:blipFill>
          <a:blip r:embed="rId1"/>
          <a:srcRect l="29609" t="16202" r="59835" b="3889"/>
          <a:stretch>
            <a:fillRect/>
          </a:stretch>
        </p:blipFill>
        <p:spPr>
          <a:xfrm>
            <a:off x="3954780" y="2620010"/>
            <a:ext cx="602615" cy="1150620"/>
          </a:xfrm>
          <a:prstGeom prst="parallelogram">
            <a:avLst>
              <a:gd name="adj" fmla="val 53560"/>
            </a:avLst>
          </a:prstGeom>
          <a:noFill/>
          <a:ln w="9525">
            <a:noFill/>
          </a:ln>
        </p:spPr>
      </p:pic>
      <p:pic>
        <p:nvPicPr>
          <p:cNvPr id="5" name="Picture 20" descr="p65_2"/>
          <p:cNvPicPr>
            <a:picLocks noChangeAspect="1"/>
          </p:cNvPicPr>
          <p:nvPr/>
        </p:nvPicPr>
        <p:blipFill>
          <a:blip r:embed="rId1"/>
          <a:srcRect l="29609" t="16202" r="59835" b="3889"/>
          <a:stretch>
            <a:fillRect/>
          </a:stretch>
        </p:blipFill>
        <p:spPr>
          <a:xfrm>
            <a:off x="4181475" y="2620010"/>
            <a:ext cx="602615" cy="1150620"/>
          </a:xfrm>
          <a:prstGeom prst="parallelogram">
            <a:avLst>
              <a:gd name="adj" fmla="val 53560"/>
            </a:avLst>
          </a:prstGeom>
          <a:noFill/>
          <a:ln w="9525">
            <a:noFill/>
          </a:ln>
        </p:spPr>
      </p:pic>
      <p:pic>
        <p:nvPicPr>
          <p:cNvPr id="8" name="Picture 20" descr="p65_2"/>
          <p:cNvPicPr>
            <a:picLocks noChangeAspect="1"/>
          </p:cNvPicPr>
          <p:nvPr/>
        </p:nvPicPr>
        <p:blipFill>
          <a:blip r:embed="rId1"/>
          <a:srcRect l="29609" t="16202" r="59835" b="3889"/>
          <a:stretch>
            <a:fillRect/>
          </a:stretch>
        </p:blipFill>
        <p:spPr>
          <a:xfrm>
            <a:off x="4408170" y="2620010"/>
            <a:ext cx="602615" cy="1150620"/>
          </a:xfrm>
          <a:prstGeom prst="parallelogram">
            <a:avLst>
              <a:gd name="adj" fmla="val 53560"/>
            </a:avLst>
          </a:prstGeom>
          <a:noFill/>
          <a:ln w="9525">
            <a:noFill/>
          </a:ln>
        </p:spPr>
      </p:pic>
      <p:pic>
        <p:nvPicPr>
          <p:cNvPr id="11" name="Picture 20" descr="p65_2"/>
          <p:cNvPicPr>
            <a:picLocks noChangeAspect="1"/>
          </p:cNvPicPr>
          <p:nvPr/>
        </p:nvPicPr>
        <p:blipFill>
          <a:blip r:embed="rId1"/>
          <a:srcRect l="29609" t="16202" r="59835" b="3889"/>
          <a:stretch>
            <a:fillRect/>
          </a:stretch>
        </p:blipFill>
        <p:spPr>
          <a:xfrm>
            <a:off x="4634865" y="2620010"/>
            <a:ext cx="602615" cy="1150620"/>
          </a:xfrm>
          <a:prstGeom prst="parallelogram">
            <a:avLst>
              <a:gd name="adj" fmla="val 53560"/>
            </a:avLst>
          </a:prstGeom>
          <a:noFill/>
          <a:ln w="9525">
            <a:noFill/>
          </a:ln>
        </p:spPr>
      </p:pic>
      <p:pic>
        <p:nvPicPr>
          <p:cNvPr id="13" name="Picture 20" descr="p65_2"/>
          <p:cNvPicPr>
            <a:picLocks noChangeAspect="1"/>
          </p:cNvPicPr>
          <p:nvPr/>
        </p:nvPicPr>
        <p:blipFill>
          <a:blip r:embed="rId1"/>
          <a:srcRect r="78071"/>
          <a:stretch>
            <a:fillRect/>
          </a:stretch>
        </p:blipFill>
        <p:spPr>
          <a:xfrm>
            <a:off x="2202815" y="2474595"/>
            <a:ext cx="1249045" cy="1435100"/>
          </a:xfrm>
          <a:prstGeom prst="parallelogram">
            <a:avLst>
              <a:gd name="adj" fmla="val 33221"/>
            </a:avLst>
          </a:prstGeom>
          <a:noFill/>
          <a:ln w="9525">
            <a:noFill/>
          </a:ln>
        </p:spPr>
      </p:pic>
      <p:grpSp>
        <p:nvGrpSpPr>
          <p:cNvPr id="26" name="组合 25"/>
          <p:cNvGrpSpPr/>
          <p:nvPr/>
        </p:nvGrpSpPr>
        <p:grpSpPr>
          <a:xfrm>
            <a:off x="6661785" y="1847850"/>
            <a:ext cx="732155" cy="481330"/>
            <a:chOff x="8973" y="1879"/>
            <a:chExt cx="1153" cy="758"/>
          </a:xfrm>
        </p:grpSpPr>
        <p:cxnSp>
          <p:nvCxnSpPr>
            <p:cNvPr id="32" name="直接连接符 31"/>
            <p:cNvCxnSpPr/>
            <p:nvPr/>
          </p:nvCxnSpPr>
          <p:spPr>
            <a:xfrm flipH="1">
              <a:off x="8973" y="1879"/>
              <a:ext cx="577" cy="75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9550" y="1879"/>
              <a:ext cx="577" cy="75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24"/>
          <p:cNvSpPr txBox="1"/>
          <p:nvPr/>
        </p:nvSpPr>
        <p:spPr>
          <a:xfrm>
            <a:off x="6435597" y="2262501"/>
            <a:ext cx="476192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en-US" altLang="zh-CN" sz="3600" b="1" dirty="0">
                <a:solidFill>
                  <a:srgbClr val="3B15F9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endParaRPr lang="en-US" altLang="zh-CN" sz="3600" b="1" dirty="0">
              <a:solidFill>
                <a:srgbClr val="3B15F9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7150096" y="2262501"/>
            <a:ext cx="476192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en-US" altLang="zh-CN" sz="3600" b="1" dirty="0">
                <a:solidFill>
                  <a:srgbClr val="3B15F9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endParaRPr lang="en-US" altLang="zh-CN" sz="3600" b="1" dirty="0">
              <a:solidFill>
                <a:srgbClr val="3B15F9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864860" y="1921510"/>
            <a:ext cx="797560" cy="1049655"/>
            <a:chOff x="3856827" y="2143917"/>
            <a:chExt cx="319887" cy="785818"/>
          </a:xfrm>
        </p:grpSpPr>
        <p:cxnSp>
          <p:nvCxnSpPr>
            <p:cNvPr id="30" name="直接连接符 29"/>
            <p:cNvCxnSpPr/>
            <p:nvPr/>
          </p:nvCxnSpPr>
          <p:spPr>
            <a:xfrm rot="5400000">
              <a:off x="3464709" y="2536034"/>
              <a:ext cx="785818" cy="1583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3858409" y="2919278"/>
              <a:ext cx="318304" cy="1584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rot="5400000" flipH="1" flipV="1">
              <a:off x="4114134" y="2867154"/>
              <a:ext cx="125160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文本框 45"/>
          <p:cNvSpPr txBox="1"/>
          <p:nvPr/>
        </p:nvSpPr>
        <p:spPr>
          <a:xfrm>
            <a:off x="8320405" y="2391410"/>
            <a:ext cx="34016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3600" b="1">
                <a:solidFill>
                  <a:srgbClr val="F010C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想：</a:t>
            </a:r>
            <a:r>
              <a:rPr lang="en-US" altLang="zh-CN" sz="3600" b="1">
                <a:solidFill>
                  <a:srgbClr val="F010C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8</a:t>
            </a:r>
            <a:r>
              <a:rPr lang="zh-CN" altLang="en-US" sz="3600" b="1">
                <a:solidFill>
                  <a:srgbClr val="F010C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加</a:t>
            </a:r>
            <a:r>
              <a:rPr lang="en-US" altLang="zh-CN" sz="3600" b="1">
                <a:solidFill>
                  <a:srgbClr val="F010C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3600" b="1">
                <a:solidFill>
                  <a:srgbClr val="F010C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得</a:t>
            </a:r>
            <a:r>
              <a:rPr lang="en-US" altLang="zh-CN" sz="3600" b="1">
                <a:solidFill>
                  <a:srgbClr val="F010C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10</a:t>
            </a:r>
            <a:r>
              <a:rPr lang="zh-CN" altLang="en-US" sz="3600" b="1">
                <a:solidFill>
                  <a:srgbClr val="F010C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endParaRPr lang="zh-CN" altLang="en-US" sz="3600" b="1">
              <a:solidFill>
                <a:srgbClr val="F010C9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906770" y="2932430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10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9186545" y="3036570"/>
            <a:ext cx="28879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 b="1">
                <a:solidFill>
                  <a:srgbClr val="F010C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10</a:t>
            </a:r>
            <a:r>
              <a:rPr lang="zh-CN" altLang="en-US" sz="3600" b="1">
                <a:solidFill>
                  <a:srgbClr val="F010C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加</a:t>
            </a:r>
            <a:r>
              <a:rPr lang="en-US" altLang="zh-CN" sz="3600" b="1">
                <a:solidFill>
                  <a:srgbClr val="F010C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sz="3600" b="1">
                <a:solidFill>
                  <a:srgbClr val="F010C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得</a:t>
            </a:r>
            <a:r>
              <a:rPr lang="en-US" altLang="zh-CN" sz="3600" b="1">
                <a:solidFill>
                  <a:srgbClr val="F010C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en-US" sz="3600" b="1">
                <a:solidFill>
                  <a:srgbClr val="F010C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sz="3600" b="1">
                <a:solidFill>
                  <a:srgbClr val="F010C9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3600" b="1">
              <a:solidFill>
                <a:srgbClr val="F010C9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959090" y="1254760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13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70313 0 " pathEditMode="relative" rAng="0" ptsTypes="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8125 0 " pathEditMode="relative" rAng="0" ptsTypes="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bldLvl="0" animBg="1"/>
      <p:bldP spid="14" grpId="0"/>
      <p:bldP spid="16" grpId="0"/>
      <p:bldP spid="46" grpId="0" bldLvl="0" animBg="1"/>
      <p:bldP spid="42" grpId="0" bldLvl="0" animBg="1"/>
      <p:bldP spid="44" grpId="0" bldLvl="0" animBg="1"/>
      <p:bldP spid="4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508000" y="633730"/>
            <a:ext cx="2597150" cy="1016000"/>
            <a:chOff x="2362" y="1744"/>
            <a:chExt cx="4090" cy="160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62" y="1744"/>
              <a:ext cx="4090" cy="1600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3275" y="2036"/>
              <a:ext cx="2611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sz="36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算一算</a:t>
              </a:r>
              <a:endPara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789430" y="2331085"/>
            <a:ext cx="3053715" cy="645160"/>
            <a:chOff x="6062" y="8432"/>
            <a:chExt cx="4809" cy="1016"/>
          </a:xfrm>
        </p:grpSpPr>
        <p:sp>
          <p:nvSpPr>
            <p:cNvPr id="5" name="文本框 4"/>
            <p:cNvSpPr txBox="1"/>
            <p:nvPr/>
          </p:nvSpPr>
          <p:spPr>
            <a:xfrm>
              <a:off x="6062" y="8432"/>
              <a:ext cx="3939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8 </a:t>
              </a:r>
              <a:r>
                <a:rPr lang="zh-CN" altLang="en-US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＋</a:t>
              </a:r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 4 </a:t>
              </a:r>
              <a:r>
                <a:rPr lang="zh-CN" altLang="en-US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＝</a:t>
              </a:r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 </a:t>
              </a:r>
              <a:endPara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9986" y="8503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572885" y="2331085"/>
            <a:ext cx="3053715" cy="645160"/>
            <a:chOff x="6062" y="8432"/>
            <a:chExt cx="4809" cy="1016"/>
          </a:xfrm>
        </p:grpSpPr>
        <p:sp>
          <p:nvSpPr>
            <p:cNvPr id="13" name="文本框 12"/>
            <p:cNvSpPr txBox="1"/>
            <p:nvPr/>
          </p:nvSpPr>
          <p:spPr>
            <a:xfrm>
              <a:off x="6062" y="8432"/>
              <a:ext cx="3939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8 </a:t>
              </a:r>
              <a:r>
                <a:rPr lang="zh-CN" altLang="en-US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＋</a:t>
              </a:r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 6 </a:t>
              </a:r>
              <a:r>
                <a:rPr lang="zh-CN" altLang="en-US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＝</a:t>
              </a:r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 </a:t>
              </a:r>
              <a:endPara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9986" y="8503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910840" y="2850515"/>
            <a:ext cx="732155" cy="481330"/>
            <a:chOff x="8973" y="1879"/>
            <a:chExt cx="1153" cy="758"/>
          </a:xfrm>
        </p:grpSpPr>
        <p:cxnSp>
          <p:nvCxnSpPr>
            <p:cNvPr id="27" name="直接连接符 26"/>
            <p:cNvCxnSpPr/>
            <p:nvPr/>
          </p:nvCxnSpPr>
          <p:spPr>
            <a:xfrm flipH="1">
              <a:off x="8973" y="1879"/>
              <a:ext cx="577" cy="75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9550" y="1879"/>
              <a:ext cx="577" cy="75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24"/>
          <p:cNvSpPr txBox="1"/>
          <p:nvPr/>
        </p:nvSpPr>
        <p:spPr>
          <a:xfrm>
            <a:off x="2684652" y="3265166"/>
            <a:ext cx="476192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en-US" altLang="zh-CN" sz="3600" b="1" dirty="0">
                <a:solidFill>
                  <a:srgbClr val="3B15F9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endParaRPr lang="en-US" altLang="zh-CN" sz="3600" b="1" dirty="0">
              <a:solidFill>
                <a:srgbClr val="3B15F9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3" name="TextBox 24"/>
          <p:cNvSpPr txBox="1"/>
          <p:nvPr/>
        </p:nvSpPr>
        <p:spPr>
          <a:xfrm>
            <a:off x="3399151" y="3265166"/>
            <a:ext cx="476192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en-US" altLang="zh-CN" sz="3600" b="1" dirty="0">
                <a:solidFill>
                  <a:srgbClr val="3B15F9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endParaRPr lang="en-US" altLang="zh-CN" sz="3600" b="1" dirty="0">
              <a:solidFill>
                <a:srgbClr val="3B15F9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113915" y="2924175"/>
            <a:ext cx="797560" cy="1049655"/>
            <a:chOff x="3856827" y="2143917"/>
            <a:chExt cx="319887" cy="785818"/>
          </a:xfrm>
        </p:grpSpPr>
        <p:cxnSp>
          <p:nvCxnSpPr>
            <p:cNvPr id="39" name="直接连接符 38"/>
            <p:cNvCxnSpPr/>
            <p:nvPr/>
          </p:nvCxnSpPr>
          <p:spPr>
            <a:xfrm rot="5400000">
              <a:off x="3464709" y="2536034"/>
              <a:ext cx="785818" cy="1583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3858409" y="2919278"/>
              <a:ext cx="318304" cy="1584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rot="5400000" flipH="1" flipV="1">
              <a:off x="4114134" y="2867154"/>
              <a:ext cx="125160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文本框 49"/>
          <p:cNvSpPr txBox="1"/>
          <p:nvPr/>
        </p:nvSpPr>
        <p:spPr>
          <a:xfrm>
            <a:off x="2155825" y="3935095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10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212590" y="2338070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12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7708265" y="2865755"/>
            <a:ext cx="732155" cy="481330"/>
            <a:chOff x="8973" y="1879"/>
            <a:chExt cx="1153" cy="758"/>
          </a:xfrm>
        </p:grpSpPr>
        <p:cxnSp>
          <p:nvCxnSpPr>
            <p:cNvPr id="53" name="直接连接符 52"/>
            <p:cNvCxnSpPr/>
            <p:nvPr/>
          </p:nvCxnSpPr>
          <p:spPr>
            <a:xfrm flipH="1">
              <a:off x="8973" y="1879"/>
              <a:ext cx="577" cy="75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9550" y="1879"/>
              <a:ext cx="577" cy="75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24"/>
          <p:cNvSpPr txBox="1"/>
          <p:nvPr/>
        </p:nvSpPr>
        <p:spPr>
          <a:xfrm>
            <a:off x="7482077" y="3280406"/>
            <a:ext cx="476192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en-US" altLang="zh-CN" sz="3600" b="1" dirty="0">
                <a:solidFill>
                  <a:srgbClr val="3B15F9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endParaRPr lang="en-US" altLang="zh-CN" sz="3600" b="1" dirty="0">
              <a:solidFill>
                <a:srgbClr val="3B15F9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6" name="TextBox 24"/>
          <p:cNvSpPr txBox="1"/>
          <p:nvPr/>
        </p:nvSpPr>
        <p:spPr>
          <a:xfrm>
            <a:off x="8196576" y="3280406"/>
            <a:ext cx="476192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en-US" altLang="zh-CN" sz="3600" b="1" dirty="0">
                <a:solidFill>
                  <a:srgbClr val="3B15F9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  <a:endParaRPr lang="en-US" altLang="zh-CN" sz="3600" b="1" dirty="0">
              <a:solidFill>
                <a:srgbClr val="3B15F9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6911340" y="2939415"/>
            <a:ext cx="797560" cy="1049655"/>
            <a:chOff x="3856827" y="2143917"/>
            <a:chExt cx="319887" cy="785818"/>
          </a:xfrm>
        </p:grpSpPr>
        <p:cxnSp>
          <p:nvCxnSpPr>
            <p:cNvPr id="58" name="直接连接符 57"/>
            <p:cNvCxnSpPr/>
            <p:nvPr/>
          </p:nvCxnSpPr>
          <p:spPr>
            <a:xfrm rot="5400000">
              <a:off x="3464709" y="2536034"/>
              <a:ext cx="785818" cy="1583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V="1">
              <a:off x="3858409" y="2919278"/>
              <a:ext cx="318304" cy="1584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rot="5400000" flipH="1" flipV="1">
              <a:off x="4114134" y="2867154"/>
              <a:ext cx="125160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文本框 60"/>
          <p:cNvSpPr txBox="1"/>
          <p:nvPr/>
        </p:nvSpPr>
        <p:spPr>
          <a:xfrm>
            <a:off x="6953250" y="3950335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10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8975725" y="2338070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14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50" grpId="0" bldLvl="0" animBg="1"/>
      <p:bldP spid="51" grpId="0" bldLvl="0" animBg="1"/>
      <p:bldP spid="55" grpId="0"/>
      <p:bldP spid="56" grpId="0"/>
      <p:bldP spid="61" grpId="0" bldLvl="0" animBg="1"/>
      <p:bldP spid="6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7" name="TextBox 7"/>
          <p:cNvSpPr txBox="1"/>
          <p:nvPr/>
        </p:nvSpPr>
        <p:spPr>
          <a:xfrm>
            <a:off x="909955" y="594360"/>
            <a:ext cx="980376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None/>
            </a:pPr>
            <a:r>
              <a:rPr 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在计算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9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加几、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加几时有什么相同点和不同点</a:t>
            </a:r>
            <a:r>
              <a:rPr 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？</a:t>
            </a:r>
            <a:endParaRPr lang="zh-CN" altLang="zh-CN" sz="36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 rot="0">
            <a:off x="770255" y="1414780"/>
            <a:ext cx="3053715" cy="645160"/>
            <a:chOff x="6062" y="8432"/>
            <a:chExt cx="4809" cy="1016"/>
          </a:xfrm>
        </p:grpSpPr>
        <p:sp>
          <p:nvSpPr>
            <p:cNvPr id="19" name="文本框 18"/>
            <p:cNvSpPr txBox="1"/>
            <p:nvPr/>
          </p:nvSpPr>
          <p:spPr>
            <a:xfrm>
              <a:off x="6062" y="8432"/>
              <a:ext cx="3939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9 </a:t>
              </a:r>
              <a:r>
                <a:rPr lang="zh-CN" altLang="en-US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＋</a:t>
              </a:r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 4 </a:t>
              </a:r>
              <a:r>
                <a:rPr lang="zh-CN" altLang="en-US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＝</a:t>
              </a:r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 </a:t>
              </a:r>
              <a:endPara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986" y="8503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0">
            <a:off x="1896110" y="1953260"/>
            <a:ext cx="732155" cy="481330"/>
            <a:chOff x="8973" y="1879"/>
            <a:chExt cx="1153" cy="758"/>
          </a:xfrm>
        </p:grpSpPr>
        <p:cxnSp>
          <p:nvCxnSpPr>
            <p:cNvPr id="32" name="直接连接符 31"/>
            <p:cNvCxnSpPr/>
            <p:nvPr/>
          </p:nvCxnSpPr>
          <p:spPr>
            <a:xfrm flipH="1">
              <a:off x="8973" y="1879"/>
              <a:ext cx="577" cy="75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9550" y="1879"/>
              <a:ext cx="577" cy="75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24"/>
          <p:cNvSpPr txBox="1"/>
          <p:nvPr/>
        </p:nvSpPr>
        <p:spPr>
          <a:xfrm>
            <a:off x="1670050" y="2367915"/>
            <a:ext cx="4762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en-US" altLang="zh-CN" sz="3600" b="1" dirty="0">
                <a:solidFill>
                  <a:srgbClr val="3B15F9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endParaRPr lang="en-US" altLang="zh-CN" sz="3600" b="1" dirty="0">
              <a:solidFill>
                <a:srgbClr val="3B15F9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2384425" y="2367915"/>
            <a:ext cx="4762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en-US" altLang="zh-CN" sz="3600" b="1" dirty="0">
                <a:solidFill>
                  <a:srgbClr val="3B15F9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endParaRPr lang="en-US" altLang="zh-CN" sz="3600" b="1" dirty="0">
              <a:solidFill>
                <a:srgbClr val="3B15F9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 rot="0">
            <a:off x="1099185" y="2026920"/>
            <a:ext cx="797560" cy="1049655"/>
            <a:chOff x="3856827" y="2143917"/>
            <a:chExt cx="319887" cy="785818"/>
          </a:xfrm>
        </p:grpSpPr>
        <p:cxnSp>
          <p:nvCxnSpPr>
            <p:cNvPr id="30" name="直接连接符 29"/>
            <p:cNvCxnSpPr/>
            <p:nvPr/>
          </p:nvCxnSpPr>
          <p:spPr>
            <a:xfrm rot="5400000">
              <a:off x="3464709" y="2536034"/>
              <a:ext cx="785818" cy="1583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3858409" y="2919278"/>
              <a:ext cx="318304" cy="1584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rot="5400000" flipH="1" flipV="1">
              <a:off x="4114134" y="2867154"/>
              <a:ext cx="125160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文本框 41"/>
          <p:cNvSpPr txBox="1"/>
          <p:nvPr/>
        </p:nvSpPr>
        <p:spPr>
          <a:xfrm>
            <a:off x="1141095" y="3037840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10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194050" y="1421765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13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 rot="0">
            <a:off x="4496435" y="1433830"/>
            <a:ext cx="3053715" cy="645160"/>
            <a:chOff x="6062" y="8432"/>
            <a:chExt cx="4809" cy="1016"/>
          </a:xfrm>
        </p:grpSpPr>
        <p:sp>
          <p:nvSpPr>
            <p:cNvPr id="5" name="文本框 4"/>
            <p:cNvSpPr txBox="1"/>
            <p:nvPr/>
          </p:nvSpPr>
          <p:spPr>
            <a:xfrm>
              <a:off x="6062" y="8432"/>
              <a:ext cx="3939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8 </a:t>
              </a:r>
              <a:r>
                <a:rPr lang="zh-CN" altLang="en-US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＋</a:t>
              </a:r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 4 </a:t>
              </a:r>
              <a:r>
                <a:rPr lang="zh-CN" altLang="en-US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＝</a:t>
              </a:r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 </a:t>
              </a:r>
              <a:endPara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9986" y="8503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 rot="0">
            <a:off x="5617845" y="1953260"/>
            <a:ext cx="732155" cy="481330"/>
            <a:chOff x="8973" y="1879"/>
            <a:chExt cx="1153" cy="758"/>
          </a:xfrm>
        </p:grpSpPr>
        <p:cxnSp>
          <p:nvCxnSpPr>
            <p:cNvPr id="27" name="直接连接符 26"/>
            <p:cNvCxnSpPr/>
            <p:nvPr/>
          </p:nvCxnSpPr>
          <p:spPr>
            <a:xfrm flipH="1">
              <a:off x="8973" y="1879"/>
              <a:ext cx="577" cy="75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9550" y="1879"/>
              <a:ext cx="577" cy="75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24"/>
          <p:cNvSpPr txBox="1"/>
          <p:nvPr/>
        </p:nvSpPr>
        <p:spPr>
          <a:xfrm>
            <a:off x="5391785" y="2367915"/>
            <a:ext cx="4762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en-US" altLang="zh-CN" sz="3600" b="1" dirty="0">
                <a:solidFill>
                  <a:srgbClr val="3B15F9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endParaRPr lang="en-US" altLang="zh-CN" sz="3600" b="1" dirty="0">
              <a:solidFill>
                <a:srgbClr val="3B15F9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3" name="TextBox 24"/>
          <p:cNvSpPr txBox="1"/>
          <p:nvPr/>
        </p:nvSpPr>
        <p:spPr>
          <a:xfrm>
            <a:off x="6106160" y="2367915"/>
            <a:ext cx="4762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en-US" altLang="zh-CN" sz="3600" b="1" dirty="0">
                <a:solidFill>
                  <a:srgbClr val="3B15F9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endParaRPr lang="en-US" altLang="zh-CN" sz="3600" b="1" dirty="0">
              <a:solidFill>
                <a:srgbClr val="3B15F9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 rot="0">
            <a:off x="4820920" y="2026920"/>
            <a:ext cx="797560" cy="1049655"/>
            <a:chOff x="3856827" y="2143917"/>
            <a:chExt cx="319887" cy="785818"/>
          </a:xfrm>
        </p:grpSpPr>
        <p:cxnSp>
          <p:nvCxnSpPr>
            <p:cNvPr id="39" name="直接连接符 38"/>
            <p:cNvCxnSpPr/>
            <p:nvPr/>
          </p:nvCxnSpPr>
          <p:spPr>
            <a:xfrm rot="5400000">
              <a:off x="3464709" y="2536034"/>
              <a:ext cx="785818" cy="1583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3858409" y="2919278"/>
              <a:ext cx="318304" cy="1584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rot="5400000" flipH="1" flipV="1">
              <a:off x="4114134" y="2867154"/>
              <a:ext cx="125160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文本框 49"/>
          <p:cNvSpPr txBox="1"/>
          <p:nvPr/>
        </p:nvSpPr>
        <p:spPr>
          <a:xfrm>
            <a:off x="4862830" y="3037840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10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919595" y="1440815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12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 rot="0">
            <a:off x="8221980" y="1418590"/>
            <a:ext cx="3053715" cy="645160"/>
            <a:chOff x="6062" y="8432"/>
            <a:chExt cx="4809" cy="1016"/>
          </a:xfrm>
        </p:grpSpPr>
        <p:sp>
          <p:nvSpPr>
            <p:cNvPr id="13" name="文本框 12"/>
            <p:cNvSpPr txBox="1"/>
            <p:nvPr/>
          </p:nvSpPr>
          <p:spPr>
            <a:xfrm>
              <a:off x="6062" y="8432"/>
              <a:ext cx="3939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8 </a:t>
              </a:r>
              <a:r>
                <a:rPr lang="zh-CN" altLang="en-US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＋</a:t>
              </a:r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 6 </a:t>
              </a:r>
              <a:r>
                <a:rPr lang="zh-CN" altLang="en-US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＝</a:t>
              </a:r>
              <a:r>
                <a: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 </a:t>
              </a:r>
              <a:endParaRPr lang="en-US" altLang="zh-CN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9986" y="8503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 rot="0">
            <a:off x="9357360" y="1953260"/>
            <a:ext cx="732155" cy="481330"/>
            <a:chOff x="8973" y="1879"/>
            <a:chExt cx="1153" cy="758"/>
          </a:xfrm>
        </p:grpSpPr>
        <p:cxnSp>
          <p:nvCxnSpPr>
            <p:cNvPr id="53" name="直接连接符 52"/>
            <p:cNvCxnSpPr/>
            <p:nvPr/>
          </p:nvCxnSpPr>
          <p:spPr>
            <a:xfrm flipH="1">
              <a:off x="8973" y="1879"/>
              <a:ext cx="577" cy="75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9550" y="1879"/>
              <a:ext cx="577" cy="75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24"/>
          <p:cNvSpPr txBox="1"/>
          <p:nvPr/>
        </p:nvSpPr>
        <p:spPr>
          <a:xfrm>
            <a:off x="9131300" y="2367915"/>
            <a:ext cx="4762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en-US" altLang="zh-CN" sz="3600" b="1" dirty="0">
                <a:solidFill>
                  <a:srgbClr val="3B15F9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endParaRPr lang="en-US" altLang="zh-CN" sz="3600" b="1" dirty="0">
              <a:solidFill>
                <a:srgbClr val="3B15F9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6" name="TextBox 24"/>
          <p:cNvSpPr txBox="1"/>
          <p:nvPr/>
        </p:nvSpPr>
        <p:spPr>
          <a:xfrm>
            <a:off x="9845675" y="2367915"/>
            <a:ext cx="4762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en-US" altLang="zh-CN" sz="3600" b="1" dirty="0">
                <a:solidFill>
                  <a:srgbClr val="3B15F9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  <a:endParaRPr lang="en-US" altLang="zh-CN" sz="3600" b="1" dirty="0">
              <a:solidFill>
                <a:srgbClr val="3B15F9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 rot="0">
            <a:off x="8560435" y="2026920"/>
            <a:ext cx="797560" cy="1049655"/>
            <a:chOff x="3856827" y="2143917"/>
            <a:chExt cx="319887" cy="785818"/>
          </a:xfrm>
        </p:grpSpPr>
        <p:cxnSp>
          <p:nvCxnSpPr>
            <p:cNvPr id="58" name="直接连接符 57"/>
            <p:cNvCxnSpPr/>
            <p:nvPr/>
          </p:nvCxnSpPr>
          <p:spPr>
            <a:xfrm rot="5400000">
              <a:off x="3464709" y="2536034"/>
              <a:ext cx="785818" cy="1583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V="1">
              <a:off x="3858409" y="2919278"/>
              <a:ext cx="318304" cy="1584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rot="5400000" flipH="1" flipV="1">
              <a:off x="4114134" y="2867154"/>
              <a:ext cx="125160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文本框 60"/>
          <p:cNvSpPr txBox="1"/>
          <p:nvPr/>
        </p:nvSpPr>
        <p:spPr>
          <a:xfrm>
            <a:off x="8602345" y="3037840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10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0624820" y="1425575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14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97840" y="3591560"/>
            <a:ext cx="6421755" cy="1337945"/>
            <a:chOff x="700" y="3293"/>
            <a:chExt cx="10113" cy="2107"/>
          </a:xfrm>
        </p:grpSpPr>
        <p:pic>
          <p:nvPicPr>
            <p:cNvPr id="24" name="Picture 3" descr="F:/新画人物图/女044 拷贝.png女044 拷贝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t="1588" r="-8374" b="1588"/>
            <a:stretch>
              <a:fillRect/>
            </a:stretch>
          </p:blipFill>
          <p:spPr>
            <a:xfrm flipH="1">
              <a:off x="700" y="3293"/>
              <a:ext cx="1901" cy="2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" name="AutoShape 27"/>
            <p:cNvSpPr>
              <a:spLocks noChangeArrowheads="1"/>
            </p:cNvSpPr>
            <p:nvPr/>
          </p:nvSpPr>
          <p:spPr bwMode="auto">
            <a:xfrm>
              <a:off x="3345" y="3730"/>
              <a:ext cx="7468" cy="1199"/>
            </a:xfrm>
            <a:prstGeom prst="wedgeRoundRectCallout">
              <a:avLst>
                <a:gd name="adj1" fmla="val -58935"/>
                <a:gd name="adj2" fmla="val 15387"/>
                <a:gd name="adj3" fmla="val 16667"/>
              </a:avLst>
            </a:prstGeom>
            <a:solidFill>
              <a:srgbClr val="FEEBF5"/>
            </a:solidFill>
            <a:ln w="19050">
              <a:solidFill>
                <a:srgbClr val="F35BDC"/>
              </a:solidFill>
              <a:miter lim="800000"/>
            </a:ln>
          </p:spPr>
          <p:txBody>
            <a:bodyPr wrap="square">
              <a:no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sz="36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都是用的</a:t>
              </a:r>
              <a:r>
                <a:rPr lang="en-US" altLang="zh-CN" sz="36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“</a:t>
              </a:r>
              <a:r>
                <a:rPr lang="zh-CN" altLang="en-US" sz="36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凑十法</a:t>
              </a:r>
              <a:r>
                <a:rPr lang="en-US" altLang="zh-CN" sz="36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”</a:t>
              </a:r>
              <a:r>
                <a:rPr lang="zh-CN" sz="36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。</a:t>
              </a:r>
              <a:endParaRPr lang="zh-CN" sz="36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226050" y="4848860"/>
            <a:ext cx="6383020" cy="1351280"/>
            <a:chOff x="1950" y="2215"/>
            <a:chExt cx="10052" cy="2128"/>
          </a:xfrm>
        </p:grpSpPr>
        <p:pic>
          <p:nvPicPr>
            <p:cNvPr id="3" name="Picture 3" descr="F:/新画人物图/男01 拷贝.png男01 拷贝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-6913" t="2141" r="27" b="44399"/>
            <a:stretch>
              <a:fillRect/>
            </a:stretch>
          </p:blipFill>
          <p:spPr>
            <a:xfrm>
              <a:off x="9975" y="2215"/>
              <a:ext cx="2027" cy="21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6" name="AutoShape 27"/>
            <p:cNvSpPr>
              <a:spLocks noChangeArrowheads="1"/>
            </p:cNvSpPr>
            <p:nvPr/>
          </p:nvSpPr>
          <p:spPr bwMode="auto">
            <a:xfrm>
              <a:off x="1950" y="2215"/>
              <a:ext cx="7580" cy="2017"/>
            </a:xfrm>
            <a:prstGeom prst="wedgeRoundRectCallout">
              <a:avLst>
                <a:gd name="adj1" fmla="val 58496"/>
                <a:gd name="adj2" fmla="val 13113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B0F0"/>
              </a:solidFill>
              <a:miter lim="800000"/>
            </a:ln>
          </p:spPr>
          <p:txBody>
            <a:bodyPr wrap="square">
              <a:no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sz="36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不同的是</a:t>
              </a:r>
              <a:r>
                <a:rPr lang="en-US" altLang="zh-CN" sz="36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9</a:t>
              </a:r>
              <a:r>
                <a:rPr lang="zh-CN" altLang="en-US" sz="36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和</a:t>
              </a:r>
              <a:r>
                <a:rPr lang="en-US" altLang="zh-CN" sz="36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1</a:t>
              </a:r>
              <a:r>
                <a:rPr lang="zh-CN" altLang="en-US" sz="36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凑成</a:t>
              </a:r>
              <a:r>
                <a:rPr lang="en-US" altLang="zh-CN" sz="36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10,</a:t>
              </a:r>
              <a:endParaRPr lang="en-US" altLang="zh-CN" sz="36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6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8</a:t>
              </a:r>
              <a:r>
                <a:rPr lang="zh-CN" altLang="en-US" sz="36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和</a:t>
              </a:r>
              <a:r>
                <a:rPr lang="en-US" altLang="zh-CN" sz="36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2</a:t>
              </a:r>
              <a:r>
                <a:rPr lang="zh-CN" altLang="en-US" sz="36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凑成</a:t>
              </a:r>
              <a:r>
                <a:rPr lang="en-US" altLang="zh-CN" sz="36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10</a:t>
              </a:r>
              <a:r>
                <a:rPr lang="zh-CN" altLang="en-US" sz="36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。</a:t>
              </a:r>
              <a:endParaRPr lang="zh-CN" altLang="en-US" sz="36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42" grpId="0"/>
      <p:bldP spid="50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8245" y="1509395"/>
            <a:ext cx="3543300" cy="163830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0795" y="17145"/>
            <a:ext cx="2365375" cy="775335"/>
            <a:chOff x="317" y="267"/>
            <a:chExt cx="3725" cy="1221"/>
          </a:xfrm>
        </p:grpSpPr>
        <p:grpSp>
          <p:nvGrpSpPr>
            <p:cNvPr id="17" name="组合 16"/>
            <p:cNvGrpSpPr/>
            <p:nvPr/>
          </p:nvGrpSpPr>
          <p:grpSpPr>
            <a:xfrm rot="0">
              <a:off x="317" y="267"/>
              <a:ext cx="1021" cy="1221"/>
              <a:chOff x="4705785" y="933781"/>
              <a:chExt cx="3209658" cy="3834445"/>
            </a:xfrm>
          </p:grpSpPr>
          <p:sp>
            <p:nvSpPr>
              <p:cNvPr id="18" name="椭圆 17"/>
              <p:cNvSpPr/>
              <p:nvPr>
                <p:custDataLst>
                  <p:tags r:id="rId2"/>
                </p:custDataLst>
              </p:nvPr>
            </p:nvSpPr>
            <p:spPr>
              <a:xfrm>
                <a:off x="5595326" y="1829599"/>
                <a:ext cx="2253274" cy="2253274"/>
              </a:xfrm>
              <a:prstGeom prst="ellipse">
                <a:avLst/>
              </a:prstGeom>
              <a:solidFill>
                <a:srgbClr val="F9DB4B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9" name="矩形: 圆角 60"/>
              <p:cNvSpPr/>
              <p:nvPr>
                <p:custDataLst>
                  <p:tags r:id="rId3"/>
                </p:custDataLst>
              </p:nvPr>
            </p:nvSpPr>
            <p:spPr>
              <a:xfrm rot="2362500">
                <a:off x="4705785" y="2892509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20" name="矩形: 圆角 61"/>
              <p:cNvSpPr/>
              <p:nvPr>
                <p:custDataLst>
                  <p:tags r:id="rId4"/>
                </p:custDataLst>
              </p:nvPr>
            </p:nvSpPr>
            <p:spPr>
              <a:xfrm rot="4762500">
                <a:off x="5083133" y="1768407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21" name="矩形: 圆角 62"/>
              <p:cNvSpPr/>
              <p:nvPr>
                <p:custDataLst>
                  <p:tags r:id="rId5"/>
                </p:custDataLst>
              </p:nvPr>
            </p:nvSpPr>
            <p:spPr>
              <a:xfrm rot="7162500">
                <a:off x="6094756" y="1149850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22" name="矩形: 圆角 63"/>
              <p:cNvSpPr/>
              <p:nvPr>
                <p:custDataLst>
                  <p:tags r:id="rId6"/>
                </p:custDataLst>
              </p:nvPr>
            </p:nvSpPr>
            <p:spPr>
              <a:xfrm rot="9562500">
                <a:off x="7267305" y="1326265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23" name="矩形: 圆角 64"/>
              <p:cNvSpPr/>
              <p:nvPr>
                <p:custDataLst>
                  <p:tags r:id="rId7"/>
                </p:custDataLst>
              </p:nvPr>
            </p:nvSpPr>
            <p:spPr>
              <a:xfrm rot="19196971">
                <a:off x="6100055" y="4552227"/>
                <a:ext cx="648139" cy="215999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24" name="矩形: 圆角 65"/>
              <p:cNvSpPr/>
              <p:nvPr>
                <p:custDataLst>
                  <p:tags r:id="rId8"/>
                </p:custDataLst>
              </p:nvPr>
            </p:nvSpPr>
            <p:spPr>
              <a:xfrm rot="21562500">
                <a:off x="5139279" y="3996176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942" y="448"/>
              <a:ext cx="3100" cy="1007"/>
              <a:chOff x="3162" y="3374"/>
              <a:chExt cx="3100" cy="1007"/>
            </a:xfrm>
          </p:grpSpPr>
          <p:grpSp>
            <p:nvGrpSpPr>
              <p:cNvPr id="26" name="组合 25"/>
              <p:cNvGrpSpPr/>
              <p:nvPr/>
            </p:nvGrpSpPr>
            <p:grpSpPr>
              <a:xfrm rot="0">
                <a:off x="3162" y="3374"/>
                <a:ext cx="3100" cy="964"/>
                <a:chOff x="619564" y="497556"/>
                <a:chExt cx="1990420" cy="797844"/>
              </a:xfrm>
            </p:grpSpPr>
            <p:sp>
              <p:nvSpPr>
                <p:cNvPr id="27" name="任意多边形: 形状 55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619564" y="497556"/>
                  <a:ext cx="1990420" cy="797844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28" name="任意多边形: 形状 56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654050" y="538161"/>
                  <a:ext cx="1920876" cy="734220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238DBA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9" name="文本框 28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3288" y="3462"/>
                <a:ext cx="2860" cy="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ctr"/>
                <a:r>
                  <a:rPr lang="zh-CN" altLang="en-US" sz="32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快乐应用</a:t>
                </a:r>
                <a:endParaRPr lang="zh-CN" altLang="en-US" sz="32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45" name="文本框 44"/>
          <p:cNvSpPr txBox="1"/>
          <p:nvPr/>
        </p:nvSpPr>
        <p:spPr>
          <a:xfrm>
            <a:off x="4801870" y="376555"/>
            <a:ext cx="237617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【教材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P91  T1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】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charset="-122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645795" y="1096645"/>
            <a:ext cx="99441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圈一圈，算一算。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4425" y="1985645"/>
            <a:ext cx="3914775" cy="1162050"/>
          </a:xfrm>
          <a:prstGeom prst="rect">
            <a:avLst/>
          </a:prstGeom>
        </p:spPr>
      </p:pic>
      <p:sp>
        <p:nvSpPr>
          <p:cNvPr id="5" name="任意多边形 4"/>
          <p:cNvSpPr/>
          <p:nvPr/>
        </p:nvSpPr>
        <p:spPr>
          <a:xfrm>
            <a:off x="1189990" y="1896110"/>
            <a:ext cx="3556635" cy="1308100"/>
          </a:xfrm>
          <a:custGeom>
            <a:avLst/>
            <a:gdLst>
              <a:gd name="connisteX0" fmla="*/ 339090 w 3556635"/>
              <a:gd name="connsiteY0" fmla="*/ 106680 h 1308100"/>
              <a:gd name="connisteX1" fmla="*/ 271145 w 3556635"/>
              <a:gd name="connsiteY1" fmla="*/ 116205 h 1308100"/>
              <a:gd name="connisteX2" fmla="*/ 203835 w 3556635"/>
              <a:gd name="connsiteY2" fmla="*/ 145415 h 1308100"/>
              <a:gd name="connisteX3" fmla="*/ 135890 w 3556635"/>
              <a:gd name="connsiteY3" fmla="*/ 203835 h 1308100"/>
              <a:gd name="connisteX4" fmla="*/ 97155 w 3556635"/>
              <a:gd name="connsiteY4" fmla="*/ 271145 h 1308100"/>
              <a:gd name="connisteX5" fmla="*/ 67945 w 3556635"/>
              <a:gd name="connsiteY5" fmla="*/ 339090 h 1308100"/>
              <a:gd name="connisteX6" fmla="*/ 48260 w 3556635"/>
              <a:gd name="connsiteY6" fmla="*/ 407035 h 1308100"/>
              <a:gd name="connisteX7" fmla="*/ 38735 w 3556635"/>
              <a:gd name="connsiteY7" fmla="*/ 474980 h 1308100"/>
              <a:gd name="connisteX8" fmla="*/ 19685 w 3556635"/>
              <a:gd name="connsiteY8" fmla="*/ 542925 h 1308100"/>
              <a:gd name="connisteX9" fmla="*/ 0 w 3556635"/>
              <a:gd name="connsiteY9" fmla="*/ 620395 h 1308100"/>
              <a:gd name="connisteX10" fmla="*/ 0 w 3556635"/>
              <a:gd name="connsiteY10" fmla="*/ 688340 h 1308100"/>
              <a:gd name="connisteX11" fmla="*/ 0 w 3556635"/>
              <a:gd name="connsiteY11" fmla="*/ 756285 h 1308100"/>
              <a:gd name="connisteX12" fmla="*/ 0 w 3556635"/>
              <a:gd name="connsiteY12" fmla="*/ 823595 h 1308100"/>
              <a:gd name="connisteX13" fmla="*/ 0 w 3556635"/>
              <a:gd name="connsiteY13" fmla="*/ 891540 h 1308100"/>
              <a:gd name="connisteX14" fmla="*/ 9525 w 3556635"/>
              <a:gd name="connsiteY14" fmla="*/ 959485 h 1308100"/>
              <a:gd name="connisteX15" fmla="*/ 58420 w 3556635"/>
              <a:gd name="connsiteY15" fmla="*/ 1027430 h 1308100"/>
              <a:gd name="connisteX16" fmla="*/ 97155 w 3556635"/>
              <a:gd name="connsiteY16" fmla="*/ 1095375 h 1308100"/>
              <a:gd name="connisteX17" fmla="*/ 145415 w 3556635"/>
              <a:gd name="connsiteY17" fmla="*/ 1163320 h 1308100"/>
              <a:gd name="connisteX18" fmla="*/ 213360 w 3556635"/>
              <a:gd name="connsiteY18" fmla="*/ 1202055 h 1308100"/>
              <a:gd name="connisteX19" fmla="*/ 281305 w 3556635"/>
              <a:gd name="connsiteY19" fmla="*/ 1240790 h 1308100"/>
              <a:gd name="connisteX20" fmla="*/ 349250 w 3556635"/>
              <a:gd name="connsiteY20" fmla="*/ 1269365 h 1308100"/>
              <a:gd name="connisteX21" fmla="*/ 416560 w 3556635"/>
              <a:gd name="connsiteY21" fmla="*/ 1289050 h 1308100"/>
              <a:gd name="connisteX22" fmla="*/ 484505 w 3556635"/>
              <a:gd name="connsiteY22" fmla="*/ 1298575 h 1308100"/>
              <a:gd name="connisteX23" fmla="*/ 552450 w 3556635"/>
              <a:gd name="connsiteY23" fmla="*/ 1308100 h 1308100"/>
              <a:gd name="connisteX24" fmla="*/ 620395 w 3556635"/>
              <a:gd name="connsiteY24" fmla="*/ 1308100 h 1308100"/>
              <a:gd name="connisteX25" fmla="*/ 688340 w 3556635"/>
              <a:gd name="connsiteY25" fmla="*/ 1308100 h 1308100"/>
              <a:gd name="connisteX26" fmla="*/ 756285 w 3556635"/>
              <a:gd name="connsiteY26" fmla="*/ 1308100 h 1308100"/>
              <a:gd name="connisteX27" fmla="*/ 823595 w 3556635"/>
              <a:gd name="connsiteY27" fmla="*/ 1308100 h 1308100"/>
              <a:gd name="connisteX28" fmla="*/ 891540 w 3556635"/>
              <a:gd name="connsiteY28" fmla="*/ 1308100 h 1308100"/>
              <a:gd name="connisteX29" fmla="*/ 969010 w 3556635"/>
              <a:gd name="connsiteY29" fmla="*/ 1308100 h 1308100"/>
              <a:gd name="connisteX30" fmla="*/ 1036955 w 3556635"/>
              <a:gd name="connsiteY30" fmla="*/ 1308100 h 1308100"/>
              <a:gd name="connisteX31" fmla="*/ 1104900 w 3556635"/>
              <a:gd name="connsiteY31" fmla="*/ 1308100 h 1308100"/>
              <a:gd name="connisteX32" fmla="*/ 1172845 w 3556635"/>
              <a:gd name="connsiteY32" fmla="*/ 1308100 h 1308100"/>
              <a:gd name="connisteX33" fmla="*/ 1240790 w 3556635"/>
              <a:gd name="connsiteY33" fmla="*/ 1308100 h 1308100"/>
              <a:gd name="connisteX34" fmla="*/ 1308100 w 3556635"/>
              <a:gd name="connsiteY34" fmla="*/ 1308100 h 1308100"/>
              <a:gd name="connisteX35" fmla="*/ 1386205 w 3556635"/>
              <a:gd name="connsiteY35" fmla="*/ 1308100 h 1308100"/>
              <a:gd name="connisteX36" fmla="*/ 1453515 w 3556635"/>
              <a:gd name="connsiteY36" fmla="*/ 1308100 h 1308100"/>
              <a:gd name="connisteX37" fmla="*/ 1521460 w 3556635"/>
              <a:gd name="connsiteY37" fmla="*/ 1308100 h 1308100"/>
              <a:gd name="connisteX38" fmla="*/ 1589405 w 3556635"/>
              <a:gd name="connsiteY38" fmla="*/ 1308100 h 1308100"/>
              <a:gd name="connisteX39" fmla="*/ 1666875 w 3556635"/>
              <a:gd name="connsiteY39" fmla="*/ 1308100 h 1308100"/>
              <a:gd name="connisteX40" fmla="*/ 1734820 w 3556635"/>
              <a:gd name="connsiteY40" fmla="*/ 1308100 h 1308100"/>
              <a:gd name="connisteX41" fmla="*/ 1802765 w 3556635"/>
              <a:gd name="connsiteY41" fmla="*/ 1308100 h 1308100"/>
              <a:gd name="connisteX42" fmla="*/ 1880235 w 3556635"/>
              <a:gd name="connsiteY42" fmla="*/ 1308100 h 1308100"/>
              <a:gd name="connisteX43" fmla="*/ 1948180 w 3556635"/>
              <a:gd name="connsiteY43" fmla="*/ 1308100 h 1308100"/>
              <a:gd name="connisteX44" fmla="*/ 2016125 w 3556635"/>
              <a:gd name="connsiteY44" fmla="*/ 1308100 h 1308100"/>
              <a:gd name="connisteX45" fmla="*/ 2093595 w 3556635"/>
              <a:gd name="connsiteY45" fmla="*/ 1308100 h 1308100"/>
              <a:gd name="connisteX46" fmla="*/ 2161540 w 3556635"/>
              <a:gd name="connsiteY46" fmla="*/ 1308100 h 1308100"/>
              <a:gd name="connisteX47" fmla="*/ 2228850 w 3556635"/>
              <a:gd name="connsiteY47" fmla="*/ 1308100 h 1308100"/>
              <a:gd name="connisteX48" fmla="*/ 2306320 w 3556635"/>
              <a:gd name="connsiteY48" fmla="*/ 1308100 h 1308100"/>
              <a:gd name="connisteX49" fmla="*/ 2384425 w 3556635"/>
              <a:gd name="connsiteY49" fmla="*/ 1308100 h 1308100"/>
              <a:gd name="connisteX50" fmla="*/ 2451735 w 3556635"/>
              <a:gd name="connsiteY50" fmla="*/ 1308100 h 1308100"/>
              <a:gd name="connisteX51" fmla="*/ 2519680 w 3556635"/>
              <a:gd name="connsiteY51" fmla="*/ 1308100 h 1308100"/>
              <a:gd name="connisteX52" fmla="*/ 2587625 w 3556635"/>
              <a:gd name="connsiteY52" fmla="*/ 1308100 h 1308100"/>
              <a:gd name="connisteX53" fmla="*/ 2655570 w 3556635"/>
              <a:gd name="connsiteY53" fmla="*/ 1308100 h 1308100"/>
              <a:gd name="connisteX54" fmla="*/ 2723515 w 3556635"/>
              <a:gd name="connsiteY54" fmla="*/ 1298575 h 1308100"/>
              <a:gd name="connisteX55" fmla="*/ 2791460 w 3556635"/>
              <a:gd name="connsiteY55" fmla="*/ 1269365 h 1308100"/>
              <a:gd name="connisteX56" fmla="*/ 2858770 w 3556635"/>
              <a:gd name="connsiteY56" fmla="*/ 1240790 h 1308100"/>
              <a:gd name="connisteX57" fmla="*/ 2907665 w 3556635"/>
              <a:gd name="connsiteY57" fmla="*/ 1172845 h 1308100"/>
              <a:gd name="connisteX58" fmla="*/ 2926715 w 3556635"/>
              <a:gd name="connsiteY58" fmla="*/ 1104900 h 1308100"/>
              <a:gd name="connisteX59" fmla="*/ 2926715 w 3556635"/>
              <a:gd name="connsiteY59" fmla="*/ 1036955 h 1308100"/>
              <a:gd name="connisteX60" fmla="*/ 2936875 w 3556635"/>
              <a:gd name="connsiteY60" fmla="*/ 969010 h 1308100"/>
              <a:gd name="connisteX61" fmla="*/ 2955925 w 3556635"/>
              <a:gd name="connsiteY61" fmla="*/ 901065 h 1308100"/>
              <a:gd name="connisteX62" fmla="*/ 2994660 w 3556635"/>
              <a:gd name="connsiteY62" fmla="*/ 833755 h 1308100"/>
              <a:gd name="connisteX63" fmla="*/ 3053080 w 3556635"/>
              <a:gd name="connsiteY63" fmla="*/ 765810 h 1308100"/>
              <a:gd name="connisteX64" fmla="*/ 3121025 w 3556635"/>
              <a:gd name="connsiteY64" fmla="*/ 736600 h 1308100"/>
              <a:gd name="connisteX65" fmla="*/ 3198495 w 3556635"/>
              <a:gd name="connsiteY65" fmla="*/ 707390 h 1308100"/>
              <a:gd name="connisteX66" fmla="*/ 3265805 w 3556635"/>
              <a:gd name="connsiteY66" fmla="*/ 688340 h 1308100"/>
              <a:gd name="connisteX67" fmla="*/ 3343910 w 3556635"/>
              <a:gd name="connsiteY67" fmla="*/ 668655 h 1308100"/>
              <a:gd name="connisteX68" fmla="*/ 3411220 w 3556635"/>
              <a:gd name="connsiteY68" fmla="*/ 649605 h 1308100"/>
              <a:gd name="connisteX69" fmla="*/ 3479165 w 3556635"/>
              <a:gd name="connsiteY69" fmla="*/ 629920 h 1308100"/>
              <a:gd name="connisteX70" fmla="*/ 3537585 w 3556635"/>
              <a:gd name="connsiteY70" fmla="*/ 561975 h 1308100"/>
              <a:gd name="connisteX71" fmla="*/ 3556635 w 3556635"/>
              <a:gd name="connsiteY71" fmla="*/ 494030 h 1308100"/>
              <a:gd name="connisteX72" fmla="*/ 3556635 w 3556635"/>
              <a:gd name="connsiteY72" fmla="*/ 426720 h 1308100"/>
              <a:gd name="connisteX73" fmla="*/ 3556635 w 3556635"/>
              <a:gd name="connsiteY73" fmla="*/ 358775 h 1308100"/>
              <a:gd name="connisteX74" fmla="*/ 3528060 w 3556635"/>
              <a:gd name="connsiteY74" fmla="*/ 290830 h 1308100"/>
              <a:gd name="connisteX75" fmla="*/ 3460115 w 3556635"/>
              <a:gd name="connsiteY75" fmla="*/ 222885 h 1308100"/>
              <a:gd name="connisteX76" fmla="*/ 3392170 w 3556635"/>
              <a:gd name="connsiteY76" fmla="*/ 184150 h 1308100"/>
              <a:gd name="connisteX77" fmla="*/ 3324225 w 3556635"/>
              <a:gd name="connsiteY77" fmla="*/ 165100 h 1308100"/>
              <a:gd name="connisteX78" fmla="*/ 3256280 w 3556635"/>
              <a:gd name="connsiteY78" fmla="*/ 154940 h 1308100"/>
              <a:gd name="connisteX79" fmla="*/ 3188335 w 3556635"/>
              <a:gd name="connsiteY79" fmla="*/ 154940 h 1308100"/>
              <a:gd name="connisteX80" fmla="*/ 3121025 w 3556635"/>
              <a:gd name="connsiteY80" fmla="*/ 154940 h 1308100"/>
              <a:gd name="connisteX81" fmla="*/ 3042920 w 3556635"/>
              <a:gd name="connsiteY81" fmla="*/ 154940 h 1308100"/>
              <a:gd name="connisteX82" fmla="*/ 2975610 w 3556635"/>
              <a:gd name="connsiteY82" fmla="*/ 154940 h 1308100"/>
              <a:gd name="connisteX83" fmla="*/ 2897505 w 3556635"/>
              <a:gd name="connsiteY83" fmla="*/ 154940 h 1308100"/>
              <a:gd name="connisteX84" fmla="*/ 2820035 w 3556635"/>
              <a:gd name="connsiteY84" fmla="*/ 154940 h 1308100"/>
              <a:gd name="connisteX85" fmla="*/ 2752725 w 3556635"/>
              <a:gd name="connsiteY85" fmla="*/ 145415 h 1308100"/>
              <a:gd name="connisteX86" fmla="*/ 2684780 w 3556635"/>
              <a:gd name="connsiteY86" fmla="*/ 125730 h 1308100"/>
              <a:gd name="connisteX87" fmla="*/ 2607310 w 3556635"/>
              <a:gd name="connsiteY87" fmla="*/ 116205 h 1308100"/>
              <a:gd name="connisteX88" fmla="*/ 2539365 w 3556635"/>
              <a:gd name="connsiteY88" fmla="*/ 97155 h 1308100"/>
              <a:gd name="connisteX89" fmla="*/ 2461895 w 3556635"/>
              <a:gd name="connsiteY89" fmla="*/ 77470 h 1308100"/>
              <a:gd name="connisteX90" fmla="*/ 2393950 w 3556635"/>
              <a:gd name="connsiteY90" fmla="*/ 67945 h 1308100"/>
              <a:gd name="connisteX91" fmla="*/ 2326005 w 3556635"/>
              <a:gd name="connsiteY91" fmla="*/ 58420 h 1308100"/>
              <a:gd name="connisteX92" fmla="*/ 2258060 w 3556635"/>
              <a:gd name="connsiteY92" fmla="*/ 38735 h 1308100"/>
              <a:gd name="connisteX93" fmla="*/ 2180590 w 3556635"/>
              <a:gd name="connsiteY93" fmla="*/ 19685 h 1308100"/>
              <a:gd name="connisteX94" fmla="*/ 2103120 w 3556635"/>
              <a:gd name="connsiteY94" fmla="*/ 19685 h 1308100"/>
              <a:gd name="connisteX95" fmla="*/ 2025650 w 3556635"/>
              <a:gd name="connsiteY95" fmla="*/ 19685 h 1308100"/>
              <a:gd name="connisteX96" fmla="*/ 1948180 w 3556635"/>
              <a:gd name="connsiteY96" fmla="*/ 19685 h 1308100"/>
              <a:gd name="connisteX97" fmla="*/ 1880235 w 3556635"/>
              <a:gd name="connsiteY97" fmla="*/ 19685 h 1308100"/>
              <a:gd name="connisteX98" fmla="*/ 1812290 w 3556635"/>
              <a:gd name="connsiteY98" fmla="*/ 19685 h 1308100"/>
              <a:gd name="connisteX99" fmla="*/ 1744345 w 3556635"/>
              <a:gd name="connsiteY99" fmla="*/ 19685 h 1308100"/>
              <a:gd name="connisteX100" fmla="*/ 1676400 w 3556635"/>
              <a:gd name="connsiteY100" fmla="*/ 19685 h 1308100"/>
              <a:gd name="connisteX101" fmla="*/ 1598930 w 3556635"/>
              <a:gd name="connsiteY101" fmla="*/ 19685 h 1308100"/>
              <a:gd name="connisteX102" fmla="*/ 1511935 w 3556635"/>
              <a:gd name="connsiteY102" fmla="*/ 19685 h 1308100"/>
              <a:gd name="connisteX103" fmla="*/ 1443990 w 3556635"/>
              <a:gd name="connsiteY103" fmla="*/ 19685 h 1308100"/>
              <a:gd name="connisteX104" fmla="*/ 1376045 w 3556635"/>
              <a:gd name="connsiteY104" fmla="*/ 19685 h 1308100"/>
              <a:gd name="connisteX105" fmla="*/ 1308100 w 3556635"/>
              <a:gd name="connsiteY105" fmla="*/ 19685 h 1308100"/>
              <a:gd name="connisteX106" fmla="*/ 1240790 w 3556635"/>
              <a:gd name="connsiteY106" fmla="*/ 19685 h 1308100"/>
              <a:gd name="connisteX107" fmla="*/ 1172845 w 3556635"/>
              <a:gd name="connsiteY107" fmla="*/ 19685 h 1308100"/>
              <a:gd name="connisteX108" fmla="*/ 1104900 w 3556635"/>
              <a:gd name="connsiteY108" fmla="*/ 19685 h 1308100"/>
              <a:gd name="connisteX109" fmla="*/ 1036955 w 3556635"/>
              <a:gd name="connsiteY109" fmla="*/ 19685 h 1308100"/>
              <a:gd name="connisteX110" fmla="*/ 969010 w 3556635"/>
              <a:gd name="connsiteY110" fmla="*/ 19685 h 1308100"/>
              <a:gd name="connisteX111" fmla="*/ 901065 w 3556635"/>
              <a:gd name="connsiteY111" fmla="*/ 0 h 1308100"/>
              <a:gd name="connisteX112" fmla="*/ 833755 w 3556635"/>
              <a:gd name="connsiteY112" fmla="*/ 0 h 1308100"/>
              <a:gd name="connisteX113" fmla="*/ 756285 w 3556635"/>
              <a:gd name="connsiteY113" fmla="*/ 0 h 1308100"/>
              <a:gd name="connisteX114" fmla="*/ 688340 w 3556635"/>
              <a:gd name="connsiteY114" fmla="*/ 0 h 1308100"/>
              <a:gd name="connisteX115" fmla="*/ 620395 w 3556635"/>
              <a:gd name="connsiteY115" fmla="*/ 0 h 1308100"/>
              <a:gd name="connisteX116" fmla="*/ 552450 w 3556635"/>
              <a:gd name="connsiteY116" fmla="*/ 0 h 1308100"/>
              <a:gd name="connisteX117" fmla="*/ 474980 w 3556635"/>
              <a:gd name="connsiteY117" fmla="*/ 9525 h 1308100"/>
              <a:gd name="connisteX118" fmla="*/ 407035 w 3556635"/>
              <a:gd name="connsiteY118" fmla="*/ 38735 h 1308100"/>
              <a:gd name="connisteX119" fmla="*/ 339090 w 3556635"/>
              <a:gd name="connsiteY119" fmla="*/ 67945 h 1308100"/>
              <a:gd name="connisteX120" fmla="*/ 271145 w 3556635"/>
              <a:gd name="connsiteY120" fmla="*/ 116205 h 13081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</a:cxnLst>
            <a:rect l="l" t="t" r="r" b="b"/>
            <a:pathLst>
              <a:path w="3556635" h="1308100">
                <a:moveTo>
                  <a:pt x="339090" y="106680"/>
                </a:moveTo>
                <a:lnTo>
                  <a:pt x="271145" y="116205"/>
                </a:lnTo>
                <a:lnTo>
                  <a:pt x="203835" y="145415"/>
                </a:lnTo>
                <a:lnTo>
                  <a:pt x="135890" y="203835"/>
                </a:lnTo>
                <a:lnTo>
                  <a:pt x="97155" y="271145"/>
                </a:lnTo>
                <a:lnTo>
                  <a:pt x="67945" y="339090"/>
                </a:lnTo>
                <a:lnTo>
                  <a:pt x="48260" y="407035"/>
                </a:lnTo>
                <a:lnTo>
                  <a:pt x="38735" y="474980"/>
                </a:lnTo>
                <a:lnTo>
                  <a:pt x="19685" y="542925"/>
                </a:lnTo>
                <a:lnTo>
                  <a:pt x="0" y="620395"/>
                </a:lnTo>
                <a:lnTo>
                  <a:pt x="0" y="688340"/>
                </a:lnTo>
                <a:lnTo>
                  <a:pt x="0" y="756285"/>
                </a:lnTo>
                <a:lnTo>
                  <a:pt x="0" y="823595"/>
                </a:lnTo>
                <a:lnTo>
                  <a:pt x="0" y="891540"/>
                </a:lnTo>
                <a:lnTo>
                  <a:pt x="9525" y="959485"/>
                </a:lnTo>
                <a:lnTo>
                  <a:pt x="58420" y="1027430"/>
                </a:lnTo>
                <a:lnTo>
                  <a:pt x="97155" y="1095375"/>
                </a:lnTo>
                <a:lnTo>
                  <a:pt x="145415" y="1163320"/>
                </a:lnTo>
                <a:lnTo>
                  <a:pt x="213360" y="1202055"/>
                </a:lnTo>
                <a:lnTo>
                  <a:pt x="281305" y="1240790"/>
                </a:lnTo>
                <a:lnTo>
                  <a:pt x="349250" y="1269365"/>
                </a:lnTo>
                <a:lnTo>
                  <a:pt x="416560" y="1289050"/>
                </a:lnTo>
                <a:lnTo>
                  <a:pt x="484505" y="1298575"/>
                </a:lnTo>
                <a:lnTo>
                  <a:pt x="552450" y="1308100"/>
                </a:lnTo>
                <a:lnTo>
                  <a:pt x="620395" y="1308100"/>
                </a:lnTo>
                <a:lnTo>
                  <a:pt x="688340" y="1308100"/>
                </a:lnTo>
                <a:lnTo>
                  <a:pt x="756285" y="1308100"/>
                </a:lnTo>
                <a:lnTo>
                  <a:pt x="823595" y="1308100"/>
                </a:lnTo>
                <a:lnTo>
                  <a:pt x="891540" y="1308100"/>
                </a:lnTo>
                <a:lnTo>
                  <a:pt x="969010" y="1308100"/>
                </a:lnTo>
                <a:lnTo>
                  <a:pt x="1036955" y="1308100"/>
                </a:lnTo>
                <a:lnTo>
                  <a:pt x="1104900" y="1308100"/>
                </a:lnTo>
                <a:lnTo>
                  <a:pt x="1172845" y="1308100"/>
                </a:lnTo>
                <a:lnTo>
                  <a:pt x="1240790" y="1308100"/>
                </a:lnTo>
                <a:lnTo>
                  <a:pt x="1308100" y="1308100"/>
                </a:lnTo>
                <a:lnTo>
                  <a:pt x="1386205" y="1308100"/>
                </a:lnTo>
                <a:lnTo>
                  <a:pt x="1453515" y="1308100"/>
                </a:lnTo>
                <a:lnTo>
                  <a:pt x="1521460" y="1308100"/>
                </a:lnTo>
                <a:lnTo>
                  <a:pt x="1589405" y="1308100"/>
                </a:lnTo>
                <a:lnTo>
                  <a:pt x="1666875" y="1308100"/>
                </a:lnTo>
                <a:lnTo>
                  <a:pt x="1734820" y="1308100"/>
                </a:lnTo>
                <a:lnTo>
                  <a:pt x="1802765" y="1308100"/>
                </a:lnTo>
                <a:lnTo>
                  <a:pt x="1880235" y="1308100"/>
                </a:lnTo>
                <a:lnTo>
                  <a:pt x="1948180" y="1308100"/>
                </a:lnTo>
                <a:lnTo>
                  <a:pt x="2016125" y="1308100"/>
                </a:lnTo>
                <a:lnTo>
                  <a:pt x="2093595" y="1308100"/>
                </a:lnTo>
                <a:lnTo>
                  <a:pt x="2161540" y="1308100"/>
                </a:lnTo>
                <a:lnTo>
                  <a:pt x="2228850" y="1308100"/>
                </a:lnTo>
                <a:lnTo>
                  <a:pt x="2306320" y="1308100"/>
                </a:lnTo>
                <a:lnTo>
                  <a:pt x="2384425" y="1308100"/>
                </a:lnTo>
                <a:lnTo>
                  <a:pt x="2451735" y="1308100"/>
                </a:lnTo>
                <a:lnTo>
                  <a:pt x="2519680" y="1308100"/>
                </a:lnTo>
                <a:lnTo>
                  <a:pt x="2587625" y="1308100"/>
                </a:lnTo>
                <a:lnTo>
                  <a:pt x="2655570" y="1308100"/>
                </a:lnTo>
                <a:lnTo>
                  <a:pt x="2723515" y="1298575"/>
                </a:lnTo>
                <a:lnTo>
                  <a:pt x="2791460" y="1269365"/>
                </a:lnTo>
                <a:lnTo>
                  <a:pt x="2858770" y="1240790"/>
                </a:lnTo>
                <a:lnTo>
                  <a:pt x="2907665" y="1172845"/>
                </a:lnTo>
                <a:lnTo>
                  <a:pt x="2926715" y="1104900"/>
                </a:lnTo>
                <a:lnTo>
                  <a:pt x="2926715" y="1036955"/>
                </a:lnTo>
                <a:lnTo>
                  <a:pt x="2936875" y="969010"/>
                </a:lnTo>
                <a:lnTo>
                  <a:pt x="2955925" y="901065"/>
                </a:lnTo>
                <a:lnTo>
                  <a:pt x="2994660" y="833755"/>
                </a:lnTo>
                <a:lnTo>
                  <a:pt x="3053080" y="765810"/>
                </a:lnTo>
                <a:lnTo>
                  <a:pt x="3121025" y="736600"/>
                </a:lnTo>
                <a:lnTo>
                  <a:pt x="3198495" y="707390"/>
                </a:lnTo>
                <a:lnTo>
                  <a:pt x="3265805" y="688340"/>
                </a:lnTo>
                <a:lnTo>
                  <a:pt x="3343910" y="668655"/>
                </a:lnTo>
                <a:lnTo>
                  <a:pt x="3411220" y="649605"/>
                </a:lnTo>
                <a:lnTo>
                  <a:pt x="3479165" y="629920"/>
                </a:lnTo>
                <a:lnTo>
                  <a:pt x="3537585" y="561975"/>
                </a:lnTo>
                <a:lnTo>
                  <a:pt x="3556635" y="494030"/>
                </a:lnTo>
                <a:lnTo>
                  <a:pt x="3556635" y="426720"/>
                </a:lnTo>
                <a:lnTo>
                  <a:pt x="3556635" y="358775"/>
                </a:lnTo>
                <a:lnTo>
                  <a:pt x="3528060" y="290830"/>
                </a:lnTo>
                <a:lnTo>
                  <a:pt x="3460115" y="222885"/>
                </a:lnTo>
                <a:lnTo>
                  <a:pt x="3392170" y="184150"/>
                </a:lnTo>
                <a:lnTo>
                  <a:pt x="3324225" y="165100"/>
                </a:lnTo>
                <a:lnTo>
                  <a:pt x="3256280" y="154940"/>
                </a:lnTo>
                <a:lnTo>
                  <a:pt x="3188335" y="154940"/>
                </a:lnTo>
                <a:lnTo>
                  <a:pt x="3121025" y="154940"/>
                </a:lnTo>
                <a:lnTo>
                  <a:pt x="3042920" y="154940"/>
                </a:lnTo>
                <a:lnTo>
                  <a:pt x="2975610" y="154940"/>
                </a:lnTo>
                <a:lnTo>
                  <a:pt x="2897505" y="154940"/>
                </a:lnTo>
                <a:lnTo>
                  <a:pt x="2820035" y="154940"/>
                </a:lnTo>
                <a:lnTo>
                  <a:pt x="2752725" y="145415"/>
                </a:lnTo>
                <a:lnTo>
                  <a:pt x="2684780" y="125730"/>
                </a:lnTo>
                <a:lnTo>
                  <a:pt x="2607310" y="116205"/>
                </a:lnTo>
                <a:lnTo>
                  <a:pt x="2539365" y="97155"/>
                </a:lnTo>
                <a:lnTo>
                  <a:pt x="2461895" y="77470"/>
                </a:lnTo>
                <a:lnTo>
                  <a:pt x="2393950" y="67945"/>
                </a:lnTo>
                <a:lnTo>
                  <a:pt x="2326005" y="58420"/>
                </a:lnTo>
                <a:lnTo>
                  <a:pt x="2258060" y="38735"/>
                </a:lnTo>
                <a:lnTo>
                  <a:pt x="2180590" y="19685"/>
                </a:lnTo>
                <a:lnTo>
                  <a:pt x="2103120" y="19685"/>
                </a:lnTo>
                <a:lnTo>
                  <a:pt x="2025650" y="19685"/>
                </a:lnTo>
                <a:lnTo>
                  <a:pt x="1948180" y="19685"/>
                </a:lnTo>
                <a:lnTo>
                  <a:pt x="1880235" y="19685"/>
                </a:lnTo>
                <a:lnTo>
                  <a:pt x="1812290" y="19685"/>
                </a:lnTo>
                <a:lnTo>
                  <a:pt x="1744345" y="19685"/>
                </a:lnTo>
                <a:lnTo>
                  <a:pt x="1676400" y="19685"/>
                </a:lnTo>
                <a:lnTo>
                  <a:pt x="1598930" y="19685"/>
                </a:lnTo>
                <a:lnTo>
                  <a:pt x="1511935" y="19685"/>
                </a:lnTo>
                <a:lnTo>
                  <a:pt x="1443990" y="19685"/>
                </a:lnTo>
                <a:lnTo>
                  <a:pt x="1376045" y="19685"/>
                </a:lnTo>
                <a:lnTo>
                  <a:pt x="1308100" y="19685"/>
                </a:lnTo>
                <a:lnTo>
                  <a:pt x="1240790" y="19685"/>
                </a:lnTo>
                <a:lnTo>
                  <a:pt x="1172845" y="19685"/>
                </a:lnTo>
                <a:lnTo>
                  <a:pt x="1104900" y="19685"/>
                </a:lnTo>
                <a:lnTo>
                  <a:pt x="1036955" y="19685"/>
                </a:lnTo>
                <a:lnTo>
                  <a:pt x="969010" y="19685"/>
                </a:lnTo>
                <a:lnTo>
                  <a:pt x="901065" y="0"/>
                </a:lnTo>
                <a:lnTo>
                  <a:pt x="833755" y="0"/>
                </a:lnTo>
                <a:lnTo>
                  <a:pt x="756285" y="0"/>
                </a:lnTo>
                <a:lnTo>
                  <a:pt x="688340" y="0"/>
                </a:lnTo>
                <a:lnTo>
                  <a:pt x="620395" y="0"/>
                </a:lnTo>
                <a:lnTo>
                  <a:pt x="552450" y="0"/>
                </a:lnTo>
                <a:lnTo>
                  <a:pt x="474980" y="9525"/>
                </a:lnTo>
                <a:lnTo>
                  <a:pt x="407035" y="38735"/>
                </a:lnTo>
                <a:lnTo>
                  <a:pt x="339090" y="67945"/>
                </a:lnTo>
                <a:lnTo>
                  <a:pt x="271145" y="116205"/>
                </a:lnTo>
              </a:path>
            </a:pathLst>
          </a:cu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431290" y="3503930"/>
            <a:ext cx="3053715" cy="2418080"/>
            <a:chOff x="6399" y="5190"/>
            <a:chExt cx="4809" cy="3808"/>
          </a:xfrm>
        </p:grpSpPr>
        <p:grpSp>
          <p:nvGrpSpPr>
            <p:cNvPr id="7" name="组合 6"/>
            <p:cNvGrpSpPr/>
            <p:nvPr/>
          </p:nvGrpSpPr>
          <p:grpSpPr>
            <a:xfrm>
              <a:off x="6399" y="5190"/>
              <a:ext cx="4809" cy="3808"/>
              <a:chOff x="6062" y="8432"/>
              <a:chExt cx="4809" cy="3808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6062" y="8432"/>
                <a:ext cx="3939" cy="101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/>
                <a:r>
                  <a:rPr lang="en-US" altLang="zh-CN" sz="3600" b="1" noProof="0" dirty="0">
                    <a:ln>
                      <a:noFill/>
                    </a:ln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7 </a:t>
                </a:r>
                <a:r>
                  <a:rPr lang="zh-CN" altLang="en-US" sz="3600" b="1" noProof="0" dirty="0">
                    <a:ln>
                      <a:noFill/>
                    </a:ln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＋</a:t>
                </a:r>
                <a:r>
                  <a:rPr lang="en-US" altLang="zh-CN" sz="3600" b="1" noProof="0" dirty="0">
                    <a:ln>
                      <a:noFill/>
                    </a:ln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 4 </a:t>
                </a:r>
                <a:r>
                  <a:rPr lang="zh-CN" altLang="en-US" sz="3600" b="1" noProof="0" dirty="0">
                    <a:ln>
                      <a:noFill/>
                    </a:ln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＝</a:t>
                </a:r>
                <a:r>
                  <a:rPr lang="en-US" altLang="zh-CN" sz="3600" b="1" noProof="0" dirty="0">
                    <a:ln>
                      <a:noFill/>
                    </a:ln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 </a:t>
                </a:r>
                <a:endPara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9986" y="8503"/>
                <a:ext cx="885" cy="885"/>
              </a:xfrm>
              <a:prstGeom prst="rect">
                <a:avLst/>
              </a:prstGeom>
              <a:noFill/>
              <a:ln w="19050">
                <a:solidFill>
                  <a:srgbClr val="F6573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7330" y="10108"/>
                <a:ext cx="885" cy="885"/>
              </a:xfrm>
              <a:prstGeom prst="rect">
                <a:avLst/>
              </a:prstGeom>
              <a:noFill/>
              <a:ln w="19050">
                <a:solidFill>
                  <a:srgbClr val="F6573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8652" y="10098"/>
                <a:ext cx="885" cy="885"/>
              </a:xfrm>
              <a:prstGeom prst="rect">
                <a:avLst/>
              </a:prstGeom>
              <a:noFill/>
              <a:ln w="19050">
                <a:solidFill>
                  <a:srgbClr val="F6573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6796" y="11355"/>
                <a:ext cx="885" cy="885"/>
              </a:xfrm>
              <a:prstGeom prst="rect">
                <a:avLst/>
              </a:prstGeom>
              <a:noFill/>
              <a:ln w="19050">
                <a:solidFill>
                  <a:srgbClr val="F6573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8141" y="6053"/>
              <a:ext cx="1153" cy="758"/>
              <a:chOff x="8973" y="1879"/>
              <a:chExt cx="1153" cy="758"/>
            </a:xfrm>
          </p:grpSpPr>
          <p:cxnSp>
            <p:nvCxnSpPr>
              <p:cNvPr id="14" name="直接连接符 13"/>
              <p:cNvCxnSpPr/>
              <p:nvPr/>
            </p:nvCxnSpPr>
            <p:spPr>
              <a:xfrm flipH="1">
                <a:off x="8973" y="1879"/>
                <a:ext cx="577" cy="758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9550" y="1879"/>
                <a:ext cx="577" cy="758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组合 30"/>
            <p:cNvGrpSpPr/>
            <p:nvPr/>
          </p:nvGrpSpPr>
          <p:grpSpPr>
            <a:xfrm>
              <a:off x="6885" y="6007"/>
              <a:ext cx="1256" cy="2035"/>
              <a:chOff x="3856827" y="2143917"/>
              <a:chExt cx="319886" cy="785818"/>
            </a:xfrm>
          </p:grpSpPr>
          <p:cxnSp>
            <p:nvCxnSpPr>
              <p:cNvPr id="32" name="直接连接符 31"/>
              <p:cNvCxnSpPr/>
              <p:nvPr/>
            </p:nvCxnSpPr>
            <p:spPr>
              <a:xfrm rot="5400000">
                <a:off x="3464709" y="2536034"/>
                <a:ext cx="785818" cy="1583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flipV="1">
                <a:off x="3858409" y="2919278"/>
                <a:ext cx="318304" cy="1584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rot="5400000" flipH="1" flipV="1">
                <a:off x="4129110" y="2883110"/>
                <a:ext cx="87568" cy="0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文本框 34"/>
          <p:cNvSpPr txBox="1"/>
          <p:nvPr/>
        </p:nvSpPr>
        <p:spPr>
          <a:xfrm>
            <a:off x="2267585" y="4549775"/>
            <a:ext cx="4940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105785" y="4547870"/>
            <a:ext cx="4940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803400" y="5350510"/>
            <a:ext cx="6686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10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816985" y="3520440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11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5" name="任意多边形 84"/>
          <p:cNvSpPr/>
          <p:nvPr/>
        </p:nvSpPr>
        <p:spPr>
          <a:xfrm>
            <a:off x="6344920" y="1510030"/>
            <a:ext cx="2925445" cy="1782445"/>
          </a:xfrm>
          <a:custGeom>
            <a:avLst/>
            <a:gdLst>
              <a:gd name="connisteX0" fmla="*/ 290830 w 2480945"/>
              <a:gd name="connsiteY0" fmla="*/ 97155 h 2152015"/>
              <a:gd name="connisteX1" fmla="*/ 222885 w 2480945"/>
              <a:gd name="connsiteY1" fmla="*/ 106680 h 2152015"/>
              <a:gd name="connisteX2" fmla="*/ 184150 w 2480945"/>
              <a:gd name="connsiteY2" fmla="*/ 174625 h 2152015"/>
              <a:gd name="connisteX3" fmla="*/ 154940 w 2480945"/>
              <a:gd name="connsiteY3" fmla="*/ 252095 h 2152015"/>
              <a:gd name="connisteX4" fmla="*/ 145415 w 2480945"/>
              <a:gd name="connsiteY4" fmla="*/ 320040 h 2152015"/>
              <a:gd name="connisteX5" fmla="*/ 125730 w 2480945"/>
              <a:gd name="connsiteY5" fmla="*/ 397510 h 2152015"/>
              <a:gd name="connisteX6" fmla="*/ 106680 w 2480945"/>
              <a:gd name="connsiteY6" fmla="*/ 465455 h 2152015"/>
              <a:gd name="connisteX7" fmla="*/ 96520 w 2480945"/>
              <a:gd name="connsiteY7" fmla="*/ 542925 h 2152015"/>
              <a:gd name="connisteX8" fmla="*/ 77470 w 2480945"/>
              <a:gd name="connsiteY8" fmla="*/ 610870 h 2152015"/>
              <a:gd name="connisteX9" fmla="*/ 77470 w 2480945"/>
              <a:gd name="connsiteY9" fmla="*/ 678815 h 2152015"/>
              <a:gd name="connisteX10" fmla="*/ 67945 w 2480945"/>
              <a:gd name="connsiteY10" fmla="*/ 746760 h 2152015"/>
              <a:gd name="connisteX11" fmla="*/ 67945 w 2480945"/>
              <a:gd name="connsiteY11" fmla="*/ 824230 h 2152015"/>
              <a:gd name="connisteX12" fmla="*/ 57785 w 2480945"/>
              <a:gd name="connsiteY12" fmla="*/ 892175 h 2152015"/>
              <a:gd name="connisteX13" fmla="*/ 38735 w 2480945"/>
              <a:gd name="connsiteY13" fmla="*/ 959485 h 2152015"/>
              <a:gd name="connisteX14" fmla="*/ 38735 w 2480945"/>
              <a:gd name="connsiteY14" fmla="*/ 1027430 h 2152015"/>
              <a:gd name="connisteX15" fmla="*/ 19050 w 2480945"/>
              <a:gd name="connsiteY15" fmla="*/ 1104900 h 2152015"/>
              <a:gd name="connisteX16" fmla="*/ 0 w 2480945"/>
              <a:gd name="connsiteY16" fmla="*/ 1182370 h 2152015"/>
              <a:gd name="connisteX17" fmla="*/ 0 w 2480945"/>
              <a:gd name="connsiteY17" fmla="*/ 1260475 h 2152015"/>
              <a:gd name="connisteX18" fmla="*/ 0 w 2480945"/>
              <a:gd name="connsiteY18" fmla="*/ 1327785 h 2152015"/>
              <a:gd name="connisteX19" fmla="*/ 0 w 2480945"/>
              <a:gd name="connsiteY19" fmla="*/ 1405255 h 2152015"/>
              <a:gd name="connisteX20" fmla="*/ 0 w 2480945"/>
              <a:gd name="connsiteY20" fmla="*/ 1473200 h 2152015"/>
              <a:gd name="connisteX21" fmla="*/ 0 w 2480945"/>
              <a:gd name="connsiteY21" fmla="*/ 1550670 h 2152015"/>
              <a:gd name="connisteX22" fmla="*/ 9525 w 2480945"/>
              <a:gd name="connsiteY22" fmla="*/ 1618615 h 2152015"/>
              <a:gd name="connisteX23" fmla="*/ 19050 w 2480945"/>
              <a:gd name="connsiteY23" fmla="*/ 1686560 h 2152015"/>
              <a:gd name="connisteX24" fmla="*/ 48260 w 2480945"/>
              <a:gd name="connsiteY24" fmla="*/ 1754505 h 2152015"/>
              <a:gd name="connisteX25" fmla="*/ 67945 w 2480945"/>
              <a:gd name="connsiteY25" fmla="*/ 1841500 h 2152015"/>
              <a:gd name="connisteX26" fmla="*/ 86995 w 2480945"/>
              <a:gd name="connsiteY26" fmla="*/ 1909445 h 2152015"/>
              <a:gd name="connisteX27" fmla="*/ 106680 w 2480945"/>
              <a:gd name="connsiteY27" fmla="*/ 1977390 h 2152015"/>
              <a:gd name="connisteX28" fmla="*/ 174625 w 2480945"/>
              <a:gd name="connsiteY28" fmla="*/ 2035810 h 2152015"/>
              <a:gd name="connisteX29" fmla="*/ 241935 w 2480945"/>
              <a:gd name="connsiteY29" fmla="*/ 2064385 h 2152015"/>
              <a:gd name="connisteX30" fmla="*/ 309880 w 2480945"/>
              <a:gd name="connsiteY30" fmla="*/ 2084070 h 2152015"/>
              <a:gd name="connisteX31" fmla="*/ 387350 w 2480945"/>
              <a:gd name="connsiteY31" fmla="*/ 2103120 h 2152015"/>
              <a:gd name="connisteX32" fmla="*/ 464820 w 2480945"/>
              <a:gd name="connsiteY32" fmla="*/ 2113280 h 2152015"/>
              <a:gd name="connisteX33" fmla="*/ 532765 w 2480945"/>
              <a:gd name="connsiteY33" fmla="*/ 2122805 h 2152015"/>
              <a:gd name="connisteX34" fmla="*/ 620395 w 2480945"/>
              <a:gd name="connsiteY34" fmla="*/ 2141855 h 2152015"/>
              <a:gd name="connisteX35" fmla="*/ 697865 w 2480945"/>
              <a:gd name="connsiteY35" fmla="*/ 2152015 h 2152015"/>
              <a:gd name="connisteX36" fmla="*/ 775335 w 2480945"/>
              <a:gd name="connsiteY36" fmla="*/ 2152015 h 2152015"/>
              <a:gd name="connisteX37" fmla="*/ 852805 w 2480945"/>
              <a:gd name="connsiteY37" fmla="*/ 2152015 h 2152015"/>
              <a:gd name="connisteX38" fmla="*/ 920750 w 2480945"/>
              <a:gd name="connsiteY38" fmla="*/ 2152015 h 2152015"/>
              <a:gd name="connisteX39" fmla="*/ 1027430 w 2480945"/>
              <a:gd name="connsiteY39" fmla="*/ 2152015 h 2152015"/>
              <a:gd name="connisteX40" fmla="*/ 1114425 w 2480945"/>
              <a:gd name="connsiteY40" fmla="*/ 2152015 h 2152015"/>
              <a:gd name="connisteX41" fmla="*/ 1211580 w 2480945"/>
              <a:gd name="connsiteY41" fmla="*/ 2152015 h 2152015"/>
              <a:gd name="connisteX42" fmla="*/ 1278890 w 2480945"/>
              <a:gd name="connsiteY42" fmla="*/ 2152015 h 2152015"/>
              <a:gd name="connisteX43" fmla="*/ 1346835 w 2480945"/>
              <a:gd name="connsiteY43" fmla="*/ 2152015 h 2152015"/>
              <a:gd name="connisteX44" fmla="*/ 1424305 w 2480945"/>
              <a:gd name="connsiteY44" fmla="*/ 2152015 h 2152015"/>
              <a:gd name="connisteX45" fmla="*/ 1511935 w 2480945"/>
              <a:gd name="connsiteY45" fmla="*/ 2141855 h 2152015"/>
              <a:gd name="connisteX46" fmla="*/ 1598930 w 2480945"/>
              <a:gd name="connsiteY46" fmla="*/ 2132330 h 2152015"/>
              <a:gd name="connisteX47" fmla="*/ 1685925 w 2480945"/>
              <a:gd name="connsiteY47" fmla="*/ 2113280 h 2152015"/>
              <a:gd name="connisteX48" fmla="*/ 1764030 w 2480945"/>
              <a:gd name="connsiteY48" fmla="*/ 2103120 h 2152015"/>
              <a:gd name="connisteX49" fmla="*/ 1831340 w 2480945"/>
              <a:gd name="connsiteY49" fmla="*/ 2084070 h 2152015"/>
              <a:gd name="connisteX50" fmla="*/ 1899285 w 2480945"/>
              <a:gd name="connsiteY50" fmla="*/ 2084070 h 2152015"/>
              <a:gd name="connisteX51" fmla="*/ 1967230 w 2480945"/>
              <a:gd name="connsiteY51" fmla="*/ 2064385 h 2152015"/>
              <a:gd name="connisteX52" fmla="*/ 2035175 w 2480945"/>
              <a:gd name="connsiteY52" fmla="*/ 2054860 h 2152015"/>
              <a:gd name="connisteX53" fmla="*/ 2103120 w 2480945"/>
              <a:gd name="connsiteY53" fmla="*/ 2025650 h 2152015"/>
              <a:gd name="connisteX54" fmla="*/ 2171065 w 2480945"/>
              <a:gd name="connsiteY54" fmla="*/ 2006600 h 2152015"/>
              <a:gd name="connisteX55" fmla="*/ 2238375 w 2480945"/>
              <a:gd name="connsiteY55" fmla="*/ 1977390 h 2152015"/>
              <a:gd name="connisteX56" fmla="*/ 2306320 w 2480945"/>
              <a:gd name="connsiteY56" fmla="*/ 1948180 h 2152015"/>
              <a:gd name="connisteX57" fmla="*/ 2335530 w 2480945"/>
              <a:gd name="connsiteY57" fmla="*/ 1880235 h 2152015"/>
              <a:gd name="connisteX58" fmla="*/ 2355215 w 2480945"/>
              <a:gd name="connsiteY58" fmla="*/ 1812290 h 2152015"/>
              <a:gd name="connisteX59" fmla="*/ 2364740 w 2480945"/>
              <a:gd name="connsiteY59" fmla="*/ 1744980 h 2152015"/>
              <a:gd name="connisteX60" fmla="*/ 2374265 w 2480945"/>
              <a:gd name="connsiteY60" fmla="*/ 1677035 h 2152015"/>
              <a:gd name="connisteX61" fmla="*/ 2374265 w 2480945"/>
              <a:gd name="connsiteY61" fmla="*/ 1609090 h 2152015"/>
              <a:gd name="connisteX62" fmla="*/ 2374265 w 2480945"/>
              <a:gd name="connsiteY62" fmla="*/ 1541145 h 2152015"/>
              <a:gd name="connisteX63" fmla="*/ 2374265 w 2480945"/>
              <a:gd name="connsiteY63" fmla="*/ 1473200 h 2152015"/>
              <a:gd name="connisteX64" fmla="*/ 2374265 w 2480945"/>
              <a:gd name="connsiteY64" fmla="*/ 1405255 h 2152015"/>
              <a:gd name="connisteX65" fmla="*/ 2374265 w 2480945"/>
              <a:gd name="connsiteY65" fmla="*/ 1337945 h 2152015"/>
              <a:gd name="connisteX66" fmla="*/ 2374265 w 2480945"/>
              <a:gd name="connsiteY66" fmla="*/ 1270000 h 2152015"/>
              <a:gd name="connisteX67" fmla="*/ 2383790 w 2480945"/>
              <a:gd name="connsiteY67" fmla="*/ 1202055 h 2152015"/>
              <a:gd name="connisteX68" fmla="*/ 2393950 w 2480945"/>
              <a:gd name="connsiteY68" fmla="*/ 1134110 h 2152015"/>
              <a:gd name="connisteX69" fmla="*/ 2413000 w 2480945"/>
              <a:gd name="connsiteY69" fmla="*/ 1066165 h 2152015"/>
              <a:gd name="connisteX70" fmla="*/ 2422525 w 2480945"/>
              <a:gd name="connsiteY70" fmla="*/ 998220 h 2152015"/>
              <a:gd name="connisteX71" fmla="*/ 2442210 w 2480945"/>
              <a:gd name="connsiteY71" fmla="*/ 930910 h 2152015"/>
              <a:gd name="connisteX72" fmla="*/ 2451735 w 2480945"/>
              <a:gd name="connsiteY72" fmla="*/ 862965 h 2152015"/>
              <a:gd name="connisteX73" fmla="*/ 2471420 w 2480945"/>
              <a:gd name="connsiteY73" fmla="*/ 785495 h 2152015"/>
              <a:gd name="connisteX74" fmla="*/ 2480945 w 2480945"/>
              <a:gd name="connsiteY74" fmla="*/ 717550 h 2152015"/>
              <a:gd name="connisteX75" fmla="*/ 2480945 w 2480945"/>
              <a:gd name="connsiteY75" fmla="*/ 649605 h 2152015"/>
              <a:gd name="connisteX76" fmla="*/ 2480945 w 2480945"/>
              <a:gd name="connsiteY76" fmla="*/ 581660 h 2152015"/>
              <a:gd name="connisteX77" fmla="*/ 2480945 w 2480945"/>
              <a:gd name="connsiteY77" fmla="*/ 504190 h 2152015"/>
              <a:gd name="connisteX78" fmla="*/ 2471420 w 2480945"/>
              <a:gd name="connsiteY78" fmla="*/ 436245 h 2152015"/>
              <a:gd name="connisteX79" fmla="*/ 2451735 w 2480945"/>
              <a:gd name="connsiteY79" fmla="*/ 368300 h 2152015"/>
              <a:gd name="connisteX80" fmla="*/ 2413000 w 2480945"/>
              <a:gd name="connsiteY80" fmla="*/ 300990 h 2152015"/>
              <a:gd name="connisteX81" fmla="*/ 2355215 w 2480945"/>
              <a:gd name="connsiteY81" fmla="*/ 233045 h 2152015"/>
              <a:gd name="connisteX82" fmla="*/ 2287270 w 2480945"/>
              <a:gd name="connsiteY82" fmla="*/ 194310 h 2152015"/>
              <a:gd name="connisteX83" fmla="*/ 2199640 w 2480945"/>
              <a:gd name="connsiteY83" fmla="*/ 155575 h 2152015"/>
              <a:gd name="connisteX84" fmla="*/ 2131695 w 2480945"/>
              <a:gd name="connsiteY84" fmla="*/ 145415 h 2152015"/>
              <a:gd name="connisteX85" fmla="*/ 2064385 w 2480945"/>
              <a:gd name="connsiteY85" fmla="*/ 126365 h 2152015"/>
              <a:gd name="connisteX86" fmla="*/ 1996440 w 2480945"/>
              <a:gd name="connsiteY86" fmla="*/ 116840 h 2152015"/>
              <a:gd name="connisteX87" fmla="*/ 1928495 w 2480945"/>
              <a:gd name="connsiteY87" fmla="*/ 106680 h 2152015"/>
              <a:gd name="connisteX88" fmla="*/ 1860550 w 2480945"/>
              <a:gd name="connsiteY88" fmla="*/ 87630 h 2152015"/>
              <a:gd name="connisteX89" fmla="*/ 1792605 w 2480945"/>
              <a:gd name="connsiteY89" fmla="*/ 78105 h 2152015"/>
              <a:gd name="connisteX90" fmla="*/ 1724660 w 2480945"/>
              <a:gd name="connsiteY90" fmla="*/ 58420 h 2152015"/>
              <a:gd name="connisteX91" fmla="*/ 1637665 w 2480945"/>
              <a:gd name="connsiteY91" fmla="*/ 38735 h 2152015"/>
              <a:gd name="connisteX92" fmla="*/ 1569720 w 2480945"/>
              <a:gd name="connsiteY92" fmla="*/ 29210 h 2152015"/>
              <a:gd name="connisteX93" fmla="*/ 1501775 w 2480945"/>
              <a:gd name="connsiteY93" fmla="*/ 10160 h 2152015"/>
              <a:gd name="connisteX94" fmla="*/ 1434465 w 2480945"/>
              <a:gd name="connsiteY94" fmla="*/ 0 h 2152015"/>
              <a:gd name="connisteX95" fmla="*/ 1356995 w 2480945"/>
              <a:gd name="connsiteY95" fmla="*/ 0 h 2152015"/>
              <a:gd name="connisteX96" fmla="*/ 1278890 w 2480945"/>
              <a:gd name="connsiteY96" fmla="*/ 0 h 2152015"/>
              <a:gd name="connisteX97" fmla="*/ 1211580 w 2480945"/>
              <a:gd name="connsiteY97" fmla="*/ 0 h 2152015"/>
              <a:gd name="connisteX98" fmla="*/ 1143635 w 2480945"/>
              <a:gd name="connsiteY98" fmla="*/ 0 h 2152015"/>
              <a:gd name="connisteX99" fmla="*/ 1075690 w 2480945"/>
              <a:gd name="connsiteY99" fmla="*/ 0 h 2152015"/>
              <a:gd name="connisteX100" fmla="*/ 1007745 w 2480945"/>
              <a:gd name="connsiteY100" fmla="*/ 0 h 2152015"/>
              <a:gd name="connisteX101" fmla="*/ 939800 w 2480945"/>
              <a:gd name="connsiteY101" fmla="*/ 0 h 2152015"/>
              <a:gd name="connisteX102" fmla="*/ 862330 w 2480945"/>
              <a:gd name="connsiteY102" fmla="*/ 0 h 2152015"/>
              <a:gd name="connisteX103" fmla="*/ 794385 w 2480945"/>
              <a:gd name="connsiteY103" fmla="*/ 0 h 2152015"/>
              <a:gd name="connisteX104" fmla="*/ 726440 w 2480945"/>
              <a:gd name="connsiteY104" fmla="*/ 0 h 2152015"/>
              <a:gd name="connisteX105" fmla="*/ 648970 w 2480945"/>
              <a:gd name="connsiteY105" fmla="*/ 0 h 2152015"/>
              <a:gd name="connisteX106" fmla="*/ 581660 w 2480945"/>
              <a:gd name="connsiteY106" fmla="*/ 10160 h 2152015"/>
              <a:gd name="connisteX107" fmla="*/ 513715 w 2480945"/>
              <a:gd name="connsiteY107" fmla="*/ 19685 h 2152015"/>
              <a:gd name="connisteX108" fmla="*/ 445770 w 2480945"/>
              <a:gd name="connsiteY108" fmla="*/ 38735 h 2152015"/>
              <a:gd name="connisteX109" fmla="*/ 377825 w 2480945"/>
              <a:gd name="connsiteY109" fmla="*/ 48895 h 2152015"/>
              <a:gd name="connisteX110" fmla="*/ 309880 w 2480945"/>
              <a:gd name="connsiteY110" fmla="*/ 67945 h 2152015"/>
              <a:gd name="connisteX111" fmla="*/ 241935 w 2480945"/>
              <a:gd name="connsiteY111" fmla="*/ 106680 h 215201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</a:cxnLst>
            <a:rect l="l" t="t" r="r" b="b"/>
            <a:pathLst>
              <a:path w="2480945" h="2152015">
                <a:moveTo>
                  <a:pt x="290830" y="97155"/>
                </a:moveTo>
                <a:lnTo>
                  <a:pt x="222885" y="106680"/>
                </a:lnTo>
                <a:lnTo>
                  <a:pt x="184150" y="174625"/>
                </a:lnTo>
                <a:lnTo>
                  <a:pt x="154940" y="252095"/>
                </a:lnTo>
                <a:lnTo>
                  <a:pt x="145415" y="320040"/>
                </a:lnTo>
                <a:lnTo>
                  <a:pt x="125730" y="397510"/>
                </a:lnTo>
                <a:lnTo>
                  <a:pt x="106680" y="465455"/>
                </a:lnTo>
                <a:lnTo>
                  <a:pt x="96520" y="542925"/>
                </a:lnTo>
                <a:lnTo>
                  <a:pt x="77470" y="610870"/>
                </a:lnTo>
                <a:lnTo>
                  <a:pt x="77470" y="678815"/>
                </a:lnTo>
                <a:lnTo>
                  <a:pt x="67945" y="746760"/>
                </a:lnTo>
                <a:lnTo>
                  <a:pt x="67945" y="824230"/>
                </a:lnTo>
                <a:lnTo>
                  <a:pt x="57785" y="892175"/>
                </a:lnTo>
                <a:lnTo>
                  <a:pt x="38735" y="959485"/>
                </a:lnTo>
                <a:lnTo>
                  <a:pt x="38735" y="1027430"/>
                </a:lnTo>
                <a:lnTo>
                  <a:pt x="19050" y="1104900"/>
                </a:lnTo>
                <a:lnTo>
                  <a:pt x="0" y="1182370"/>
                </a:lnTo>
                <a:lnTo>
                  <a:pt x="0" y="1260475"/>
                </a:lnTo>
                <a:lnTo>
                  <a:pt x="0" y="1327785"/>
                </a:lnTo>
                <a:lnTo>
                  <a:pt x="0" y="1405255"/>
                </a:lnTo>
                <a:lnTo>
                  <a:pt x="0" y="1473200"/>
                </a:lnTo>
                <a:lnTo>
                  <a:pt x="0" y="1550670"/>
                </a:lnTo>
                <a:lnTo>
                  <a:pt x="9525" y="1618615"/>
                </a:lnTo>
                <a:lnTo>
                  <a:pt x="19050" y="1686560"/>
                </a:lnTo>
                <a:lnTo>
                  <a:pt x="48260" y="1754505"/>
                </a:lnTo>
                <a:lnTo>
                  <a:pt x="67945" y="1841500"/>
                </a:lnTo>
                <a:lnTo>
                  <a:pt x="86995" y="1909445"/>
                </a:lnTo>
                <a:lnTo>
                  <a:pt x="106680" y="1977390"/>
                </a:lnTo>
                <a:lnTo>
                  <a:pt x="174625" y="2035810"/>
                </a:lnTo>
                <a:lnTo>
                  <a:pt x="241935" y="2064385"/>
                </a:lnTo>
                <a:lnTo>
                  <a:pt x="309880" y="2084070"/>
                </a:lnTo>
                <a:lnTo>
                  <a:pt x="387350" y="2103120"/>
                </a:lnTo>
                <a:lnTo>
                  <a:pt x="464820" y="2113280"/>
                </a:lnTo>
                <a:lnTo>
                  <a:pt x="532765" y="2122805"/>
                </a:lnTo>
                <a:lnTo>
                  <a:pt x="620395" y="2141855"/>
                </a:lnTo>
                <a:lnTo>
                  <a:pt x="697865" y="2152015"/>
                </a:lnTo>
                <a:lnTo>
                  <a:pt x="775335" y="2152015"/>
                </a:lnTo>
                <a:lnTo>
                  <a:pt x="852805" y="2152015"/>
                </a:lnTo>
                <a:lnTo>
                  <a:pt x="920750" y="2152015"/>
                </a:lnTo>
                <a:lnTo>
                  <a:pt x="1027430" y="2152015"/>
                </a:lnTo>
                <a:lnTo>
                  <a:pt x="1114425" y="2152015"/>
                </a:lnTo>
                <a:lnTo>
                  <a:pt x="1211580" y="2152015"/>
                </a:lnTo>
                <a:lnTo>
                  <a:pt x="1278890" y="2152015"/>
                </a:lnTo>
                <a:lnTo>
                  <a:pt x="1346835" y="2152015"/>
                </a:lnTo>
                <a:lnTo>
                  <a:pt x="1424305" y="2152015"/>
                </a:lnTo>
                <a:lnTo>
                  <a:pt x="1511935" y="2141855"/>
                </a:lnTo>
                <a:lnTo>
                  <a:pt x="1598930" y="2132330"/>
                </a:lnTo>
                <a:lnTo>
                  <a:pt x="1685925" y="2113280"/>
                </a:lnTo>
                <a:lnTo>
                  <a:pt x="1764030" y="2103120"/>
                </a:lnTo>
                <a:lnTo>
                  <a:pt x="1831340" y="2084070"/>
                </a:lnTo>
                <a:lnTo>
                  <a:pt x="1899285" y="2084070"/>
                </a:lnTo>
                <a:lnTo>
                  <a:pt x="1967230" y="2064385"/>
                </a:lnTo>
                <a:lnTo>
                  <a:pt x="2035175" y="2054860"/>
                </a:lnTo>
                <a:lnTo>
                  <a:pt x="2103120" y="2025650"/>
                </a:lnTo>
                <a:lnTo>
                  <a:pt x="2171065" y="2006600"/>
                </a:lnTo>
                <a:lnTo>
                  <a:pt x="2238375" y="1977390"/>
                </a:lnTo>
                <a:lnTo>
                  <a:pt x="2306320" y="1948180"/>
                </a:lnTo>
                <a:lnTo>
                  <a:pt x="2335530" y="1880235"/>
                </a:lnTo>
                <a:lnTo>
                  <a:pt x="2355215" y="1812290"/>
                </a:lnTo>
                <a:lnTo>
                  <a:pt x="2364740" y="1744980"/>
                </a:lnTo>
                <a:lnTo>
                  <a:pt x="2374265" y="1677035"/>
                </a:lnTo>
                <a:lnTo>
                  <a:pt x="2374265" y="1609090"/>
                </a:lnTo>
                <a:lnTo>
                  <a:pt x="2374265" y="1541145"/>
                </a:lnTo>
                <a:lnTo>
                  <a:pt x="2374265" y="1473200"/>
                </a:lnTo>
                <a:lnTo>
                  <a:pt x="2374265" y="1405255"/>
                </a:lnTo>
                <a:lnTo>
                  <a:pt x="2374265" y="1337945"/>
                </a:lnTo>
                <a:lnTo>
                  <a:pt x="2374265" y="1270000"/>
                </a:lnTo>
                <a:lnTo>
                  <a:pt x="2383790" y="1202055"/>
                </a:lnTo>
                <a:lnTo>
                  <a:pt x="2393950" y="1134110"/>
                </a:lnTo>
                <a:lnTo>
                  <a:pt x="2413000" y="1066165"/>
                </a:lnTo>
                <a:lnTo>
                  <a:pt x="2422525" y="998220"/>
                </a:lnTo>
                <a:lnTo>
                  <a:pt x="2442210" y="930910"/>
                </a:lnTo>
                <a:lnTo>
                  <a:pt x="2451735" y="862965"/>
                </a:lnTo>
                <a:lnTo>
                  <a:pt x="2471420" y="785495"/>
                </a:lnTo>
                <a:lnTo>
                  <a:pt x="2480945" y="717550"/>
                </a:lnTo>
                <a:lnTo>
                  <a:pt x="2480945" y="649605"/>
                </a:lnTo>
                <a:lnTo>
                  <a:pt x="2480945" y="581660"/>
                </a:lnTo>
                <a:lnTo>
                  <a:pt x="2480945" y="504190"/>
                </a:lnTo>
                <a:lnTo>
                  <a:pt x="2471420" y="436245"/>
                </a:lnTo>
                <a:lnTo>
                  <a:pt x="2451735" y="368300"/>
                </a:lnTo>
                <a:lnTo>
                  <a:pt x="2413000" y="300990"/>
                </a:lnTo>
                <a:lnTo>
                  <a:pt x="2355215" y="233045"/>
                </a:lnTo>
                <a:lnTo>
                  <a:pt x="2287270" y="194310"/>
                </a:lnTo>
                <a:lnTo>
                  <a:pt x="2199640" y="155575"/>
                </a:lnTo>
                <a:lnTo>
                  <a:pt x="2131695" y="145415"/>
                </a:lnTo>
                <a:lnTo>
                  <a:pt x="2064385" y="126365"/>
                </a:lnTo>
                <a:lnTo>
                  <a:pt x="1996440" y="116840"/>
                </a:lnTo>
                <a:lnTo>
                  <a:pt x="1928495" y="106680"/>
                </a:lnTo>
                <a:lnTo>
                  <a:pt x="1860550" y="87630"/>
                </a:lnTo>
                <a:lnTo>
                  <a:pt x="1792605" y="78105"/>
                </a:lnTo>
                <a:lnTo>
                  <a:pt x="1724660" y="58420"/>
                </a:lnTo>
                <a:lnTo>
                  <a:pt x="1637665" y="38735"/>
                </a:lnTo>
                <a:lnTo>
                  <a:pt x="1569720" y="29210"/>
                </a:lnTo>
                <a:lnTo>
                  <a:pt x="1501775" y="10160"/>
                </a:lnTo>
                <a:lnTo>
                  <a:pt x="1434465" y="0"/>
                </a:lnTo>
                <a:lnTo>
                  <a:pt x="1356995" y="0"/>
                </a:lnTo>
                <a:lnTo>
                  <a:pt x="1278890" y="0"/>
                </a:lnTo>
                <a:lnTo>
                  <a:pt x="1211580" y="0"/>
                </a:lnTo>
                <a:lnTo>
                  <a:pt x="1143635" y="0"/>
                </a:lnTo>
                <a:lnTo>
                  <a:pt x="1075690" y="0"/>
                </a:lnTo>
                <a:lnTo>
                  <a:pt x="1007745" y="0"/>
                </a:lnTo>
                <a:lnTo>
                  <a:pt x="939800" y="0"/>
                </a:lnTo>
                <a:lnTo>
                  <a:pt x="862330" y="0"/>
                </a:lnTo>
                <a:lnTo>
                  <a:pt x="794385" y="0"/>
                </a:lnTo>
                <a:lnTo>
                  <a:pt x="726440" y="0"/>
                </a:lnTo>
                <a:lnTo>
                  <a:pt x="648970" y="0"/>
                </a:lnTo>
                <a:lnTo>
                  <a:pt x="581660" y="10160"/>
                </a:lnTo>
                <a:lnTo>
                  <a:pt x="513715" y="19685"/>
                </a:lnTo>
                <a:lnTo>
                  <a:pt x="445770" y="38735"/>
                </a:lnTo>
                <a:lnTo>
                  <a:pt x="377825" y="48895"/>
                </a:lnTo>
                <a:lnTo>
                  <a:pt x="309880" y="67945"/>
                </a:lnTo>
                <a:lnTo>
                  <a:pt x="241935" y="106680"/>
                </a:lnTo>
              </a:path>
            </a:pathLst>
          </a:cu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1" name="组合 90"/>
          <p:cNvGrpSpPr/>
          <p:nvPr/>
        </p:nvGrpSpPr>
        <p:grpSpPr>
          <a:xfrm>
            <a:off x="6150610" y="3503930"/>
            <a:ext cx="3053715" cy="2418080"/>
            <a:chOff x="6399" y="5190"/>
            <a:chExt cx="4809" cy="3808"/>
          </a:xfrm>
        </p:grpSpPr>
        <p:grpSp>
          <p:nvGrpSpPr>
            <p:cNvPr id="92" name="组合 91"/>
            <p:cNvGrpSpPr/>
            <p:nvPr/>
          </p:nvGrpSpPr>
          <p:grpSpPr>
            <a:xfrm>
              <a:off x="6399" y="5190"/>
              <a:ext cx="4809" cy="3808"/>
              <a:chOff x="6062" y="8432"/>
              <a:chExt cx="4809" cy="3808"/>
            </a:xfrm>
          </p:grpSpPr>
          <p:sp>
            <p:nvSpPr>
              <p:cNvPr id="93" name="文本框 92"/>
              <p:cNvSpPr txBox="1"/>
              <p:nvPr/>
            </p:nvSpPr>
            <p:spPr>
              <a:xfrm>
                <a:off x="6062" y="8432"/>
                <a:ext cx="3939" cy="101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/>
                <a:r>
                  <a:rPr lang="en-US" altLang="zh-CN" sz="3600" b="1" noProof="0" dirty="0">
                    <a:ln>
                      <a:noFill/>
                    </a:ln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6 </a:t>
                </a:r>
                <a:r>
                  <a:rPr lang="zh-CN" altLang="en-US" sz="3600" b="1" noProof="0" dirty="0">
                    <a:ln>
                      <a:noFill/>
                    </a:ln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＋</a:t>
                </a:r>
                <a:r>
                  <a:rPr lang="en-US" altLang="zh-CN" sz="3600" b="1" noProof="0" dirty="0">
                    <a:ln>
                      <a:noFill/>
                    </a:ln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 5 </a:t>
                </a:r>
                <a:r>
                  <a:rPr lang="zh-CN" altLang="en-US" sz="3600" b="1" noProof="0" dirty="0">
                    <a:ln>
                      <a:noFill/>
                    </a:ln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＝</a:t>
                </a:r>
                <a:r>
                  <a:rPr lang="en-US" altLang="zh-CN" sz="3600" b="1" noProof="0" dirty="0">
                    <a:ln>
                      <a:noFill/>
                    </a:ln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 </a:t>
                </a:r>
                <a:endParaRPr lang="en-US" altLang="zh-CN" sz="3600" b="1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endParaRPr>
              </a:p>
            </p:txBody>
          </p:sp>
          <p:sp>
            <p:nvSpPr>
              <p:cNvPr id="94" name="矩形 93"/>
              <p:cNvSpPr/>
              <p:nvPr/>
            </p:nvSpPr>
            <p:spPr>
              <a:xfrm>
                <a:off x="9986" y="8503"/>
                <a:ext cx="885" cy="885"/>
              </a:xfrm>
              <a:prstGeom prst="rect">
                <a:avLst/>
              </a:prstGeom>
              <a:noFill/>
              <a:ln w="19050">
                <a:solidFill>
                  <a:srgbClr val="F6573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7330" y="10108"/>
                <a:ext cx="885" cy="885"/>
              </a:xfrm>
              <a:prstGeom prst="rect">
                <a:avLst/>
              </a:prstGeom>
              <a:noFill/>
              <a:ln w="19050">
                <a:solidFill>
                  <a:srgbClr val="F6573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8652" y="10098"/>
                <a:ext cx="885" cy="885"/>
              </a:xfrm>
              <a:prstGeom prst="rect">
                <a:avLst/>
              </a:prstGeom>
              <a:noFill/>
              <a:ln w="19050">
                <a:solidFill>
                  <a:srgbClr val="F6573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7" name="矩形 96"/>
              <p:cNvSpPr/>
              <p:nvPr/>
            </p:nvSpPr>
            <p:spPr>
              <a:xfrm>
                <a:off x="6796" y="11355"/>
                <a:ext cx="885" cy="885"/>
              </a:xfrm>
              <a:prstGeom prst="rect">
                <a:avLst/>
              </a:prstGeom>
              <a:noFill/>
              <a:ln w="19050">
                <a:solidFill>
                  <a:srgbClr val="F6573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98" name="组合 97"/>
            <p:cNvGrpSpPr/>
            <p:nvPr/>
          </p:nvGrpSpPr>
          <p:grpSpPr>
            <a:xfrm>
              <a:off x="8141" y="6053"/>
              <a:ext cx="1153" cy="758"/>
              <a:chOff x="8973" y="1879"/>
              <a:chExt cx="1153" cy="758"/>
            </a:xfrm>
          </p:grpSpPr>
          <p:cxnSp>
            <p:nvCxnSpPr>
              <p:cNvPr id="99" name="直接连接符 98"/>
              <p:cNvCxnSpPr/>
              <p:nvPr/>
            </p:nvCxnSpPr>
            <p:spPr>
              <a:xfrm flipH="1">
                <a:off x="8973" y="1879"/>
                <a:ext cx="577" cy="758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>
                <a:off x="9550" y="1879"/>
                <a:ext cx="577" cy="758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组合 100"/>
            <p:cNvGrpSpPr/>
            <p:nvPr/>
          </p:nvGrpSpPr>
          <p:grpSpPr>
            <a:xfrm>
              <a:off x="6885" y="6007"/>
              <a:ext cx="1256" cy="2035"/>
              <a:chOff x="3856827" y="2143917"/>
              <a:chExt cx="319886" cy="785818"/>
            </a:xfrm>
          </p:grpSpPr>
          <p:cxnSp>
            <p:nvCxnSpPr>
              <p:cNvPr id="102" name="直接连接符 101"/>
              <p:cNvCxnSpPr/>
              <p:nvPr/>
            </p:nvCxnSpPr>
            <p:spPr>
              <a:xfrm rot="5400000">
                <a:off x="3464709" y="2536034"/>
                <a:ext cx="785818" cy="1583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>
              <a:xfrm flipV="1">
                <a:off x="3858409" y="2919278"/>
                <a:ext cx="318304" cy="1584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/>
              <p:cNvCxnSpPr/>
              <p:nvPr/>
            </p:nvCxnSpPr>
            <p:spPr>
              <a:xfrm rot="5400000" flipH="1" flipV="1">
                <a:off x="4129110" y="2883110"/>
                <a:ext cx="87568" cy="0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5" name="文本框 104"/>
          <p:cNvSpPr txBox="1"/>
          <p:nvPr/>
        </p:nvSpPr>
        <p:spPr>
          <a:xfrm>
            <a:off x="6986905" y="4549775"/>
            <a:ext cx="4940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7825105" y="4547870"/>
            <a:ext cx="4940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6522720" y="5350510"/>
            <a:ext cx="6686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10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8536305" y="3520440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11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 bldLvl="0" animBg="1"/>
      <p:bldP spid="36" grpId="0" bldLvl="0" animBg="1"/>
      <p:bldP spid="37" grpId="0" bldLvl="0" animBg="1"/>
      <p:bldP spid="38" grpId="0" bldLvl="0" animBg="1"/>
      <p:bldP spid="85" grpId="0" bldLvl="0" animBg="1"/>
      <p:bldP spid="105" grpId="0" bldLvl="0" animBg="1"/>
      <p:bldP spid="106" grpId="0" bldLvl="0" animBg="1"/>
      <p:bldP spid="107" grpId="0" bldLvl="0" animBg="1"/>
      <p:bldP spid="10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2"/>
          <p:cNvSpPr/>
          <p:nvPr/>
        </p:nvSpPr>
        <p:spPr>
          <a:xfrm>
            <a:off x="599440" y="1107440"/>
            <a:ext cx="8153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endParaRPr lang="zh-CN" sz="36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645660" y="376555"/>
            <a:ext cx="216027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【教材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P91  T2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】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charset="-122"/>
            </a:endParaRPr>
          </a:p>
        </p:txBody>
      </p:sp>
      <p:sp>
        <p:nvSpPr>
          <p:cNvPr id="10" name="矩形 2"/>
          <p:cNvSpPr/>
          <p:nvPr>
            <p:custDataLst>
              <p:tags r:id="rId1"/>
            </p:custDataLst>
          </p:nvPr>
        </p:nvSpPr>
        <p:spPr>
          <a:xfrm>
            <a:off x="1414780" y="1107440"/>
            <a:ext cx="249428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None/>
            </a:pP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矩形 2"/>
          <p:cNvSpPr/>
          <p:nvPr>
            <p:custDataLst>
              <p:tags r:id="rId2"/>
            </p:custDataLst>
          </p:nvPr>
        </p:nvSpPr>
        <p:spPr>
          <a:xfrm>
            <a:off x="1414780" y="1910080"/>
            <a:ext cx="22828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None/>
            </a:pPr>
            <a:r>
              <a:rPr 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矩形 2"/>
          <p:cNvSpPr/>
          <p:nvPr>
            <p:custDataLst>
              <p:tags r:id="rId3"/>
            </p:custDataLst>
          </p:nvPr>
        </p:nvSpPr>
        <p:spPr>
          <a:xfrm>
            <a:off x="4723765" y="1107440"/>
            <a:ext cx="249428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None/>
            </a:pP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矩形 2"/>
          <p:cNvSpPr/>
          <p:nvPr>
            <p:custDataLst>
              <p:tags r:id="rId4"/>
            </p:custDataLst>
          </p:nvPr>
        </p:nvSpPr>
        <p:spPr>
          <a:xfrm>
            <a:off x="4723765" y="1910080"/>
            <a:ext cx="22828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None/>
            </a:pPr>
            <a:r>
              <a:rPr 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0" name="矩形 2"/>
          <p:cNvSpPr/>
          <p:nvPr>
            <p:custDataLst>
              <p:tags r:id="rId5"/>
            </p:custDataLst>
          </p:nvPr>
        </p:nvSpPr>
        <p:spPr>
          <a:xfrm>
            <a:off x="8032115" y="1107440"/>
            <a:ext cx="249428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None/>
            </a:pP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1" name="矩形 2"/>
          <p:cNvSpPr/>
          <p:nvPr>
            <p:custDataLst>
              <p:tags r:id="rId6"/>
            </p:custDataLst>
          </p:nvPr>
        </p:nvSpPr>
        <p:spPr>
          <a:xfrm>
            <a:off x="8032115" y="1910080"/>
            <a:ext cx="22828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None/>
            </a:pPr>
            <a:r>
              <a:rPr 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＋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＝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7"/>
            </p:custDataLst>
          </p:nvPr>
        </p:nvSpPr>
        <p:spPr>
          <a:xfrm>
            <a:off x="3470275" y="1097915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13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9" name="文本框 38"/>
          <p:cNvSpPr txBox="1"/>
          <p:nvPr>
            <p:custDataLst>
              <p:tags r:id="rId8"/>
            </p:custDataLst>
          </p:nvPr>
        </p:nvSpPr>
        <p:spPr>
          <a:xfrm>
            <a:off x="2763520" y="1910080"/>
            <a:ext cx="736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13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0" name="文本框 39"/>
          <p:cNvSpPr txBox="1"/>
          <p:nvPr>
            <p:custDataLst>
              <p:tags r:id="rId9"/>
            </p:custDataLst>
          </p:nvPr>
        </p:nvSpPr>
        <p:spPr>
          <a:xfrm>
            <a:off x="6805930" y="1097915"/>
            <a:ext cx="6692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12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1" name="文本框 40"/>
          <p:cNvSpPr txBox="1"/>
          <p:nvPr>
            <p:custDataLst>
              <p:tags r:id="rId10"/>
            </p:custDataLst>
          </p:nvPr>
        </p:nvSpPr>
        <p:spPr>
          <a:xfrm>
            <a:off x="6108065" y="1910080"/>
            <a:ext cx="6692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12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2" name="文本框 41"/>
          <p:cNvSpPr txBox="1"/>
          <p:nvPr>
            <p:custDataLst>
              <p:tags r:id="rId11"/>
            </p:custDataLst>
          </p:nvPr>
        </p:nvSpPr>
        <p:spPr>
          <a:xfrm>
            <a:off x="10074275" y="1107440"/>
            <a:ext cx="6692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12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3" name="文本框 42"/>
          <p:cNvSpPr txBox="1"/>
          <p:nvPr>
            <p:custDataLst>
              <p:tags r:id="rId12"/>
            </p:custDataLst>
          </p:nvPr>
        </p:nvSpPr>
        <p:spPr>
          <a:xfrm>
            <a:off x="9434195" y="1910080"/>
            <a:ext cx="6692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12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550171" y="1094605"/>
            <a:ext cx="8086362" cy="645080"/>
            <a:chOff x="691" y="1016"/>
            <a:chExt cx="9552" cy="762"/>
          </a:xfrm>
        </p:grpSpPr>
        <p:sp>
          <p:nvSpPr>
            <p:cNvPr id="3" name="矩形 2"/>
            <p:cNvSpPr/>
            <p:nvPr/>
          </p:nvSpPr>
          <p:spPr>
            <a:xfrm>
              <a:off x="691" y="1016"/>
              <a:ext cx="9552" cy="7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/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3.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在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里填上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“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＞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”“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＜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”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或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“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＝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”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。</a:t>
              </a:r>
              <a:endPara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951" y="1028"/>
              <a:ext cx="704" cy="704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grpSp>
        <p:nvGrpSpPr>
          <p:cNvPr id="22" name="组合 21"/>
          <p:cNvGrpSpPr/>
          <p:nvPr>
            <p:custDataLst>
              <p:tags r:id="rId1"/>
            </p:custDataLst>
          </p:nvPr>
        </p:nvGrpSpPr>
        <p:grpSpPr>
          <a:xfrm>
            <a:off x="930278" y="2125718"/>
            <a:ext cx="2556618" cy="645080"/>
            <a:chOff x="1098" y="2511"/>
            <a:chExt cx="3020" cy="762"/>
          </a:xfrm>
        </p:grpSpPr>
        <p:sp>
          <p:nvSpPr>
            <p:cNvPr id="7" name="矩形 2"/>
            <p:cNvSpPr/>
            <p:nvPr>
              <p:custDataLst>
                <p:tags r:id="rId2"/>
              </p:custDataLst>
            </p:nvPr>
          </p:nvSpPr>
          <p:spPr>
            <a:xfrm>
              <a:off x="1098" y="2511"/>
              <a:ext cx="3020" cy="7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/>
              <a:r>
                <a:rPr 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8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＋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4   11</a:t>
              </a:r>
              <a:endPara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3"/>
              </p:custDataLst>
            </p:nvPr>
          </p:nvSpPr>
          <p:spPr>
            <a:xfrm>
              <a:off x="2388" y="2539"/>
              <a:ext cx="704" cy="704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/>
            </a:p>
          </p:txBody>
        </p:sp>
      </p:grpSp>
      <p:grpSp>
        <p:nvGrpSpPr>
          <p:cNvPr id="21" name="组合 20"/>
          <p:cNvGrpSpPr/>
          <p:nvPr>
            <p:custDataLst>
              <p:tags r:id="rId4"/>
            </p:custDataLst>
          </p:nvPr>
        </p:nvGrpSpPr>
        <p:grpSpPr>
          <a:xfrm>
            <a:off x="920966" y="3080640"/>
            <a:ext cx="2556618" cy="645080"/>
            <a:chOff x="1087" y="3639"/>
            <a:chExt cx="3020" cy="762"/>
          </a:xfrm>
        </p:grpSpPr>
        <p:sp>
          <p:nvSpPr>
            <p:cNvPr id="10" name="矩形 2"/>
            <p:cNvSpPr/>
            <p:nvPr>
              <p:custDataLst>
                <p:tags r:id="rId5"/>
              </p:custDataLst>
            </p:nvPr>
          </p:nvSpPr>
          <p:spPr>
            <a:xfrm>
              <a:off x="1087" y="3639"/>
              <a:ext cx="3020" cy="7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/>
              <a:r>
                <a:rPr 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7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＋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7   13</a:t>
              </a:r>
              <a:endPara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6"/>
              </p:custDataLst>
            </p:nvPr>
          </p:nvSpPr>
          <p:spPr>
            <a:xfrm>
              <a:off x="2388" y="3670"/>
              <a:ext cx="704" cy="704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/>
            </a:p>
          </p:txBody>
        </p:sp>
      </p:grpSp>
      <p:grpSp>
        <p:nvGrpSpPr>
          <p:cNvPr id="23" name="组合 22"/>
          <p:cNvGrpSpPr/>
          <p:nvPr>
            <p:custDataLst>
              <p:tags r:id="rId7"/>
            </p:custDataLst>
          </p:nvPr>
        </p:nvGrpSpPr>
        <p:grpSpPr>
          <a:xfrm>
            <a:off x="4685627" y="2125718"/>
            <a:ext cx="2556618" cy="645080"/>
            <a:chOff x="5534" y="2511"/>
            <a:chExt cx="3020" cy="762"/>
          </a:xfrm>
        </p:grpSpPr>
        <p:sp>
          <p:nvSpPr>
            <p:cNvPr id="8" name="矩形 2"/>
            <p:cNvSpPr/>
            <p:nvPr>
              <p:custDataLst>
                <p:tags r:id="rId8"/>
              </p:custDataLst>
            </p:nvPr>
          </p:nvSpPr>
          <p:spPr>
            <a:xfrm>
              <a:off x="5534" y="2511"/>
              <a:ext cx="3020" cy="7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/>
              <a:r>
                <a:rPr 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7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＋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6   14</a:t>
              </a:r>
              <a:endPara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9"/>
              </p:custDataLst>
            </p:nvPr>
          </p:nvSpPr>
          <p:spPr>
            <a:xfrm>
              <a:off x="6848" y="2539"/>
              <a:ext cx="704" cy="704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/>
            </a:p>
          </p:txBody>
        </p:sp>
      </p:grpSp>
      <p:grpSp>
        <p:nvGrpSpPr>
          <p:cNvPr id="20" name="组合 19"/>
          <p:cNvGrpSpPr/>
          <p:nvPr>
            <p:custDataLst>
              <p:tags r:id="rId10"/>
            </p:custDataLst>
          </p:nvPr>
        </p:nvGrpSpPr>
        <p:grpSpPr>
          <a:xfrm>
            <a:off x="4694939" y="3080640"/>
            <a:ext cx="2556618" cy="645080"/>
            <a:chOff x="5545" y="3639"/>
            <a:chExt cx="3020" cy="762"/>
          </a:xfrm>
        </p:grpSpPr>
        <p:sp>
          <p:nvSpPr>
            <p:cNvPr id="16" name="矩形 2"/>
            <p:cNvSpPr/>
            <p:nvPr>
              <p:custDataLst>
                <p:tags r:id="rId11"/>
              </p:custDataLst>
            </p:nvPr>
          </p:nvSpPr>
          <p:spPr>
            <a:xfrm>
              <a:off x="5545" y="3639"/>
              <a:ext cx="3020" cy="7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/>
              <a:r>
                <a:rPr 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8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＋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7   15</a:t>
              </a:r>
              <a:endPara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12"/>
              </p:custDataLst>
            </p:nvPr>
          </p:nvSpPr>
          <p:spPr>
            <a:xfrm>
              <a:off x="6834" y="3667"/>
              <a:ext cx="704" cy="704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/>
            </a:p>
          </p:txBody>
        </p:sp>
      </p:grpSp>
      <p:grpSp>
        <p:nvGrpSpPr>
          <p:cNvPr id="24" name="组合 23"/>
          <p:cNvGrpSpPr/>
          <p:nvPr>
            <p:custDataLst>
              <p:tags r:id="rId13"/>
            </p:custDataLst>
          </p:nvPr>
        </p:nvGrpSpPr>
        <p:grpSpPr>
          <a:xfrm>
            <a:off x="8391877" y="2125718"/>
            <a:ext cx="2556618" cy="645080"/>
            <a:chOff x="9912" y="2511"/>
            <a:chExt cx="3020" cy="762"/>
          </a:xfrm>
        </p:grpSpPr>
        <p:sp>
          <p:nvSpPr>
            <p:cNvPr id="19" name="矩形 2"/>
            <p:cNvSpPr/>
            <p:nvPr>
              <p:custDataLst>
                <p:tags r:id="rId14"/>
              </p:custDataLst>
            </p:nvPr>
          </p:nvSpPr>
          <p:spPr>
            <a:xfrm>
              <a:off x="9912" y="2511"/>
              <a:ext cx="3020" cy="7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/>
              <a:r>
                <a:rPr 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8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＋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3   13</a:t>
              </a:r>
              <a:endPara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25" name="椭圆 24"/>
            <p:cNvSpPr/>
            <p:nvPr>
              <p:custDataLst>
                <p:tags r:id="rId15"/>
              </p:custDataLst>
            </p:nvPr>
          </p:nvSpPr>
          <p:spPr>
            <a:xfrm>
              <a:off x="11219" y="2567"/>
              <a:ext cx="704" cy="704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/>
            </a:p>
          </p:txBody>
        </p:sp>
      </p:grpSp>
      <p:grpSp>
        <p:nvGrpSpPr>
          <p:cNvPr id="26" name="组合 25"/>
          <p:cNvGrpSpPr/>
          <p:nvPr>
            <p:custDataLst>
              <p:tags r:id="rId16"/>
            </p:custDataLst>
          </p:nvPr>
        </p:nvGrpSpPr>
        <p:grpSpPr>
          <a:xfrm>
            <a:off x="8401189" y="3080640"/>
            <a:ext cx="2556618" cy="645080"/>
            <a:chOff x="9923" y="3639"/>
            <a:chExt cx="3020" cy="762"/>
          </a:xfrm>
        </p:grpSpPr>
        <p:sp>
          <p:nvSpPr>
            <p:cNvPr id="27" name="矩形 2"/>
            <p:cNvSpPr/>
            <p:nvPr>
              <p:custDataLst>
                <p:tags r:id="rId17"/>
              </p:custDataLst>
            </p:nvPr>
          </p:nvSpPr>
          <p:spPr>
            <a:xfrm>
              <a:off x="9923" y="3639"/>
              <a:ext cx="3020" cy="7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/>
              <a:r>
                <a:rPr 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6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＋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4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16</a:t>
              </a:r>
              <a:endPara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28" name="椭圆 27"/>
            <p:cNvSpPr/>
            <p:nvPr>
              <p:custDataLst>
                <p:tags r:id="rId18"/>
              </p:custDataLst>
            </p:nvPr>
          </p:nvSpPr>
          <p:spPr>
            <a:xfrm>
              <a:off x="11247" y="3667"/>
              <a:ext cx="704" cy="704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/>
            </a:p>
          </p:txBody>
        </p:sp>
      </p:grpSp>
      <p:sp>
        <p:nvSpPr>
          <p:cNvPr id="30" name="矩形 29"/>
          <p:cNvSpPr/>
          <p:nvPr>
            <p:custDataLst>
              <p:tags r:id="rId19"/>
            </p:custDataLst>
          </p:nvPr>
        </p:nvSpPr>
        <p:spPr>
          <a:xfrm>
            <a:off x="2020440" y="2139904"/>
            <a:ext cx="64198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＞</a:t>
            </a:r>
            <a:endParaRPr lang="zh-CN" altLang="en-US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3" name="矩形 32"/>
          <p:cNvSpPr/>
          <p:nvPr>
            <p:custDataLst>
              <p:tags r:id="rId20"/>
            </p:custDataLst>
          </p:nvPr>
        </p:nvSpPr>
        <p:spPr>
          <a:xfrm>
            <a:off x="5745480" y="2139950"/>
            <a:ext cx="69786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＜</a:t>
            </a:r>
            <a:endParaRPr lang="zh-CN" altLang="en-US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7" name="矩形 36"/>
          <p:cNvSpPr/>
          <p:nvPr>
            <p:custDataLst>
              <p:tags r:id="rId21"/>
            </p:custDataLst>
          </p:nvPr>
        </p:nvSpPr>
        <p:spPr>
          <a:xfrm>
            <a:off x="9460038" y="2156197"/>
            <a:ext cx="64198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＜</a:t>
            </a:r>
            <a:endParaRPr lang="zh-CN" altLang="en-US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" name="矩形 37"/>
          <p:cNvSpPr/>
          <p:nvPr>
            <p:custDataLst>
              <p:tags r:id="rId22"/>
            </p:custDataLst>
          </p:nvPr>
        </p:nvSpPr>
        <p:spPr>
          <a:xfrm>
            <a:off x="2003425" y="3082290"/>
            <a:ext cx="6902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＞</a:t>
            </a:r>
            <a:endParaRPr lang="zh-CN" altLang="en-US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9" name="矩形 38"/>
          <p:cNvSpPr/>
          <p:nvPr>
            <p:custDataLst>
              <p:tags r:id="rId23"/>
            </p:custDataLst>
          </p:nvPr>
        </p:nvSpPr>
        <p:spPr>
          <a:xfrm>
            <a:off x="5759284" y="3094401"/>
            <a:ext cx="64198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＝</a:t>
            </a:r>
            <a:endParaRPr lang="zh-CN" altLang="en-US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0" name="矩形 39"/>
          <p:cNvSpPr/>
          <p:nvPr>
            <p:custDataLst>
              <p:tags r:id="rId24"/>
            </p:custDataLst>
          </p:nvPr>
        </p:nvSpPr>
        <p:spPr>
          <a:xfrm>
            <a:off x="9467009" y="3082549"/>
            <a:ext cx="64198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＜</a:t>
            </a:r>
            <a:endParaRPr lang="zh-CN" altLang="en-US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7" grpId="0"/>
      <p:bldP spid="38" grpId="0"/>
      <p:bldP spid="39" grpId="0"/>
      <p:bldP spid="40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commondata" val="eyJoZGlkIjoiZmY0ZTk2MjMyYmM3ZGQ0YmI5NmQwZWEwZWFjMGQwZDYifQ=="/>
</p:tagLst>
</file>

<file path=ppt/tags/tag1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.xml><?xml version="1.0" encoding="utf-8"?>
<p:tagLst xmlns:p="http://schemas.openxmlformats.org/presentationml/2006/main">
  <p:tag name="KSO_WM_DIAGRAM_VIRTUALLY_FRAME" val="{&quot;height&quot;:176.9,&quot;left&quot;:176,&quot;top&quot;:89.8,&quot;width&quot;:592.15}"/>
</p:tagLst>
</file>

<file path=ppt/tags/tag13.xml><?xml version="1.0" encoding="utf-8"?>
<p:tagLst xmlns:p="http://schemas.openxmlformats.org/presentationml/2006/main">
  <p:tag name="KSO_WM_DIAGRAM_VIRTUALLY_FRAME" val="{&quot;height&quot;:176.9,&quot;left&quot;:176,&quot;top&quot;:89.8,&quot;width&quot;:592.15}"/>
</p:tagLst>
</file>

<file path=ppt/tags/tag14.xml><?xml version="1.0" encoding="utf-8"?>
<p:tagLst xmlns:p="http://schemas.openxmlformats.org/presentationml/2006/main">
  <p:tag name="KSO_WM_DIAGRAM_VIRTUALLY_FRAME" val="{&quot;height&quot;:176.9,&quot;left&quot;:176,&quot;top&quot;:89.8,&quot;width&quot;:592.15}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DIAGRAM_VIRTUALLY_FRAME" val="{&quot;height&quot;:114.75,&quot;left&quot;:111.4,&quot;top&quot;:86.45,&quot;width&quot;:734.55}"/>
</p:tagLst>
</file>

<file path=ppt/tags/tag48.xml><?xml version="1.0" encoding="utf-8"?>
<p:tagLst xmlns:p="http://schemas.openxmlformats.org/presentationml/2006/main">
  <p:tag name="KSO_WM_DIAGRAM_VIRTUALLY_FRAME" val="{&quot;height&quot;:114.75,&quot;left&quot;:111.4,&quot;top&quot;:86.45,&quot;width&quot;:734.55}"/>
</p:tagLst>
</file>

<file path=ppt/tags/tag49.xml><?xml version="1.0" encoding="utf-8"?>
<p:tagLst xmlns:p="http://schemas.openxmlformats.org/presentationml/2006/main">
  <p:tag name="KSO_WM_DIAGRAM_VIRTUALLY_FRAME" val="{&quot;height&quot;:114.75,&quot;left&quot;:111.4,&quot;top&quot;:86.45,&quot;width&quot;:734.55}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DIAGRAM_VIRTUALLY_FRAME" val="{&quot;height&quot;:114.75,&quot;left&quot;:111.4,&quot;top&quot;:86.45,&quot;width&quot;:734.55}"/>
</p:tagLst>
</file>

<file path=ppt/tags/tag51.xml><?xml version="1.0" encoding="utf-8"?>
<p:tagLst xmlns:p="http://schemas.openxmlformats.org/presentationml/2006/main">
  <p:tag name="KSO_WM_DIAGRAM_VIRTUALLY_FRAME" val="{&quot;height&quot;:114.75,&quot;left&quot;:111.4,&quot;top&quot;:86.45,&quot;width&quot;:734.55}"/>
</p:tagLst>
</file>

<file path=ppt/tags/tag52.xml><?xml version="1.0" encoding="utf-8"?>
<p:tagLst xmlns:p="http://schemas.openxmlformats.org/presentationml/2006/main">
  <p:tag name="KSO_WM_DIAGRAM_VIRTUALLY_FRAME" val="{&quot;height&quot;:114.75,&quot;left&quot;:111.4,&quot;top&quot;:86.45,&quot;width&quot;:734.55}"/>
</p:tagLst>
</file>

<file path=ppt/tags/tag53.xml><?xml version="1.0" encoding="utf-8"?>
<p:tagLst xmlns:p="http://schemas.openxmlformats.org/presentationml/2006/main">
  <p:tag name="KSO_WM_DIAGRAM_VIRTUALLY_FRAME" val="{&quot;height&quot;:114.75,&quot;left&quot;:111.4,&quot;top&quot;:86.45,&quot;width&quot;:734.55}"/>
</p:tagLst>
</file>

<file path=ppt/tags/tag54.xml><?xml version="1.0" encoding="utf-8"?>
<p:tagLst xmlns:p="http://schemas.openxmlformats.org/presentationml/2006/main">
  <p:tag name="KSO_WM_DIAGRAM_VIRTUALLY_FRAME" val="{&quot;height&quot;:114.75,&quot;left&quot;:111.4,&quot;top&quot;:86.45,&quot;width&quot;:734.55}"/>
</p:tagLst>
</file>

<file path=ppt/tags/tag55.xml><?xml version="1.0" encoding="utf-8"?>
<p:tagLst xmlns:p="http://schemas.openxmlformats.org/presentationml/2006/main">
  <p:tag name="KSO_WM_DIAGRAM_VIRTUALLY_FRAME" val="{&quot;height&quot;:114.75,&quot;left&quot;:111.4,&quot;top&quot;:86.45,&quot;width&quot;:734.55}"/>
</p:tagLst>
</file>

<file path=ppt/tags/tag56.xml><?xml version="1.0" encoding="utf-8"?>
<p:tagLst xmlns:p="http://schemas.openxmlformats.org/presentationml/2006/main">
  <p:tag name="KSO_WM_DIAGRAM_VIRTUALLY_FRAME" val="{&quot;height&quot;:114.75,&quot;left&quot;:111.4,&quot;top&quot;:86.45,&quot;width&quot;:734.55}"/>
</p:tagLst>
</file>

<file path=ppt/tags/tag57.xml><?xml version="1.0" encoding="utf-8"?>
<p:tagLst xmlns:p="http://schemas.openxmlformats.org/presentationml/2006/main">
  <p:tag name="KSO_WM_DIAGRAM_VIRTUALLY_FRAME" val="{&quot;height&quot;:114.75,&quot;left&quot;:111.4,&quot;top&quot;:86.45,&quot;width&quot;:734.55}"/>
</p:tagLst>
</file>

<file path=ppt/tags/tag58.xml><?xml version="1.0" encoding="utf-8"?>
<p:tagLst xmlns:p="http://schemas.openxmlformats.org/presentationml/2006/main">
  <p:tag name="KSO_WM_DIAGRAM_VIRTUALLY_FRAME" val="{&quot;height&quot;:114.75,&quot;left&quot;:111.4,&quot;top&quot;:86.45,&quot;width&quot;:734.55}"/>
</p:tagLst>
</file>

<file path=ppt/tags/tag59.xml><?xml version="1.0" encoding="utf-8"?>
<p:tagLst xmlns:p="http://schemas.openxmlformats.org/presentationml/2006/main">
  <p:tag name="KSO_WM_DIAGRAM_VIRTUALLY_FRAME" val="{&quot;height&quot;:130.87062992125985,&quot;left&quot;:72.51700787401575,&quot;top&quot;:167.37937007874015,&quot;width&quot;:790.3024409448818}"/>
</p:tagLst>
</file>

<file path=ppt/tags/tag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0.xml><?xml version="1.0" encoding="utf-8"?>
<p:tagLst xmlns:p="http://schemas.openxmlformats.org/presentationml/2006/main">
  <p:tag name="KSO_WM_DIAGRAM_VIRTUALLY_FRAME" val="{&quot;height&quot;:130.87062992125985,&quot;left&quot;:72.51700787401575,&quot;top&quot;:167.37937007874015,&quot;width&quot;:790.3024409448818}"/>
</p:tagLst>
</file>

<file path=ppt/tags/tag61.xml><?xml version="1.0" encoding="utf-8"?>
<p:tagLst xmlns:p="http://schemas.openxmlformats.org/presentationml/2006/main">
  <p:tag name="KSO_WM_DIAGRAM_VIRTUALLY_FRAME" val="{&quot;height&quot;:130.87062992125985,&quot;left&quot;:72.51700787401575,&quot;top&quot;:167.37937007874015,&quot;width&quot;:790.3024409448818}"/>
</p:tagLst>
</file>

<file path=ppt/tags/tag62.xml><?xml version="1.0" encoding="utf-8"?>
<p:tagLst xmlns:p="http://schemas.openxmlformats.org/presentationml/2006/main">
  <p:tag name="KSO_WM_DIAGRAM_VIRTUALLY_FRAME" val="{&quot;height&quot;:130.87062992125985,&quot;left&quot;:72.51700787401575,&quot;top&quot;:167.37937007874015,&quot;width&quot;:790.3024409448818}"/>
</p:tagLst>
</file>

<file path=ppt/tags/tag63.xml><?xml version="1.0" encoding="utf-8"?>
<p:tagLst xmlns:p="http://schemas.openxmlformats.org/presentationml/2006/main">
  <p:tag name="KSO_WM_DIAGRAM_VIRTUALLY_FRAME" val="{&quot;height&quot;:130.87062992125985,&quot;left&quot;:72.51700787401575,&quot;top&quot;:167.37937007874015,&quot;width&quot;:790.3024409448818}"/>
</p:tagLst>
</file>

<file path=ppt/tags/tag64.xml><?xml version="1.0" encoding="utf-8"?>
<p:tagLst xmlns:p="http://schemas.openxmlformats.org/presentationml/2006/main">
  <p:tag name="KSO_WM_DIAGRAM_VIRTUALLY_FRAME" val="{&quot;height&quot;:130.87062992125985,&quot;left&quot;:72.51700787401575,&quot;top&quot;:167.37937007874015,&quot;width&quot;:790.3024409448818}"/>
</p:tagLst>
</file>

<file path=ppt/tags/tag65.xml><?xml version="1.0" encoding="utf-8"?>
<p:tagLst xmlns:p="http://schemas.openxmlformats.org/presentationml/2006/main">
  <p:tag name="KSO_WM_DIAGRAM_VIRTUALLY_FRAME" val="{&quot;height&quot;:130.87062992125985,&quot;left&quot;:72.51700787401575,&quot;top&quot;:167.37937007874015,&quot;width&quot;:790.3024409448818}"/>
</p:tagLst>
</file>

<file path=ppt/tags/tag66.xml><?xml version="1.0" encoding="utf-8"?>
<p:tagLst xmlns:p="http://schemas.openxmlformats.org/presentationml/2006/main">
  <p:tag name="KSO_WM_DIAGRAM_VIRTUALLY_FRAME" val="{&quot;height&quot;:130.87062992125985,&quot;left&quot;:72.51700787401575,&quot;top&quot;:167.37937007874015,&quot;width&quot;:790.3024409448818}"/>
</p:tagLst>
</file>

<file path=ppt/tags/tag67.xml><?xml version="1.0" encoding="utf-8"?>
<p:tagLst xmlns:p="http://schemas.openxmlformats.org/presentationml/2006/main">
  <p:tag name="KSO_WM_DIAGRAM_VIRTUALLY_FRAME" val="{&quot;height&quot;:130.87062992125985,&quot;left&quot;:72.51700787401575,&quot;top&quot;:167.37937007874015,&quot;width&quot;:790.3024409448818}"/>
</p:tagLst>
</file>

<file path=ppt/tags/tag68.xml><?xml version="1.0" encoding="utf-8"?>
<p:tagLst xmlns:p="http://schemas.openxmlformats.org/presentationml/2006/main">
  <p:tag name="KSO_WM_DIAGRAM_VIRTUALLY_FRAME" val="{&quot;height&quot;:130.87062992125985,&quot;left&quot;:72.51700787401575,&quot;top&quot;:167.37937007874015,&quot;width&quot;:790.3024409448818}"/>
</p:tagLst>
</file>

<file path=ppt/tags/tag69.xml><?xml version="1.0" encoding="utf-8"?>
<p:tagLst xmlns:p="http://schemas.openxmlformats.org/presentationml/2006/main">
  <p:tag name="KSO_WM_DIAGRAM_VIRTUALLY_FRAME" val="{&quot;height&quot;:130.87062992125985,&quot;left&quot;:72.51700787401575,&quot;top&quot;:167.37937007874015,&quot;width&quot;:790.3024409448818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130.87062992125985,&quot;left&quot;:72.51700787401575,&quot;top&quot;:167.37937007874015,&quot;width&quot;:790.3024409448818}"/>
</p:tagLst>
</file>

<file path=ppt/tags/tag71.xml><?xml version="1.0" encoding="utf-8"?>
<p:tagLst xmlns:p="http://schemas.openxmlformats.org/presentationml/2006/main">
  <p:tag name="KSO_WM_DIAGRAM_VIRTUALLY_FRAME" val="{&quot;height&quot;:130.87062992125985,&quot;left&quot;:72.51700787401575,&quot;top&quot;:167.37937007874015,&quot;width&quot;:790.3024409448818}"/>
</p:tagLst>
</file>

<file path=ppt/tags/tag72.xml><?xml version="1.0" encoding="utf-8"?>
<p:tagLst xmlns:p="http://schemas.openxmlformats.org/presentationml/2006/main">
  <p:tag name="KSO_WM_DIAGRAM_VIRTUALLY_FRAME" val="{&quot;height&quot;:130.87062992125985,&quot;left&quot;:72.51700787401575,&quot;top&quot;:167.37937007874015,&quot;width&quot;:790.3024409448818}"/>
</p:tagLst>
</file>

<file path=ppt/tags/tag73.xml><?xml version="1.0" encoding="utf-8"?>
<p:tagLst xmlns:p="http://schemas.openxmlformats.org/presentationml/2006/main">
  <p:tag name="KSO_WM_DIAGRAM_VIRTUALLY_FRAME" val="{&quot;height&quot;:130.87062992125985,&quot;left&quot;:72.51700787401575,&quot;top&quot;:167.37937007874015,&quot;width&quot;:790.3024409448818}"/>
</p:tagLst>
</file>

<file path=ppt/tags/tag74.xml><?xml version="1.0" encoding="utf-8"?>
<p:tagLst xmlns:p="http://schemas.openxmlformats.org/presentationml/2006/main">
  <p:tag name="KSO_WM_DIAGRAM_VIRTUALLY_FRAME" val="{&quot;height&quot;:130.87062992125985,&quot;left&quot;:72.51700787401575,&quot;top&quot;:167.37937007874015,&quot;width&quot;:790.3024409448818}"/>
</p:tagLst>
</file>

<file path=ppt/tags/tag75.xml><?xml version="1.0" encoding="utf-8"?>
<p:tagLst xmlns:p="http://schemas.openxmlformats.org/presentationml/2006/main">
  <p:tag name="KSO_WM_DIAGRAM_VIRTUALLY_FRAME" val="{&quot;height&quot;:130.87062992125985,&quot;left&quot;:72.51700787401575,&quot;top&quot;:167.37937007874015,&quot;width&quot;:790.3024409448818}"/>
</p:tagLst>
</file>

<file path=ppt/tags/tag76.xml><?xml version="1.0" encoding="utf-8"?>
<p:tagLst xmlns:p="http://schemas.openxmlformats.org/presentationml/2006/main">
  <p:tag name="KSO_WM_DIAGRAM_VIRTUALLY_FRAME" val="{&quot;height&quot;:130.87062992125985,&quot;left&quot;:72.51700787401575,&quot;top&quot;:167.37937007874015,&quot;width&quot;:790.3024409448818}"/>
</p:tagLst>
</file>

<file path=ppt/tags/tag77.xml><?xml version="1.0" encoding="utf-8"?>
<p:tagLst xmlns:p="http://schemas.openxmlformats.org/presentationml/2006/main">
  <p:tag name="KSO_WM_DIAGRAM_VIRTUALLY_FRAME" val="{&quot;height&quot;:130.87062992125985,&quot;left&quot;:72.51700787401575,&quot;top&quot;:167.37937007874015,&quot;width&quot;:790.3024409448818}"/>
</p:tagLst>
</file>

<file path=ppt/tags/tag78.xml><?xml version="1.0" encoding="utf-8"?>
<p:tagLst xmlns:p="http://schemas.openxmlformats.org/presentationml/2006/main">
  <p:tag name="KSO_WM_DIAGRAM_VIRTUALLY_FRAME" val="{&quot;height&quot;:130.87062992125985,&quot;left&quot;:72.51700787401575,&quot;top&quot;:167.37937007874015,&quot;width&quot;:790.3024409448818}"/>
</p:tagLst>
</file>

<file path=ppt/tags/tag79.xml><?xml version="1.0" encoding="utf-8"?>
<p:tagLst xmlns:p="http://schemas.openxmlformats.org/presentationml/2006/main">
  <p:tag name="KSO_WM_DIAGRAM_VIRTUALLY_FRAME" val="{&quot;height&quot;:130.87062992125985,&quot;left&quot;:72.51700787401575,&quot;top&quot;:167.37937007874015,&quot;width&quot;:790.3024409448818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DIAGRAM_VIRTUALLY_FRAME" val="{&quot;height&quot;:130.87062992125985,&quot;left&quot;:72.51700787401575,&quot;top&quot;:167.37937007874015,&quot;width&quot;:790.3024409448818}"/>
</p:tagLst>
</file>

<file path=ppt/tags/tag81.xml><?xml version="1.0" encoding="utf-8"?>
<p:tagLst xmlns:p="http://schemas.openxmlformats.org/presentationml/2006/main">
  <p:tag name="KSO_WM_DIAGRAM_VIRTUALLY_FRAME" val="{&quot;height&quot;:130.87062992125985,&quot;left&quot;:72.51700787401575,&quot;top&quot;:167.37937007874015,&quot;width&quot;:790.3024409448818}"/>
</p:tagLst>
</file>

<file path=ppt/tags/tag82.xml><?xml version="1.0" encoding="utf-8"?>
<p:tagLst xmlns:p="http://schemas.openxmlformats.org/presentationml/2006/main">
  <p:tag name="KSO_WM_DIAGRAM_VIRTUALLY_FRAME" val="{&quot;height&quot;:130.87062992125985,&quot;left&quot;:72.51700787401575,&quot;top&quot;:167.37937007874015,&quot;width&quot;:790.3024409448818}"/>
</p:tagLst>
</file>

<file path=ppt/tags/tag83.xml><?xml version="1.0" encoding="utf-8"?>
<p:tagLst xmlns:p="http://schemas.openxmlformats.org/presentationml/2006/main">
  <p:tag name="KSO_WM_DIAGRAM_VIRTUALLY_FRAME" val="{&quot;height&quot;:196.65,&quot;left&quot;:118.15,&quot;top&quot;:177.3,&quot;width&quot;:389.7}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优翼网www.youyi100.com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youyi100.com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ww.youyi100.com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1249</Words>
  <Application>WPS 演示</Application>
  <PresentationFormat>宽屏</PresentationFormat>
  <Paragraphs>319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Symbol</vt:lpstr>
      <vt:lpstr>黑体</vt:lpstr>
      <vt:lpstr>Times New Roman</vt:lpstr>
      <vt:lpstr>楷体</vt:lpstr>
      <vt:lpstr>微软雅黑</vt:lpstr>
      <vt:lpstr>思源黑体 Regular</vt:lpstr>
      <vt:lpstr>Calibri</vt:lpstr>
      <vt:lpstr>Arial Unicode MS</vt:lpstr>
      <vt:lpstr>优翼网www.youyi100.com</vt:lpstr>
      <vt:lpstr>www.youyi100.com</vt:lpstr>
      <vt:lpstr>1_www.youyi100.com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优翼文教</cp:lastModifiedBy>
  <cp:revision>169</cp:revision>
  <dcterms:created xsi:type="dcterms:W3CDTF">2023-08-09T12:44:00Z</dcterms:created>
  <dcterms:modified xsi:type="dcterms:W3CDTF">2025-07-17T02:23:27Z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2052-12.1.0.21915</vt:lpwstr>
  </property>
</Properties>
</file>