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25"/>
  </p:notesMasterIdLst>
  <p:sldIdLst>
    <p:sldId id="256" r:id="rId4"/>
    <p:sldId id="312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289" r:id="rId24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00A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gs" Target="tags/tag9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 l="263" r="409" b="2357"/>
          <a:stretch>
            <a:fillRect/>
          </a:stretch>
        </p:blipFill>
        <p:spPr>
          <a:xfrm>
            <a:off x="0" y="3512810"/>
            <a:ext cx="12191999" cy="3345190"/>
          </a:xfrm>
          <a:custGeom>
            <a:avLst/>
            <a:gdLst>
              <a:gd name="connsiteX0" fmla="*/ 0 w 12191999"/>
              <a:gd name="connsiteY0" fmla="*/ 0 h 3345190"/>
              <a:gd name="connsiteX1" fmla="*/ 12191999 w 12191999"/>
              <a:gd name="connsiteY1" fmla="*/ 0 h 3345190"/>
              <a:gd name="connsiteX2" fmla="*/ 12191999 w 12191999"/>
              <a:gd name="connsiteY2" fmla="*/ 3345190 h 3345190"/>
              <a:gd name="connsiteX3" fmla="*/ 0 w 12191999"/>
              <a:gd name="connsiteY3" fmla="*/ 3345190 h 33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45190">
                <a:moveTo>
                  <a:pt x="0" y="0"/>
                </a:moveTo>
                <a:lnTo>
                  <a:pt x="12191999" y="0"/>
                </a:lnTo>
                <a:lnTo>
                  <a:pt x="12191999" y="3345190"/>
                </a:lnTo>
                <a:lnTo>
                  <a:pt x="0" y="334519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298315" y="671731"/>
            <a:ext cx="3375910" cy="716353"/>
            <a:chOff x="130681" y="134547"/>
            <a:chExt cx="3375910" cy="716353"/>
          </a:xfrm>
        </p:grpSpPr>
        <p:sp>
          <p:nvSpPr>
            <p:cNvPr id="9" name="Oval 44"/>
            <p:cNvSpPr/>
            <p:nvPr/>
          </p:nvSpPr>
          <p:spPr>
            <a:xfrm>
              <a:off x="130681" y="134547"/>
              <a:ext cx="716353" cy="716353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1 h 12800"/>
                <a:gd name="T34" fmla="*/ 1600 w 12800"/>
                <a:gd name="T35" fmla="*/ 9644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1 h 12800"/>
                <a:gd name="T42" fmla="*/ 7200 w 12800"/>
                <a:gd name="T43" fmla="*/ 2507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1 h 12800"/>
                <a:gd name="T50" fmla="*/ 10400 w 12800"/>
                <a:gd name="T51" fmla="*/ 3200 h 12800"/>
                <a:gd name="T52" fmla="*/ 10400 w 12800"/>
                <a:gd name="T53" fmla="*/ 4800 h 12800"/>
                <a:gd name="T54" fmla="*/ 8000 w 12800"/>
                <a:gd name="T55" fmla="*/ 5600 h 12800"/>
                <a:gd name="T56" fmla="*/ 8000 w 12800"/>
                <a:gd name="T57" fmla="*/ 4000 h 12800"/>
                <a:gd name="T58" fmla="*/ 10400 w 12800"/>
                <a:gd name="T59" fmla="*/ 3200 h 12800"/>
                <a:gd name="T60" fmla="*/ 10400 w 12800"/>
                <a:gd name="T61" fmla="*/ 6400 h 12800"/>
                <a:gd name="T62" fmla="*/ 10400 w 12800"/>
                <a:gd name="T63" fmla="*/ 8000 h 12800"/>
                <a:gd name="T64" fmla="*/ 8000 w 12800"/>
                <a:gd name="T65" fmla="*/ 8800 h 12800"/>
                <a:gd name="T66" fmla="*/ 8000 w 12800"/>
                <a:gd name="T67" fmla="*/ 7200 h 12800"/>
                <a:gd name="T68" fmla="*/ 10400 w 12800"/>
                <a:gd name="T69" fmla="*/ 6400 h 12800"/>
                <a:gd name="T70" fmla="*/ 4800 w 12800"/>
                <a:gd name="T71" fmla="*/ 4000 h 12800"/>
                <a:gd name="T72" fmla="*/ 4800 w 12800"/>
                <a:gd name="T73" fmla="*/ 5600 h 12800"/>
                <a:gd name="T74" fmla="*/ 2400 w 12800"/>
                <a:gd name="T75" fmla="*/ 4800 h 12800"/>
                <a:gd name="T76" fmla="*/ 2400 w 12800"/>
                <a:gd name="T77" fmla="*/ 3200 h 12800"/>
                <a:gd name="T78" fmla="*/ 4800 w 12800"/>
                <a:gd name="T79" fmla="*/ 4000 h 12800"/>
                <a:gd name="T80" fmla="*/ 4800 w 12800"/>
                <a:gd name="T81" fmla="*/ 7200 h 12800"/>
                <a:gd name="T82" fmla="*/ 4800 w 12800"/>
                <a:gd name="T83" fmla="*/ 8800 h 12800"/>
                <a:gd name="T84" fmla="*/ 2400 w 12800"/>
                <a:gd name="T85" fmla="*/ 8000 h 12800"/>
                <a:gd name="T86" fmla="*/ 2400 w 12800"/>
                <a:gd name="T87" fmla="*/ 6400 h 12800"/>
                <a:gd name="T88" fmla="*/ 4800 w 12800"/>
                <a:gd name="T89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1" y="12800"/>
                    <a:pt x="5685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1"/>
                  </a:cubicBezTo>
                  <a:lnTo>
                    <a:pt x="1600" y="9644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1"/>
                  </a:moveTo>
                  <a:cubicBezTo>
                    <a:pt x="9939" y="1764"/>
                    <a:pt x="8232" y="1982"/>
                    <a:pt x="7200" y="2507"/>
                  </a:cubicBezTo>
                  <a:lnTo>
                    <a:pt x="7200" y="10400"/>
                  </a:lnTo>
                  <a:cubicBezTo>
                    <a:pt x="7851" y="10074"/>
                    <a:pt x="9053" y="9753"/>
                    <a:pt x="11200" y="9644"/>
                  </a:cubicBezTo>
                  <a:lnTo>
                    <a:pt x="11200" y="1671"/>
                  </a:lnTo>
                  <a:close/>
                  <a:moveTo>
                    <a:pt x="10400" y="3200"/>
                  </a:moveTo>
                  <a:lnTo>
                    <a:pt x="10400" y="4800"/>
                  </a:lnTo>
                  <a:cubicBezTo>
                    <a:pt x="10400" y="4800"/>
                    <a:pt x="8000" y="4800"/>
                    <a:pt x="8000" y="5600"/>
                  </a:cubicBezTo>
                  <a:lnTo>
                    <a:pt x="8000" y="4000"/>
                  </a:lnTo>
                  <a:cubicBezTo>
                    <a:pt x="8000" y="4000"/>
                    <a:pt x="8000" y="3200"/>
                    <a:pt x="10400" y="3200"/>
                  </a:cubicBezTo>
                  <a:close/>
                  <a:moveTo>
                    <a:pt x="10400" y="6400"/>
                  </a:moveTo>
                  <a:lnTo>
                    <a:pt x="10400" y="8000"/>
                  </a:lnTo>
                  <a:cubicBezTo>
                    <a:pt x="10400" y="8000"/>
                    <a:pt x="8000" y="8000"/>
                    <a:pt x="8000" y="8800"/>
                  </a:cubicBezTo>
                  <a:lnTo>
                    <a:pt x="8000" y="7200"/>
                  </a:lnTo>
                  <a:cubicBezTo>
                    <a:pt x="8000" y="7200"/>
                    <a:pt x="8000" y="6400"/>
                    <a:pt x="10400" y="6400"/>
                  </a:cubicBezTo>
                  <a:close/>
                  <a:moveTo>
                    <a:pt x="4800" y="4000"/>
                  </a:moveTo>
                  <a:lnTo>
                    <a:pt x="4800" y="5600"/>
                  </a:lnTo>
                  <a:cubicBezTo>
                    <a:pt x="4800" y="4800"/>
                    <a:pt x="2400" y="4800"/>
                    <a:pt x="2400" y="4800"/>
                  </a:cubicBezTo>
                  <a:lnTo>
                    <a:pt x="2400" y="3200"/>
                  </a:lnTo>
                  <a:cubicBezTo>
                    <a:pt x="4800" y="3200"/>
                    <a:pt x="4800" y="4000"/>
                    <a:pt x="4800" y="4000"/>
                  </a:cubicBezTo>
                  <a:close/>
                  <a:moveTo>
                    <a:pt x="4800" y="7200"/>
                  </a:moveTo>
                  <a:lnTo>
                    <a:pt x="4800" y="8800"/>
                  </a:lnTo>
                  <a:cubicBezTo>
                    <a:pt x="4800" y="8000"/>
                    <a:pt x="2400" y="8000"/>
                    <a:pt x="2400" y="8000"/>
                  </a:cubicBezTo>
                  <a:lnTo>
                    <a:pt x="2400" y="6400"/>
                  </a:lnTo>
                  <a:cubicBezTo>
                    <a:pt x="4800" y="6400"/>
                    <a:pt x="4800" y="7200"/>
                    <a:pt x="4800" y="7200"/>
                  </a:cubicBezTo>
                  <a:close/>
                </a:path>
              </a:pathLst>
            </a:custGeom>
            <a:solidFill>
              <a:srgbClr val="77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69939" y="813148"/>
              <a:ext cx="2636652" cy="0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 userDrawn="1"/>
        </p:nvGrpSpPr>
        <p:grpSpPr>
          <a:xfrm>
            <a:off x="10836728" y="412977"/>
            <a:ext cx="1027118" cy="163286"/>
            <a:chOff x="10813143" y="420914"/>
            <a:chExt cx="707571" cy="112486"/>
          </a:xfrm>
          <a:solidFill>
            <a:srgbClr val="778DD3"/>
          </a:solidFill>
        </p:grpSpPr>
        <p:sp>
          <p:nvSpPr>
            <p:cNvPr id="13" name="椭圆 12"/>
            <p:cNvSpPr/>
            <p:nvPr/>
          </p:nvSpPr>
          <p:spPr>
            <a:xfrm>
              <a:off x="10813143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0686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408228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图层 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3213735"/>
            <a:ext cx="3568700" cy="330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优干线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 l="263" r="409" b="2357"/>
          <a:stretch>
            <a:fillRect/>
          </a:stretch>
        </p:blipFill>
        <p:spPr>
          <a:xfrm>
            <a:off x="0" y="3512810"/>
            <a:ext cx="12191999" cy="3345190"/>
          </a:xfrm>
          <a:custGeom>
            <a:avLst/>
            <a:gdLst>
              <a:gd name="connsiteX0" fmla="*/ 0 w 12191999"/>
              <a:gd name="connsiteY0" fmla="*/ 0 h 3345190"/>
              <a:gd name="connsiteX1" fmla="*/ 12191999 w 12191999"/>
              <a:gd name="connsiteY1" fmla="*/ 0 h 3345190"/>
              <a:gd name="connsiteX2" fmla="*/ 12191999 w 12191999"/>
              <a:gd name="connsiteY2" fmla="*/ 3345190 h 3345190"/>
              <a:gd name="connsiteX3" fmla="*/ 0 w 12191999"/>
              <a:gd name="connsiteY3" fmla="*/ 3345190 h 33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45190">
                <a:moveTo>
                  <a:pt x="0" y="0"/>
                </a:moveTo>
                <a:lnTo>
                  <a:pt x="12191999" y="0"/>
                </a:lnTo>
                <a:lnTo>
                  <a:pt x="12191999" y="3345190"/>
                </a:lnTo>
                <a:lnTo>
                  <a:pt x="0" y="334519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298315" y="671731"/>
            <a:ext cx="3375910" cy="716353"/>
            <a:chOff x="130681" y="134547"/>
            <a:chExt cx="3375910" cy="716353"/>
          </a:xfrm>
        </p:grpSpPr>
        <p:sp>
          <p:nvSpPr>
            <p:cNvPr id="9" name="Oval 44"/>
            <p:cNvSpPr/>
            <p:nvPr/>
          </p:nvSpPr>
          <p:spPr>
            <a:xfrm>
              <a:off x="130681" y="134547"/>
              <a:ext cx="716353" cy="716353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1 h 12800"/>
                <a:gd name="T34" fmla="*/ 1600 w 12800"/>
                <a:gd name="T35" fmla="*/ 9644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1 h 12800"/>
                <a:gd name="T42" fmla="*/ 7200 w 12800"/>
                <a:gd name="T43" fmla="*/ 2507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1 h 12800"/>
                <a:gd name="T50" fmla="*/ 10400 w 12800"/>
                <a:gd name="T51" fmla="*/ 3200 h 12800"/>
                <a:gd name="T52" fmla="*/ 10400 w 12800"/>
                <a:gd name="T53" fmla="*/ 4800 h 12800"/>
                <a:gd name="T54" fmla="*/ 8000 w 12800"/>
                <a:gd name="T55" fmla="*/ 5600 h 12800"/>
                <a:gd name="T56" fmla="*/ 8000 w 12800"/>
                <a:gd name="T57" fmla="*/ 4000 h 12800"/>
                <a:gd name="T58" fmla="*/ 10400 w 12800"/>
                <a:gd name="T59" fmla="*/ 3200 h 12800"/>
                <a:gd name="T60" fmla="*/ 10400 w 12800"/>
                <a:gd name="T61" fmla="*/ 6400 h 12800"/>
                <a:gd name="T62" fmla="*/ 10400 w 12800"/>
                <a:gd name="T63" fmla="*/ 8000 h 12800"/>
                <a:gd name="T64" fmla="*/ 8000 w 12800"/>
                <a:gd name="T65" fmla="*/ 8800 h 12800"/>
                <a:gd name="T66" fmla="*/ 8000 w 12800"/>
                <a:gd name="T67" fmla="*/ 7200 h 12800"/>
                <a:gd name="T68" fmla="*/ 10400 w 12800"/>
                <a:gd name="T69" fmla="*/ 6400 h 12800"/>
                <a:gd name="T70" fmla="*/ 4800 w 12800"/>
                <a:gd name="T71" fmla="*/ 4000 h 12800"/>
                <a:gd name="T72" fmla="*/ 4800 w 12800"/>
                <a:gd name="T73" fmla="*/ 5600 h 12800"/>
                <a:gd name="T74" fmla="*/ 2400 w 12800"/>
                <a:gd name="T75" fmla="*/ 4800 h 12800"/>
                <a:gd name="T76" fmla="*/ 2400 w 12800"/>
                <a:gd name="T77" fmla="*/ 3200 h 12800"/>
                <a:gd name="T78" fmla="*/ 4800 w 12800"/>
                <a:gd name="T79" fmla="*/ 4000 h 12800"/>
                <a:gd name="T80" fmla="*/ 4800 w 12800"/>
                <a:gd name="T81" fmla="*/ 7200 h 12800"/>
                <a:gd name="T82" fmla="*/ 4800 w 12800"/>
                <a:gd name="T83" fmla="*/ 8800 h 12800"/>
                <a:gd name="T84" fmla="*/ 2400 w 12800"/>
                <a:gd name="T85" fmla="*/ 8000 h 12800"/>
                <a:gd name="T86" fmla="*/ 2400 w 12800"/>
                <a:gd name="T87" fmla="*/ 6400 h 12800"/>
                <a:gd name="T88" fmla="*/ 4800 w 12800"/>
                <a:gd name="T89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1" y="12800"/>
                    <a:pt x="5685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1"/>
                  </a:cubicBezTo>
                  <a:lnTo>
                    <a:pt x="1600" y="9644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1"/>
                  </a:moveTo>
                  <a:cubicBezTo>
                    <a:pt x="9939" y="1764"/>
                    <a:pt x="8232" y="1982"/>
                    <a:pt x="7200" y="2507"/>
                  </a:cubicBezTo>
                  <a:lnTo>
                    <a:pt x="7200" y="10400"/>
                  </a:lnTo>
                  <a:cubicBezTo>
                    <a:pt x="7851" y="10074"/>
                    <a:pt x="9053" y="9753"/>
                    <a:pt x="11200" y="9644"/>
                  </a:cubicBezTo>
                  <a:lnTo>
                    <a:pt x="11200" y="1671"/>
                  </a:lnTo>
                  <a:close/>
                  <a:moveTo>
                    <a:pt x="10400" y="3200"/>
                  </a:moveTo>
                  <a:lnTo>
                    <a:pt x="10400" y="4800"/>
                  </a:lnTo>
                  <a:cubicBezTo>
                    <a:pt x="10400" y="4800"/>
                    <a:pt x="8000" y="4800"/>
                    <a:pt x="8000" y="5600"/>
                  </a:cubicBezTo>
                  <a:lnTo>
                    <a:pt x="8000" y="4000"/>
                  </a:lnTo>
                  <a:cubicBezTo>
                    <a:pt x="8000" y="4000"/>
                    <a:pt x="8000" y="3200"/>
                    <a:pt x="10400" y="3200"/>
                  </a:cubicBezTo>
                  <a:close/>
                  <a:moveTo>
                    <a:pt x="10400" y="6400"/>
                  </a:moveTo>
                  <a:lnTo>
                    <a:pt x="10400" y="8000"/>
                  </a:lnTo>
                  <a:cubicBezTo>
                    <a:pt x="10400" y="8000"/>
                    <a:pt x="8000" y="8000"/>
                    <a:pt x="8000" y="8800"/>
                  </a:cubicBezTo>
                  <a:lnTo>
                    <a:pt x="8000" y="7200"/>
                  </a:lnTo>
                  <a:cubicBezTo>
                    <a:pt x="8000" y="7200"/>
                    <a:pt x="8000" y="6400"/>
                    <a:pt x="10400" y="6400"/>
                  </a:cubicBezTo>
                  <a:close/>
                  <a:moveTo>
                    <a:pt x="4800" y="4000"/>
                  </a:moveTo>
                  <a:lnTo>
                    <a:pt x="4800" y="5600"/>
                  </a:lnTo>
                  <a:cubicBezTo>
                    <a:pt x="4800" y="4800"/>
                    <a:pt x="2400" y="4800"/>
                    <a:pt x="2400" y="4800"/>
                  </a:cubicBezTo>
                  <a:lnTo>
                    <a:pt x="2400" y="3200"/>
                  </a:lnTo>
                  <a:cubicBezTo>
                    <a:pt x="4800" y="3200"/>
                    <a:pt x="4800" y="4000"/>
                    <a:pt x="4800" y="4000"/>
                  </a:cubicBezTo>
                  <a:close/>
                  <a:moveTo>
                    <a:pt x="4800" y="7200"/>
                  </a:moveTo>
                  <a:lnTo>
                    <a:pt x="4800" y="8800"/>
                  </a:lnTo>
                  <a:cubicBezTo>
                    <a:pt x="4800" y="8000"/>
                    <a:pt x="2400" y="8000"/>
                    <a:pt x="2400" y="8000"/>
                  </a:cubicBezTo>
                  <a:lnTo>
                    <a:pt x="2400" y="6400"/>
                  </a:lnTo>
                  <a:cubicBezTo>
                    <a:pt x="4800" y="6400"/>
                    <a:pt x="4800" y="7200"/>
                    <a:pt x="4800" y="7200"/>
                  </a:cubicBezTo>
                  <a:close/>
                </a:path>
              </a:pathLst>
            </a:custGeom>
            <a:solidFill>
              <a:srgbClr val="77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69939" y="813148"/>
              <a:ext cx="2636652" cy="0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 userDrawn="1"/>
        </p:nvGrpSpPr>
        <p:grpSpPr>
          <a:xfrm>
            <a:off x="10836728" y="412977"/>
            <a:ext cx="1027118" cy="163286"/>
            <a:chOff x="10813143" y="420914"/>
            <a:chExt cx="707571" cy="112486"/>
          </a:xfrm>
          <a:solidFill>
            <a:srgbClr val="778DD3"/>
          </a:solidFill>
        </p:grpSpPr>
        <p:sp>
          <p:nvSpPr>
            <p:cNvPr id="13" name="椭圆 12"/>
            <p:cNvSpPr/>
            <p:nvPr/>
          </p:nvSpPr>
          <p:spPr>
            <a:xfrm>
              <a:off x="10813143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0686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408228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图层 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3213735"/>
            <a:ext cx="3568700" cy="330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优干线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75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image" Target="../media/image39.png"/><Relationship Id="rId1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35.xml"/><Relationship Id="rId14" Type="http://schemas.openxmlformats.org/officeDocument/2006/relationships/tags" Target="../tags/tag34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930518" y="5820303"/>
            <a:ext cx="559455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优干线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72156" y="2395907"/>
            <a:ext cx="8107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第二单元学业质量评价（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卷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6566" y="548057"/>
            <a:ext cx="4450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单元回顾与</a:t>
            </a:r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评价</a:t>
            </a:r>
            <a:endParaRPr 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505" y="1479550"/>
            <a:ext cx="6734175" cy="3648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0915" y="2290445"/>
            <a:ext cx="3581400" cy="2667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775" y="1455420"/>
            <a:ext cx="552450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320" y="1478280"/>
            <a:ext cx="11896725" cy="315277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797685" y="324421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4744720" y="324421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7691755" y="324421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1171555" y="324421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97685" y="39649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4744720" y="39649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7691755" y="39649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1171555" y="39649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490980"/>
            <a:ext cx="12144375" cy="262890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217295" y="247713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638165" y="247713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9288145" y="247713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557530" y="333946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5638165" y="333946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9288145" y="333946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0308590" y="333946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70545" y="4201795"/>
            <a:ext cx="4202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（最后两空答案不唯一）</a:t>
            </a:r>
            <a:endParaRPr lang="zh-CN" altLang="en-US" sz="2800" b="1">
              <a:solidFill>
                <a:srgbClr val="E1141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" y="501650"/>
            <a:ext cx="12092305" cy="558101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469890" y="3644265"/>
            <a:ext cx="520065" cy="6248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1137900" y="3656330"/>
            <a:ext cx="520065" cy="6248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8281035" y="4937760"/>
            <a:ext cx="520065" cy="6248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l="-1491" t="-2022" r="1491" b="2022"/>
          <a:stretch>
            <a:fillRect/>
          </a:stretch>
        </p:blipFill>
        <p:spPr>
          <a:xfrm>
            <a:off x="6096000" y="1948815"/>
            <a:ext cx="1397635" cy="1544955"/>
          </a:xfrm>
          <a:prstGeom prst="ellipse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4778375" y="1662430"/>
            <a:ext cx="4199890" cy="209232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5" y="2071370"/>
            <a:ext cx="11906250" cy="271462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2315210" y="3195320"/>
            <a:ext cx="323850" cy="34861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758440" y="3195320"/>
            <a:ext cx="323850" cy="34861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226435" y="3195320"/>
            <a:ext cx="323850" cy="34861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669665" y="3195320"/>
            <a:ext cx="323850" cy="34861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10616565" y="30467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等腰三角形 12"/>
          <p:cNvSpPr/>
          <p:nvPr/>
        </p:nvSpPr>
        <p:spPr>
          <a:xfrm>
            <a:off x="2639060" y="4202430"/>
            <a:ext cx="271145" cy="27495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>
            <a:off x="3082290" y="4202430"/>
            <a:ext cx="271145" cy="27495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>
            <a:off x="3501390" y="4202430"/>
            <a:ext cx="271145" cy="27495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>
            <a:off x="3895090" y="4202430"/>
            <a:ext cx="271145" cy="27495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4338320" y="4202430"/>
            <a:ext cx="271145" cy="27495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>
            <p:custDataLst>
              <p:tags r:id="rId3"/>
            </p:custDataLst>
          </p:nvPr>
        </p:nvSpPr>
        <p:spPr>
          <a:xfrm>
            <a:off x="10616565" y="401701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10" grpId="0" bldLvl="0" animBg="1"/>
      <p:bldP spid="11" grpId="0" bldLvl="0" animBg="1"/>
      <p:bldP spid="12" grpId="0"/>
      <p:bldP spid="13" grpId="0" animBg="1"/>
      <p:bldP spid="14" grpId="0" animBg="1"/>
      <p:bldP spid="16" grpId="0" animBg="1"/>
      <p:bldP spid="17" grpId="0" animBg="1"/>
      <p:bldP spid="18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045" y="1376045"/>
            <a:ext cx="11725275" cy="410527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146175" y="47358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690370" y="47358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438400" y="47358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3415665" y="47358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8063230" y="47358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8614410" y="475742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9378315" y="47358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0319385" y="47358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445" y="1985645"/>
            <a:ext cx="12201525" cy="288607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68020" y="4090035"/>
            <a:ext cx="791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325880" y="4090035"/>
            <a:ext cx="791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054860" y="4090035"/>
            <a:ext cx="588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2592705" y="4090035"/>
            <a:ext cx="791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3341370" y="4079240"/>
            <a:ext cx="588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4316730" y="4079240"/>
            <a:ext cx="588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7879715" y="4090035"/>
            <a:ext cx="612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8429625" y="4090035"/>
            <a:ext cx="791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9158605" y="4090035"/>
            <a:ext cx="588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9696450" y="4090035"/>
            <a:ext cx="791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10445115" y="4079240"/>
            <a:ext cx="588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11420475" y="4079240"/>
            <a:ext cx="588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304925"/>
            <a:ext cx="12277725" cy="421894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914775" y="47358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458970" y="47358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5207000" y="47358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259830" y="47358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871220"/>
            <a:ext cx="12153900" cy="3619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860" y="4649470"/>
            <a:ext cx="8991600" cy="154305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4883150" y="5391785"/>
            <a:ext cx="7696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5556885" y="541337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326505" y="539178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7325360" y="539178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871220"/>
            <a:ext cx="12153900" cy="3619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05" y="4337685"/>
            <a:ext cx="9439275" cy="228600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2193925" y="5052695"/>
            <a:ext cx="521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>
                <a:solidFill>
                  <a:srgbClr val="E1141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一共有多少根萝卜？</a:t>
            </a:r>
            <a:endParaRPr lang="zh-CN" sz="3200" b="1">
              <a:solidFill>
                <a:srgbClr val="E1141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5394325" y="5820410"/>
            <a:ext cx="7696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5970905" y="583120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6772910" y="582041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7771765" y="582041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8622030" y="584200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根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79855" y="583120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（答案不唯一）</a:t>
            </a:r>
            <a:endParaRPr lang="zh-CN" altLang="en-US" sz="3200" b="1">
              <a:solidFill>
                <a:srgbClr val="E1141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4" grpId="0"/>
      <p:bldP spid="6" grpId="0"/>
      <p:bldP spid="7" grpId="0"/>
      <p:bldP spid="8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475" y="832485"/>
            <a:ext cx="11630025" cy="446722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3919220" y="5388610"/>
            <a:ext cx="26600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（写数略）</a:t>
            </a:r>
            <a:endParaRPr lang="zh-CN" altLang="en-US" sz="3200" b="1">
              <a:solidFill>
                <a:srgbClr val="E1141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180" y="178435"/>
            <a:ext cx="11353800" cy="527685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384550" y="4975225"/>
            <a:ext cx="3217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3+3+1=7</a:t>
            </a:r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（只）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840990" y="5620385"/>
            <a:ext cx="55968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[</a:t>
            </a:r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或</a:t>
            </a:r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4+4-1=7</a:t>
            </a:r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（只）</a:t>
            </a:r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]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301115"/>
            <a:ext cx="12181840" cy="447548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6572250" y="12687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692515" y="12687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268730" y="1946275"/>
            <a:ext cx="848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528320" y="363918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2680970" y="341820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3336290" y="369316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3910330" y="340741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4935855" y="3396615"/>
            <a:ext cx="7010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563245" y="4913630"/>
            <a:ext cx="7010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1990725" y="5005705"/>
            <a:ext cx="7010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3368675" y="4956810"/>
            <a:ext cx="565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3921125" y="4684395"/>
            <a:ext cx="565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57300"/>
            <a:ext cx="12327890" cy="418592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164965" y="46342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9935210" y="46342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460" y="1294130"/>
            <a:ext cx="7458710" cy="6775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457450"/>
            <a:ext cx="11937365" cy="180911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3342640" y="350456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5996940" y="307149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8134985" y="307149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0570210" y="309308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11003915" y="310388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34985" y="4752340"/>
            <a:ext cx="4202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（最后两空答案不唯一）</a:t>
            </a:r>
            <a:endParaRPr lang="zh-CN" altLang="en-US" sz="2800" b="1">
              <a:solidFill>
                <a:srgbClr val="E1141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5" grpId="0"/>
      <p:bldP spid="7" grpId="0"/>
      <p:bldP spid="8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350" y="2090420"/>
            <a:ext cx="11925300" cy="2676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1510" y="3220085"/>
            <a:ext cx="390525" cy="438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6275" y="4142740"/>
            <a:ext cx="333375" cy="466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9585" y="3187700"/>
            <a:ext cx="333375" cy="46672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9669145" y="31102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＝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9585" y="4171315"/>
            <a:ext cx="390525" cy="438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98685" y="4171315"/>
            <a:ext cx="390525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80" y="1197610"/>
            <a:ext cx="12083415" cy="387667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5989955" y="221107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7085965" y="221107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8181975" y="221107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5989955" y="329565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7085965" y="329565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8181975" y="329565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9277985" y="221107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0300335" y="221107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1373485" y="221107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9241790" y="329565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10301605" y="329565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11361420" y="329565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4"/>
            </p:custDataLst>
          </p:nvPr>
        </p:nvSpPr>
        <p:spPr>
          <a:xfrm>
            <a:off x="7233920" y="433197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15"/>
            </p:custDataLst>
          </p:nvPr>
        </p:nvSpPr>
        <p:spPr>
          <a:xfrm>
            <a:off x="10276205" y="433197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085" y="516255"/>
            <a:ext cx="12019915" cy="58248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230" y="3270250"/>
            <a:ext cx="514350" cy="5810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055" y="1638300"/>
            <a:ext cx="590550" cy="600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" y="1790700"/>
            <a:ext cx="11963400" cy="3276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075" y="3547110"/>
            <a:ext cx="590550" cy="600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775" y="1790700"/>
            <a:ext cx="552450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2.xml><?xml version="1.0" encoding="utf-8"?>
<p:tagLst xmlns:p="http://schemas.openxmlformats.org/presentationml/2006/main">
  <p:tag name="COMMONDATA" val="eyJoZGlkIjoiYWY3ZTM4MmMxMDZiNWZhZmZhNTcyNzc1ZTRjYTU5MTIifQ=="/>
  <p:tag name="commondata" val="eyJoZGlkIjoiZGJjNGI0NzYwOTg5ZDBhYTMwMThmM2E3ZDk4YTM0Y2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WPS 演示</Application>
  <PresentationFormat>宽屏</PresentationFormat>
  <Paragraphs>196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字魂36号-正文宋楷</vt:lpstr>
      <vt:lpstr>楷体</vt:lpstr>
      <vt:lpstr>Calibri</vt:lpstr>
      <vt:lpstr>黑体</vt:lpstr>
      <vt:lpstr>等线</vt:lpstr>
      <vt:lpstr>微软雅黑</vt:lpstr>
      <vt:lpstr>Arial Unicode MS</vt:lpstr>
      <vt:lpstr>等线 Light</vt:lpstr>
      <vt:lpstr>Symbol</vt:lpstr>
      <vt:lpstr>Times New Roman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旧容颜</cp:lastModifiedBy>
  <cp:revision>77</cp:revision>
  <dcterms:created xsi:type="dcterms:W3CDTF">2022-05-04T08:11:00Z</dcterms:created>
  <dcterms:modified xsi:type="dcterms:W3CDTF">2024-08-13T01:16:27Z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B3E699D494D84B5BAAE39DA2AC9A71AF_12</vt:lpwstr>
  </property>
  <property fmtid="{D5CDD505-2E9C-101B-9397-08002B2CF9AE}" pid="3" name="KSOProductBuildVer">
    <vt:lpwstr>2052-12.1.0.17147</vt:lpwstr>
  </property>
</Properties>
</file>