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22"/>
  </p:notesMasterIdLst>
  <p:sldIdLst>
    <p:sldId id="256" r:id="rId4"/>
    <p:sldId id="312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289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优干线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223791" y="2395907"/>
            <a:ext cx="3230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图形的认识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6566" y="548057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专项突破与</a:t>
            </a:r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评价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490345"/>
            <a:ext cx="11582400" cy="3876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810" y="3731895"/>
            <a:ext cx="590550" cy="600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25" y="1478280"/>
            <a:ext cx="55245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1404620"/>
            <a:ext cx="12039600" cy="4048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535" y="1404620"/>
            <a:ext cx="514350" cy="581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335" y="3867785"/>
            <a:ext cx="5143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1825"/>
            <a:ext cx="12260580" cy="5594350"/>
          </a:xfrm>
          <a:prstGeom prst="snip1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9175115" y="2368550"/>
            <a:ext cx="1452880" cy="802640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785610" y="3279775"/>
            <a:ext cx="1452880" cy="802640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273550" y="4215765"/>
            <a:ext cx="1452880" cy="802640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9175115" y="5176520"/>
            <a:ext cx="1452880" cy="802640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30" y="955040"/>
            <a:ext cx="12118340" cy="46609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7166610" y="1433195"/>
            <a:ext cx="567055" cy="800735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8779510" y="2233930"/>
            <a:ext cx="567055" cy="800735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016240" y="4265295"/>
            <a:ext cx="750570" cy="800735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1045825" y="4265295"/>
            <a:ext cx="750570" cy="800735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650" y="642620"/>
            <a:ext cx="11696700" cy="55721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52125" y="5351145"/>
            <a:ext cx="581025" cy="6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25" y="1533525"/>
            <a:ext cx="12093575" cy="358965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361180" y="235839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球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35" y="819150"/>
            <a:ext cx="12089765" cy="49333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2355" y="5095240"/>
            <a:ext cx="581025" cy="6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80" y="1642745"/>
            <a:ext cx="12192000" cy="33350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2460" y="4205605"/>
            <a:ext cx="581025" cy="6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25" y="762000"/>
            <a:ext cx="11715750" cy="5334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390650" y="3797935"/>
            <a:ext cx="172720" cy="16871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12160" y="3933825"/>
            <a:ext cx="4371975" cy="15265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68190" y="3933825"/>
            <a:ext cx="135255" cy="15017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1969770" y="3933825"/>
            <a:ext cx="3903980" cy="14649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4962525" y="3933825"/>
            <a:ext cx="2253615" cy="14528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533765" y="3933825"/>
            <a:ext cx="1724025" cy="15392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893050" y="4032885"/>
            <a:ext cx="2179955" cy="14274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0479405" y="3933825"/>
            <a:ext cx="763905" cy="15513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rcRect t="2558"/>
          <a:stretch>
            <a:fillRect/>
          </a:stretch>
        </p:blipFill>
        <p:spPr>
          <a:xfrm>
            <a:off x="133350" y="1273175"/>
            <a:ext cx="11630025" cy="4427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035" y="1123950"/>
            <a:ext cx="2019300" cy="76644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307580" y="2516505"/>
            <a:ext cx="3338195" cy="8686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07580" y="3385185"/>
            <a:ext cx="3496945" cy="9296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307580" y="4314825"/>
            <a:ext cx="3496945" cy="9296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7228205" y="2421890"/>
            <a:ext cx="3576320" cy="27317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928370"/>
            <a:ext cx="11734800" cy="500062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2014220" y="3129280"/>
            <a:ext cx="3065780" cy="17411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290185" y="3197225"/>
            <a:ext cx="3065780" cy="17411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2700020" y="3129280"/>
            <a:ext cx="5265420" cy="16846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0515600" y="3129280"/>
            <a:ext cx="9525" cy="16871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225" y="838200"/>
            <a:ext cx="11639550" cy="51816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979930" y="3140710"/>
            <a:ext cx="7214870" cy="10985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2008505" y="3231515"/>
            <a:ext cx="2453640" cy="11093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4462145" y="3140710"/>
            <a:ext cx="2453640" cy="11093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915785" y="3231515"/>
            <a:ext cx="2453640" cy="11093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5725" y="985520"/>
            <a:ext cx="12363450" cy="44100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822065" y="405765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120255" y="405765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0215245" y="4057650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403985" y="481520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95" y="1747520"/>
            <a:ext cx="12068175" cy="33623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801620" y="314261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005580" y="387921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463790" y="3857625"/>
            <a:ext cx="1187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圆柱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lum contrast="6000"/>
          </a:blip>
          <a:stretch>
            <a:fillRect/>
          </a:stretch>
        </p:blipFill>
        <p:spPr>
          <a:xfrm>
            <a:off x="5929630" y="2200910"/>
            <a:ext cx="1149985" cy="76454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8583930" y="1826260"/>
            <a:ext cx="2660015" cy="1514475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" y="1553210"/>
            <a:ext cx="11997690" cy="307594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098040" y="382333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729605" y="382333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9376410" y="3823335"/>
            <a:ext cx="71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1674495"/>
            <a:ext cx="12115800" cy="26238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515" y="2799715"/>
            <a:ext cx="5143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2.xml><?xml version="1.0" encoding="utf-8"?>
<p:tagLst xmlns:p="http://schemas.openxmlformats.org/presentationml/2006/main">
  <p:tag name="COMMONDATA" val="eyJoZGlkIjoiYWY3ZTM4MmMxMDZiNWZhZmZhNTcyNzc1ZTRjYTU5MTIifQ=="/>
  <p:tag name="commondata" val="eyJoZGlkIjoiZGJjNGI0NzYwOTg5ZDBhYTMwMThmM2E3ZDk4YTM0Y2YifQ=="/>
</p:tagLst>
</file>

<file path=ppt/tags/tag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WPS 演示</Application>
  <PresentationFormat>宽屏</PresentationFormat>
  <Paragraphs>30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字魂36号-正文宋楷</vt:lpstr>
      <vt:lpstr>楷体</vt:lpstr>
      <vt:lpstr>Calibri</vt:lpstr>
      <vt:lpstr>黑体</vt:lpstr>
      <vt:lpstr>等线</vt:lpstr>
      <vt:lpstr>微软雅黑</vt:lpstr>
      <vt:lpstr>Arial Unicode MS</vt:lpstr>
      <vt:lpstr>等线 Light</vt:lpstr>
      <vt:lpstr>Symbol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旧容颜</cp:lastModifiedBy>
  <cp:revision>76</cp:revision>
  <dcterms:created xsi:type="dcterms:W3CDTF">2022-05-04T08:11:00Z</dcterms:created>
  <dcterms:modified xsi:type="dcterms:W3CDTF">2024-08-15T01:55:49Z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2052-12.1.0.17827</vt:lpwstr>
  </property>
</Properties>
</file>