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7"/>
  </p:notesMasterIdLst>
  <p:sldIdLst>
    <p:sldId id="256" r:id="rId4"/>
    <p:sldId id="295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04" r:id="rId14"/>
    <p:sldId id="305" r:id="rId15"/>
    <p:sldId id="289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3CC"/>
    <a:srgbClr val="778DD3"/>
    <a:srgbClr val="70A644"/>
    <a:srgbClr val="6EA43F"/>
    <a:srgbClr val="6FA542"/>
    <a:srgbClr val="00A2BA"/>
    <a:srgbClr val="50B2C9"/>
    <a:srgbClr val="50B2CA"/>
    <a:srgbClr val="F2A328"/>
    <a:srgbClr val="F18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9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学练优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Relationship Id="rId3" Type="http://schemas.openxmlformats.org/officeDocument/2006/relationships/image" Target="../media/image15.png"/><Relationship Id="rId2" Type="http://schemas.openxmlformats.org/officeDocument/2006/relationships/tags" Target="../tags/tag95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9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hyperlink" Target="http://www.youyi100.com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9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5.png"/><Relationship Id="rId2" Type="http://schemas.openxmlformats.org/officeDocument/2006/relationships/tags" Target="../tags/tag63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15.png"/><Relationship Id="rId2" Type="http://schemas.openxmlformats.org/officeDocument/2006/relationships/tags" Target="../tags/tag68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70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5.png"/><Relationship Id="rId2" Type="http://schemas.openxmlformats.org/officeDocument/2006/relationships/tags" Target="../tags/tag7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15.png"/><Relationship Id="rId2" Type="http://schemas.openxmlformats.org/officeDocument/2006/relationships/tags" Target="../tags/tag78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15.png"/><Relationship Id="rId2" Type="http://schemas.openxmlformats.org/officeDocument/2006/relationships/tags" Target="../tags/tag8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15.png"/><Relationship Id="rId2" Type="http://schemas.openxmlformats.org/officeDocument/2006/relationships/tags" Target="../tags/tag93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3310" y="514985"/>
            <a:ext cx="98888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  6</a:t>
            </a:r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</a:rPr>
              <a:t>～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的认识和加、减法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00" y="2155190"/>
            <a:ext cx="4953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" y="614045"/>
            <a:ext cx="12163425" cy="56292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61225" y="3240536"/>
            <a:ext cx="2583209" cy="406629"/>
            <a:chOff x="2905" y="7073"/>
            <a:chExt cx="3870" cy="609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905" y="7083"/>
              <a:ext cx="582" cy="599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891" y="7102"/>
              <a:ext cx="565" cy="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8" y="7073"/>
              <a:ext cx="582" cy="59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3" y="7073"/>
              <a:ext cx="582" cy="59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131380" y="5117288"/>
            <a:ext cx="2601899" cy="411971"/>
            <a:chOff x="2905" y="7083"/>
            <a:chExt cx="3898" cy="617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905" y="7083"/>
              <a:ext cx="582" cy="599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3891" y="7102"/>
              <a:ext cx="565" cy="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8" y="7101"/>
              <a:ext cx="582" cy="5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1" y="7087"/>
              <a:ext cx="582" cy="5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495" y="1373505"/>
            <a:ext cx="10039350" cy="323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4760" y="3865880"/>
            <a:ext cx="494030" cy="408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72660" y="3352165"/>
            <a:ext cx="494030" cy="408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07400" y="2838450"/>
            <a:ext cx="436245" cy="466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29855" y="3836670"/>
            <a:ext cx="436245" cy="46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34120" y="3808730"/>
            <a:ext cx="436245" cy="46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80" y="879475"/>
            <a:ext cx="12332970" cy="42989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18287" y="4436804"/>
            <a:ext cx="2760201" cy="441422"/>
            <a:chOff x="2885" y="6978"/>
            <a:chExt cx="3771" cy="603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885" y="6978"/>
              <a:ext cx="582" cy="599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825" y="6997"/>
              <a:ext cx="565" cy="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6" y="6982"/>
              <a:ext cx="582" cy="59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4" y="6982"/>
              <a:ext cx="582" cy="599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8041082" y="4436804"/>
            <a:ext cx="2760201" cy="441422"/>
            <a:chOff x="2885" y="6978"/>
            <a:chExt cx="3771" cy="603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885" y="6978"/>
              <a:ext cx="582" cy="599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3825" y="6997"/>
              <a:ext cx="565" cy="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6" y="6982"/>
              <a:ext cx="582" cy="5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4" y="6982"/>
              <a:ext cx="582" cy="5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120" y="1222375"/>
            <a:ext cx="12334875" cy="36766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11510" y="3371215"/>
            <a:ext cx="532765" cy="46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" y="1934210"/>
            <a:ext cx="11010900" cy="1943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21635" y="3090545"/>
            <a:ext cx="494030" cy="466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09340" y="3090545"/>
            <a:ext cx="494030" cy="466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97045" y="3090545"/>
            <a:ext cx="494030" cy="466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04710" y="3090545"/>
            <a:ext cx="494030" cy="46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552180" y="3090545"/>
            <a:ext cx="494030" cy="466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99650" y="3090545"/>
            <a:ext cx="494030" cy="466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87355" y="3090545"/>
            <a:ext cx="494030" cy="46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" y="1583055"/>
            <a:ext cx="12020550" cy="28384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81400" y="2624455"/>
            <a:ext cx="561340" cy="466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54160" y="2624455"/>
            <a:ext cx="561340" cy="466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40535" y="3254375"/>
            <a:ext cx="561340" cy="466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9230" y="3945890"/>
            <a:ext cx="561340" cy="46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76970" y="3887470"/>
            <a:ext cx="561340" cy="46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70" y="2028825"/>
            <a:ext cx="12011025" cy="28003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56180" y="2962910"/>
            <a:ext cx="494030" cy="4660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53965" y="2962910"/>
            <a:ext cx="494030" cy="466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28585" y="2962910"/>
            <a:ext cx="494030" cy="466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00715" y="2962910"/>
            <a:ext cx="494030" cy="46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04795" y="3719195"/>
            <a:ext cx="494030" cy="466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31155" y="3719195"/>
            <a:ext cx="494030" cy="466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27240" y="3719195"/>
            <a:ext cx="387985" cy="408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82810" y="3719195"/>
            <a:ext cx="387985" cy="4083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294745" y="3719195"/>
            <a:ext cx="387985" cy="4083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88780" y="4363085"/>
            <a:ext cx="2393950" cy="58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" y="1762760"/>
            <a:ext cx="11401425" cy="2286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788160" y="2645410"/>
            <a:ext cx="358775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443730" y="2645410"/>
            <a:ext cx="358775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329420" y="2635885"/>
            <a:ext cx="358775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359660" y="3419475"/>
            <a:ext cx="358775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568315" y="3409950"/>
            <a:ext cx="358775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522460" y="3419475"/>
            <a:ext cx="358775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70" y="1361440"/>
            <a:ext cx="12011025" cy="353377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245870" y="4321175"/>
            <a:ext cx="3663315" cy="401955"/>
            <a:chOff x="3034" y="7009"/>
            <a:chExt cx="5769" cy="63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034" y="7009"/>
              <a:ext cx="658" cy="599"/>
            </a:xfrm>
            <a:prstGeom prst="rect">
              <a:avLst/>
            </a:prstGeom>
          </p:spPr>
        </p:pic>
        <p:sp>
          <p:nvSpPr>
            <p:cNvPr id="32" name="椭圆 31"/>
            <p:cNvSpPr/>
            <p:nvPr/>
          </p:nvSpPr>
          <p:spPr>
            <a:xfrm>
              <a:off x="4027" y="7073"/>
              <a:ext cx="565" cy="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8" y="7043"/>
              <a:ext cx="582" cy="59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7" y="7013"/>
              <a:ext cx="582" cy="599"/>
            </a:xfrm>
            <a:prstGeom prst="rect">
              <a:avLst/>
            </a:prstGeom>
          </p:spPr>
        </p:pic>
        <p:sp>
          <p:nvSpPr>
            <p:cNvPr id="35" name="椭圆 34"/>
            <p:cNvSpPr/>
            <p:nvPr/>
          </p:nvSpPr>
          <p:spPr>
            <a:xfrm>
              <a:off x="5876" y="7047"/>
              <a:ext cx="565" cy="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1" y="7032"/>
              <a:ext cx="582" cy="59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693535" y="4326255"/>
            <a:ext cx="3710940" cy="418465"/>
            <a:chOff x="3034" y="6983"/>
            <a:chExt cx="5844" cy="659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034" y="7009"/>
              <a:ext cx="658" cy="599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057" y="7043"/>
              <a:ext cx="565" cy="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8" y="7043"/>
              <a:ext cx="582" cy="59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7" y="6983"/>
              <a:ext cx="582" cy="59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5921" y="7002"/>
              <a:ext cx="565" cy="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6" y="7002"/>
              <a:ext cx="582" cy="5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icid" val="{b2217d05-b5a6-4411-bc25-bb282f30f284}"/>
</p:tagLst>
</file>

<file path=ppt/tags/tag64.xml><?xml version="1.0" encoding="utf-8"?>
<p:tagLst xmlns:p="http://schemas.openxmlformats.org/presentationml/2006/main">
  <p:tag name="picid" val="{b2217d05-b5a6-4411-bc25-bb282f30f284}"/>
</p:tagLst>
</file>

<file path=ppt/tags/tag65.xml><?xml version="1.0" encoding="utf-8"?>
<p:tagLst xmlns:p="http://schemas.openxmlformats.org/presentationml/2006/main">
  <p:tag name="picid" val="{b2217d05-b5a6-4411-bc25-bb282f30f284}"/>
</p:tagLst>
</file>

<file path=ppt/tags/tag66.xml><?xml version="1.0" encoding="utf-8"?>
<p:tagLst xmlns:p="http://schemas.openxmlformats.org/presentationml/2006/main">
  <p:tag name="picid" val="{b2217d05-b5a6-4411-bc25-bb282f30f284}"/>
</p:tagLst>
</file>

<file path=ppt/tags/tag67.xml><?xml version="1.0" encoding="utf-8"?>
<p:tagLst xmlns:p="http://schemas.openxmlformats.org/presentationml/2006/main">
  <p:tag name="picid" val="{b2217d05-b5a6-4411-bc25-bb282f30f284}"/>
</p:tagLst>
</file>

<file path=ppt/tags/tag68.xml><?xml version="1.0" encoding="utf-8"?>
<p:tagLst xmlns:p="http://schemas.openxmlformats.org/presentationml/2006/main">
  <p:tag name="picid" val="{bc8ba1ac-582a-4f08-bfd6-d5cdc5305417}"/>
</p:tagLst>
</file>

<file path=ppt/tags/tag69.xml><?xml version="1.0" encoding="utf-8"?>
<p:tagLst xmlns:p="http://schemas.openxmlformats.org/presentationml/2006/main">
  <p:tag name="picid" val="{bc8ba1ac-582a-4f08-bfd6-d5cdc5305417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icid" val="{b2217d05-b5a6-4411-bc25-bb282f30f284}"/>
</p:tagLst>
</file>

<file path=ppt/tags/tag71.xml><?xml version="1.0" encoding="utf-8"?>
<p:tagLst xmlns:p="http://schemas.openxmlformats.org/presentationml/2006/main">
  <p:tag name="picid" val="{b2217d05-b5a6-4411-bc25-bb282f30f284}"/>
</p:tagLst>
</file>

<file path=ppt/tags/tag72.xml><?xml version="1.0" encoding="utf-8"?>
<p:tagLst xmlns:p="http://schemas.openxmlformats.org/presentationml/2006/main">
  <p:tag name="picid" val="{b2217d05-b5a6-4411-bc25-bb282f30f284}"/>
</p:tagLst>
</file>

<file path=ppt/tags/tag73.xml><?xml version="1.0" encoding="utf-8"?>
<p:tagLst xmlns:p="http://schemas.openxmlformats.org/presentationml/2006/main">
  <p:tag name="picid" val="{b2217d05-b5a6-4411-bc25-bb282f30f284}"/>
</p:tagLst>
</file>

<file path=ppt/tags/tag74.xml><?xml version="1.0" encoding="utf-8"?>
<p:tagLst xmlns:p="http://schemas.openxmlformats.org/presentationml/2006/main">
  <p:tag name="picid" val="{b2217d05-b5a6-4411-bc25-bb282f30f284}"/>
</p:tagLst>
</file>

<file path=ppt/tags/tag75.xml><?xml version="1.0" encoding="utf-8"?>
<p:tagLst xmlns:p="http://schemas.openxmlformats.org/presentationml/2006/main">
  <p:tag name="picid" val="{b2217d05-b5a6-4411-bc25-bb282f30f284}"/>
</p:tagLst>
</file>

<file path=ppt/tags/tag76.xml><?xml version="1.0" encoding="utf-8"?>
<p:tagLst xmlns:p="http://schemas.openxmlformats.org/presentationml/2006/main">
  <p:tag name="picid" val="{b2217d05-b5a6-4411-bc25-bb282f30f284}"/>
</p:tagLst>
</file>

<file path=ppt/tags/tag77.xml><?xml version="1.0" encoding="utf-8"?>
<p:tagLst xmlns:p="http://schemas.openxmlformats.org/presentationml/2006/main">
  <p:tag name="picid" val="{b2217d05-b5a6-4411-bc25-bb282f30f284}"/>
</p:tagLst>
</file>

<file path=ppt/tags/tag78.xml><?xml version="1.0" encoding="utf-8"?>
<p:tagLst xmlns:p="http://schemas.openxmlformats.org/presentationml/2006/main">
  <p:tag name="picid" val="{b2217d05-b5a6-4411-bc25-bb282f30f284}"/>
</p:tagLst>
</file>

<file path=ppt/tags/tag79.xml><?xml version="1.0" encoding="utf-8"?>
<p:tagLst xmlns:p="http://schemas.openxmlformats.org/presentationml/2006/main">
  <p:tag name="picid" val="{b2217d05-b5a6-4411-bc25-bb282f30f284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picid" val="{b2217d05-b5a6-4411-bc25-bb282f30f284}"/>
</p:tagLst>
</file>

<file path=ppt/tags/tag81.xml><?xml version="1.0" encoding="utf-8"?>
<p:tagLst xmlns:p="http://schemas.openxmlformats.org/presentationml/2006/main">
  <p:tag name="picid" val="{b2217d05-b5a6-4411-bc25-bb282f30f284}"/>
</p:tagLst>
</file>

<file path=ppt/tags/tag82.xml><?xml version="1.0" encoding="utf-8"?>
<p:tagLst xmlns:p="http://schemas.openxmlformats.org/presentationml/2006/main">
  <p:tag name="picid" val="{b2217d05-b5a6-4411-bc25-bb282f30f284}"/>
</p:tagLst>
</file>

<file path=ppt/tags/tag83.xml><?xml version="1.0" encoding="utf-8"?>
<p:tagLst xmlns:p="http://schemas.openxmlformats.org/presentationml/2006/main">
  <p:tag name="picid" val="{b2217d05-b5a6-4411-bc25-bb282f30f284}"/>
</p:tagLst>
</file>

<file path=ppt/tags/tag84.xml><?xml version="1.0" encoding="utf-8"?>
<p:tagLst xmlns:p="http://schemas.openxmlformats.org/presentationml/2006/main">
  <p:tag name="picid" val="{b2217d05-b5a6-4411-bc25-bb282f30f284}"/>
</p:tagLst>
</file>

<file path=ppt/tags/tag85.xml><?xml version="1.0" encoding="utf-8"?>
<p:tagLst xmlns:p="http://schemas.openxmlformats.org/presentationml/2006/main">
  <p:tag name="picid" val="{b2217d05-b5a6-4411-bc25-bb282f30f284}"/>
</p:tagLst>
</file>

<file path=ppt/tags/tag86.xml><?xml version="1.0" encoding="utf-8"?>
<p:tagLst xmlns:p="http://schemas.openxmlformats.org/presentationml/2006/main">
  <p:tag name="picid" val="{b2217d05-b5a6-4411-bc25-bb282f30f284}"/>
</p:tagLst>
</file>

<file path=ppt/tags/tag87.xml><?xml version="1.0" encoding="utf-8"?>
<p:tagLst xmlns:p="http://schemas.openxmlformats.org/presentationml/2006/main">
  <p:tag name="picid" val="{b2217d05-b5a6-4411-bc25-bb282f30f284}"/>
</p:tagLst>
</file>

<file path=ppt/tags/tag88.xml><?xml version="1.0" encoding="utf-8"?>
<p:tagLst xmlns:p="http://schemas.openxmlformats.org/presentationml/2006/main">
  <p:tag name="picid" val="{b2217d05-b5a6-4411-bc25-bb282f30f284}"/>
</p:tagLst>
</file>

<file path=ppt/tags/tag89.xml><?xml version="1.0" encoding="utf-8"?>
<p:tagLst xmlns:p="http://schemas.openxmlformats.org/presentationml/2006/main">
  <p:tag name="picid" val="{b2217d05-b5a6-4411-bc25-bb282f30f284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picid" val="{b2217d05-b5a6-4411-bc25-bb282f30f284}"/>
</p:tagLst>
</file>

<file path=ppt/tags/tag91.xml><?xml version="1.0" encoding="utf-8"?>
<p:tagLst xmlns:p="http://schemas.openxmlformats.org/presentationml/2006/main">
  <p:tag name="picid" val="{b2217d05-b5a6-4411-bc25-bb282f30f284}"/>
</p:tagLst>
</file>

<file path=ppt/tags/tag92.xml><?xml version="1.0" encoding="utf-8"?>
<p:tagLst xmlns:p="http://schemas.openxmlformats.org/presentationml/2006/main">
  <p:tag name="picid" val="{b2217d05-b5a6-4411-bc25-bb282f30f284}"/>
</p:tagLst>
</file>

<file path=ppt/tags/tag93.xml><?xml version="1.0" encoding="utf-8"?>
<p:tagLst xmlns:p="http://schemas.openxmlformats.org/presentationml/2006/main">
  <p:tag name="picid" val="{bc8ba1ac-582a-4f08-bfd6-d5cdc5305417}"/>
</p:tagLst>
</file>

<file path=ppt/tags/tag94.xml><?xml version="1.0" encoding="utf-8"?>
<p:tagLst xmlns:p="http://schemas.openxmlformats.org/presentationml/2006/main">
  <p:tag name="picid" val="{bc8ba1ac-582a-4f08-bfd6-d5cdc5305417}"/>
</p:tagLst>
</file>

<file path=ppt/tags/tag95.xml><?xml version="1.0" encoding="utf-8"?>
<p:tagLst xmlns:p="http://schemas.openxmlformats.org/presentationml/2006/main">
  <p:tag name="picid" val="{bc8ba1ac-582a-4f08-bfd6-d5cdc5305417}"/>
</p:tagLst>
</file>

<file path=ppt/tags/tag96.xml><?xml version="1.0" encoding="utf-8"?>
<p:tagLst xmlns:p="http://schemas.openxmlformats.org/presentationml/2006/main">
  <p:tag name="picid" val="{bc8ba1ac-582a-4f08-bfd6-d5cdc5305417}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WPS 演示</Application>
  <PresentationFormat>宽屏</PresentationFormat>
  <Paragraphs>42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字魂36号-正文宋楷</vt:lpstr>
      <vt:lpstr>Wingdings</vt:lpstr>
      <vt:lpstr>Symbol</vt:lpstr>
      <vt:lpstr>楷体</vt:lpstr>
      <vt:lpstr>黑体</vt:lpstr>
      <vt:lpstr>微软雅黑</vt:lpstr>
      <vt:lpstr>Calibri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优翼文教</cp:lastModifiedBy>
  <cp:revision>82</cp:revision>
  <dcterms:created xsi:type="dcterms:W3CDTF">2022-05-04T08:11:00Z</dcterms:created>
  <dcterms:modified xsi:type="dcterms:W3CDTF">2025-07-03T05:55:54Z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2052-12.1.0.21541</vt:lpwstr>
  </property>
</Properties>
</file>