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4" r:id="rId2"/>
    <p:sldId id="310" r:id="rId3"/>
    <p:sldId id="278" r:id="rId4"/>
    <p:sldId id="279" r:id="rId5"/>
    <p:sldId id="280" r:id="rId6"/>
    <p:sldId id="281" r:id="rId7"/>
    <p:sldId id="282" r:id="rId8"/>
    <p:sldId id="283" r:id="rId9"/>
    <p:sldId id="308" r:id="rId10"/>
    <p:sldId id="309" r:id="rId11"/>
    <p:sldId id="284" r:id="rId12"/>
    <p:sldId id="285" r:id="rId13"/>
    <p:sldId id="286" r:id="rId14"/>
    <p:sldId id="287" r:id="rId15"/>
    <p:sldId id="291" r:id="rId16"/>
    <p:sldId id="292" r:id="rId17"/>
    <p:sldId id="293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9852" autoAdjust="0"/>
  </p:normalViewPr>
  <p:slideViewPr>
    <p:cSldViewPr>
      <p:cViewPr varScale="1">
        <p:scale>
          <a:sx n="55" d="100"/>
          <a:sy n="55" d="100"/>
        </p:scale>
        <p:origin x="-96" y="-750"/>
      </p:cViewPr>
      <p:guideLst>
        <p:guide orient="horz" pos="16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38230-EDA7-4C0B-B255-0490A5C399B2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91431-27FD-4060-911E-CBC8C94D6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3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7B3FED0-643B-423D-B2A6-C62E6A85FAA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7B3FED0-643B-423D-B2A6-C62E6A85FAA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7782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2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复习旧知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/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  <p:pic>
        <p:nvPicPr>
          <p:cNvPr id="8" name="图片 7" descr="未标题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4BFB079-FF16-4D7A-9C0F-2F1832459724}"/>
              </a:ext>
            </a:extLst>
          </p:cNvPr>
          <p:cNvSpPr txBox="1"/>
          <p:nvPr userDrawn="1"/>
        </p:nvSpPr>
        <p:spPr>
          <a:xfrm>
            <a:off x="6084168" y="10342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圆柱与圆锥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47864" y="1927006"/>
            <a:ext cx="2687275" cy="108491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 defTabSz="457200"/>
            <a:r>
              <a:rPr lang="zh-CN" altLang="en-US" sz="66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练习四</a:t>
            </a:r>
          </a:p>
        </p:txBody>
      </p:sp>
      <p:sp>
        <p:nvSpPr>
          <p:cNvPr id="3" name="矩形 2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圆柱与圆锥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1980" y="657860"/>
            <a:ext cx="8197215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ts val="2800"/>
              </a:lnSpc>
              <a:spcAft>
                <a:spcPts val="0"/>
              </a:spcAft>
            </a:pPr>
            <a:r>
              <a:rPr altLang="zh-CN" sz="2800" b="1" dirty="0" err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祈年殿是</a:t>
            </a:r>
            <a:r>
              <a:rPr 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北京</a:t>
            </a:r>
            <a:r>
              <a:rPr altLang="zh-CN" sz="2800" b="1" dirty="0" err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天坛的主体建筑，</a:t>
            </a:r>
            <a:r>
              <a:rPr altLang="zh-CN" sz="2800" b="1" dirty="0" err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又称祈谷殿</a:t>
            </a:r>
            <a:r>
              <a:rPr 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殿中央有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根大小相同的圆柱形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龙井柱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，高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19.2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米，底面直径为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1.2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，如果只给每个柱子的表面刷（侧面）一层油漆，粉刷面积是多少平方米？</a:t>
            </a:r>
            <a:endParaRPr lang="en-US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5" y="65804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675" y="2544445"/>
            <a:ext cx="1910080" cy="2065655"/>
          </a:xfrm>
          <a:prstGeom prst="rect">
            <a:avLst/>
          </a:prstGeom>
        </p:spPr>
      </p:pic>
      <p:sp>
        <p:nvSpPr>
          <p:cNvPr id="3" name="矩形标注 2"/>
          <p:cNvSpPr/>
          <p:nvPr/>
        </p:nvSpPr>
        <p:spPr>
          <a:xfrm>
            <a:off x="6626860" y="2157730"/>
            <a:ext cx="2400300" cy="1562735"/>
          </a:xfrm>
          <a:prstGeom prst="wedgeRectCallout">
            <a:avLst>
              <a:gd name="adj1" fmla="val -98253"/>
              <a:gd name="adj2" fmla="val 80069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860" y="2157730"/>
            <a:ext cx="2400300" cy="1562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0975" y="2633980"/>
            <a:ext cx="3947795" cy="80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l">
              <a:lnSpc>
                <a:spcPts val="2800"/>
              </a:lnSpc>
              <a:spcAft>
                <a:spcPts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1.2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3.14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19.2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</a:p>
          <a:p>
            <a:pPr indent="266700">
              <a:lnSpc>
                <a:spcPts val="2800"/>
              </a:lnSpc>
              <a:spcAft>
                <a:spcPts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=289.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3824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m²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-36512" y="3751835"/>
            <a:ext cx="464255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  <a:spcAft>
                <a:spcPts val="0"/>
              </a:spcAft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答：粉刷面积是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289.3824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m²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uiExpand="1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78493" y="582191"/>
            <a:ext cx="79773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林叔叔用彩纸做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了一个圆柱形的灯笼（如右图）。上下底面的中间分别留出了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78.5</a:t>
            </a:r>
            <a:r>
              <a:rPr lang="en-US" altLang="zh-CN" sz="28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800" b="1" baseline="300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圆孔，他用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了多少彩纸？</a:t>
            </a:r>
            <a:endParaRPr lang="zh-CN" altLang="en-US" sz="2800" b="1" baseline="30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31676" y="1571051"/>
            <a:ext cx="3889036" cy="1232247"/>
            <a:chOff x="1874903" y="1347614"/>
            <a:chExt cx="4086039" cy="1810500"/>
          </a:xfrm>
        </p:grpSpPr>
        <p:sp>
          <p:nvSpPr>
            <p:cNvPr id="25" name="云形标注 24"/>
            <p:cNvSpPr/>
            <p:nvPr/>
          </p:nvSpPr>
          <p:spPr>
            <a:xfrm>
              <a:off x="1874903" y="1347614"/>
              <a:ext cx="4086039" cy="1810500"/>
            </a:xfrm>
            <a:prstGeom prst="cloudCallout">
              <a:avLst>
                <a:gd name="adj1" fmla="val -59227"/>
                <a:gd name="adj2" fmla="val -9744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328837" y="1491630"/>
              <a:ext cx="3572780" cy="116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求用了多少彩纸，需要用圆柱的表面积减去上下底面中间留出的口的面积。</a:t>
              </a:r>
            </a:p>
          </p:txBody>
        </p:sp>
      </p:grpSp>
      <p:sp>
        <p:nvSpPr>
          <p:cNvPr id="27" name="TextBox 18"/>
          <p:cNvSpPr txBox="1"/>
          <p:nvPr/>
        </p:nvSpPr>
        <p:spPr>
          <a:xfrm>
            <a:off x="755576" y="2830165"/>
            <a:ext cx="6840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侧面积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3.14×20×30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1884(</a:t>
            </a:r>
            <a:r>
              <a:rPr lang="en-US" altLang="zh-CN" sz="24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aseline="300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" name="Group 44"/>
          <p:cNvGrpSpPr/>
          <p:nvPr/>
        </p:nvGrpSpPr>
        <p:grpSpPr bwMode="auto">
          <a:xfrm>
            <a:off x="755827" y="3292078"/>
            <a:ext cx="8136904" cy="461962"/>
            <a:chOff x="846" y="3017"/>
            <a:chExt cx="4309" cy="388"/>
          </a:xfrm>
        </p:grpSpPr>
        <p:sp>
          <p:nvSpPr>
            <p:cNvPr id="29" name="TextBox 19"/>
            <p:cNvSpPr txBox="1"/>
            <p:nvPr/>
          </p:nvSpPr>
          <p:spPr>
            <a:xfrm>
              <a:off x="846" y="3017"/>
              <a:ext cx="4309" cy="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zh-CN" altLang="en-US" sz="24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两个底面的面积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3.14×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20÷2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×2</a:t>
              </a:r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628(</a:t>
              </a:r>
              <a:r>
                <a:rPr lang="en-US" altLang="zh-CN" sz="2400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cm</a:t>
              </a:r>
              <a:r>
                <a:rPr lang="en-US" altLang="zh-CN" sz="2400" baseline="30000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2</a:t>
              </a:r>
              <a:r>
                <a:rPr lang="en-US" altLang="zh-CN" sz="2400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TextBox 20"/>
            <p:cNvSpPr txBox="1"/>
            <p:nvPr/>
          </p:nvSpPr>
          <p:spPr>
            <a:xfrm flipH="1">
              <a:off x="3684" y="3024"/>
              <a:ext cx="136" cy="3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2800" baseline="30000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2800" baseline="30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1" name="TextBox 21"/>
          <p:cNvSpPr txBox="1"/>
          <p:nvPr/>
        </p:nvSpPr>
        <p:spPr>
          <a:xfrm>
            <a:off x="755576" y="3727360"/>
            <a:ext cx="7992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需要用的彩纸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1884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628-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78.5×2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2355(</a:t>
            </a:r>
            <a:r>
              <a:rPr lang="en-US" altLang="zh-CN" sz="24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aseline="300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1043707" y="4209831"/>
            <a:ext cx="48244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：他用了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2355</a:t>
            </a:r>
            <a:r>
              <a:rPr lang="en-US" altLang="zh-CN" sz="28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800" baseline="300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的彩纸。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6" y="1607778"/>
            <a:ext cx="1104039" cy="1582166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2568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4" y="1371833"/>
            <a:ext cx="1767813" cy="163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1836" y="658049"/>
            <a:ext cx="8218636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ts val="2800"/>
              </a:lnSpc>
              <a:spcAft>
                <a:spcPts val="0"/>
              </a:spcAft>
            </a:pP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一个圆柱的侧面积是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188.4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dm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底面半径是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en-US" altLang="zh-CN" sz="2800" b="1" dirty="0" err="1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dm</a:t>
            </a:r>
            <a:r>
              <a:rPr lang="zh-CN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。它的高是多少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zh-CN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3688" y="2355726"/>
            <a:ext cx="564177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ts val="1420"/>
              </a:lnSpc>
              <a:spcAft>
                <a:spcPts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188.4÷(3.14×2×2)=15(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dm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1595576"/>
            <a:ext cx="72000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266700">
              <a:lnSpc>
                <a:spcPts val="2400"/>
              </a:lnSpc>
              <a:spcAft>
                <a:spcPts val="0"/>
              </a:spcAft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3.14×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圆柱的底面半径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×2×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圆柱的侧面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积</a:t>
            </a:r>
            <a:endParaRPr lang="zh-CN" altLang="zh-CN" sz="2400" b="1" dirty="0">
              <a:effectLst/>
              <a:latin typeface="NEU-BZ-S92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48434" y="4156605"/>
            <a:ext cx="4572000" cy="271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420"/>
              </a:lnSpc>
              <a:spcAft>
                <a:spcPts val="0"/>
              </a:spcAft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这个圆柱的高是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dm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b="1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2408587" y="2715766"/>
            <a:ext cx="144016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4062693" y="2687132"/>
            <a:ext cx="144016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929235" y="3262213"/>
            <a:ext cx="110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侧面积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89040" y="3219822"/>
            <a:ext cx="163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底面周长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059832" y="321111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÷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42569" y="3219822"/>
            <a:ext cx="36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=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44160" y="3219822"/>
            <a:ext cx="104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29" name="下箭头 28"/>
          <p:cNvSpPr/>
          <p:nvPr/>
        </p:nvSpPr>
        <p:spPr>
          <a:xfrm>
            <a:off x="5807351" y="2638754"/>
            <a:ext cx="144016" cy="4320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5" y="65804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3" grpId="0"/>
      <p:bldP spid="16" grpId="0" animBg="1"/>
      <p:bldP spid="17" grpId="0" animBg="1"/>
      <p:bldP spid="19" grpId="0"/>
      <p:bldP spid="21" grpId="0"/>
      <p:bldP spid="22" grpId="0"/>
      <p:bldP spid="23" grpId="0"/>
      <p:bldP spid="25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1870859" y="925016"/>
            <a:ext cx="396885" cy="2785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14202" y="464082"/>
            <a:ext cx="8236478" cy="11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hangingPunct="1">
              <a:lnSpc>
                <a:spcPts val="28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一根圆柱形木料的底面半径是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0.5</a:t>
            </a:r>
            <a:r>
              <a:rPr lang="en-US" altLang="zh-CN" sz="2400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，长是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。如图所示，将它截成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段，这些木料的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表面积之和比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原木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料的表面积增加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了多少平方米？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23528" y="1761659"/>
            <a:ext cx="2713499" cy="956292"/>
            <a:chOff x="5509341" y="792685"/>
            <a:chExt cx="2713499" cy="956292"/>
          </a:xfrm>
        </p:grpSpPr>
        <p:sp>
          <p:nvSpPr>
            <p:cNvPr id="3" name="云形标注 2"/>
            <p:cNvSpPr/>
            <p:nvPr/>
          </p:nvSpPr>
          <p:spPr>
            <a:xfrm>
              <a:off x="5509341" y="792685"/>
              <a:ext cx="2609477" cy="956292"/>
            </a:xfrm>
            <a:prstGeom prst="cloudCallout">
              <a:avLst>
                <a:gd name="adj1" fmla="val 7827"/>
                <a:gd name="adj2" fmla="val -8426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81349" y="1040647"/>
              <a:ext cx="2641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截成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段，截了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次。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38558" y="2116006"/>
            <a:ext cx="3417818" cy="1203890"/>
            <a:chOff x="875782" y="1416556"/>
            <a:chExt cx="3417818" cy="1203890"/>
          </a:xfrm>
        </p:grpSpPr>
        <p:sp>
          <p:nvSpPr>
            <p:cNvPr id="5" name="云形标注 4"/>
            <p:cNvSpPr/>
            <p:nvPr/>
          </p:nvSpPr>
          <p:spPr>
            <a:xfrm>
              <a:off x="875782" y="1416556"/>
              <a:ext cx="3417818" cy="1203890"/>
            </a:xfrm>
            <a:prstGeom prst="cloudCallout">
              <a:avLst>
                <a:gd name="adj1" fmla="val 57158"/>
                <a:gd name="adj2" fmla="val -37140"/>
              </a:avLst>
            </a:pr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61042" y="1494257"/>
              <a:ext cx="30325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侧面积不变，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次增加两个底面的面积，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次就增加了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个地面的面积。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14202" y="3798710"/>
            <a:ext cx="8236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：这些木料的表面积之和比原木料的表面积增加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4.741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5" name="TextBox 33"/>
          <p:cNvSpPr txBox="1"/>
          <p:nvPr/>
        </p:nvSpPr>
        <p:spPr bwMode="auto">
          <a:xfrm>
            <a:off x="2200026" y="3275490"/>
            <a:ext cx="4864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3.14×0.5</a:t>
            </a:r>
            <a:r>
              <a:rPr lang="zh-CN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²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×6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4.71(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</a:t>
            </a:r>
            <a:r>
              <a:rPr lang="en-US" altLang="zh-CN" sz="2800" baseline="30000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71" y="1597128"/>
            <a:ext cx="622259" cy="1598389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0" y="70172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33" y="1327412"/>
            <a:ext cx="4136441" cy="68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55576" y="617005"/>
            <a:ext cx="8141504" cy="9198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一个圆柱的侧面展开图是一个正方形，求这个圆柱的底面直径与高的比。</a:t>
            </a:r>
          </a:p>
        </p:txBody>
      </p:sp>
      <p:pic>
        <p:nvPicPr>
          <p:cNvPr id="12" name="Picture 11" descr="6B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638"/>
            <a:ext cx="393385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6B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14" y="1675559"/>
            <a:ext cx="1008112" cy="9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552910" y="2067694"/>
            <a:ext cx="720725" cy="73025"/>
          </a:xfrm>
          <a:prstGeom prst="rightArrow">
            <a:avLst>
              <a:gd name="adj1" fmla="val 50000"/>
              <a:gd name="adj2" fmla="val 246739"/>
            </a:avLst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MH_Other_2"/>
          <p:cNvSpPr/>
          <p:nvPr/>
        </p:nvSpPr>
        <p:spPr>
          <a:xfrm rot="2377499">
            <a:off x="4839933" y="1909377"/>
            <a:ext cx="812010" cy="293094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MH_SubTitle_1"/>
          <p:cNvSpPr/>
          <p:nvPr/>
        </p:nvSpPr>
        <p:spPr>
          <a:xfrm>
            <a:off x="3960296" y="1203597"/>
            <a:ext cx="2207866" cy="7436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圆柱的高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正方形的边长</a:t>
            </a:r>
          </a:p>
        </p:txBody>
      </p:sp>
      <p:sp>
        <p:nvSpPr>
          <p:cNvPr id="20" name="MH_Other_4"/>
          <p:cNvSpPr/>
          <p:nvPr/>
        </p:nvSpPr>
        <p:spPr>
          <a:xfrm rot="7705610">
            <a:off x="6963110" y="1933879"/>
            <a:ext cx="607324" cy="26762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MH_SubTitle_2"/>
          <p:cNvSpPr/>
          <p:nvPr/>
        </p:nvSpPr>
        <p:spPr>
          <a:xfrm>
            <a:off x="6300192" y="1203597"/>
            <a:ext cx="2520280" cy="7436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圆柱的底面周长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正方形的边长</a:t>
            </a:r>
          </a:p>
        </p:txBody>
      </p:sp>
      <p:sp>
        <p:nvSpPr>
          <p:cNvPr id="22" name="MH_SubTitle_3"/>
          <p:cNvSpPr/>
          <p:nvPr/>
        </p:nvSpPr>
        <p:spPr>
          <a:xfrm>
            <a:off x="5117957" y="2309724"/>
            <a:ext cx="2364469" cy="6764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圆柱的底面周长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圆柱的高</a:t>
            </a:r>
            <a:endParaRPr lang="zh-CN" alt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56" y="3051415"/>
            <a:ext cx="706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解：设圆柱的底面直径为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，底面周长为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</a:t>
            </a:r>
            <a:r>
              <a:rPr lang="zh-CN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π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4499" y="3558996"/>
            <a:ext cx="6842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直径与高的比  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∶</a:t>
            </a:r>
            <a:r>
              <a:rPr lang="zh-CN" altLang="zh-CN" sz="28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π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=1∶</a:t>
            </a:r>
            <a:r>
              <a:rPr lang="zh-CN" altLang="zh-CN" sz="28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π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8961" y="4054301"/>
            <a:ext cx="687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答：这个圆柱底面直径与高的比是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1∶</a:t>
            </a:r>
            <a:r>
              <a:rPr lang="zh-CN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π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846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75606"/>
            <a:ext cx="7500895" cy="3312368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7094" y="671299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06398" y="1877685"/>
            <a:ext cx="7134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计算方法：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08FAC86F-58F1-4812-A05C-7F947144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897" y="1428088"/>
            <a:ext cx="3054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圆柱的表面积计算</a:t>
            </a:r>
          </a:p>
        </p:txBody>
      </p:sp>
      <p:sp>
        <p:nvSpPr>
          <p:cNvPr id="9" name="圆角矩形 5">
            <a:extLst>
              <a:ext uri="{FF2B5EF4-FFF2-40B4-BE49-F238E27FC236}">
                <a16:creationId xmlns:a16="http://schemas.microsoft.com/office/drawing/2014/main" xmlns="" id="{1605FD97-AEC2-4EF0-9AFB-9887A2C60CCA}"/>
              </a:ext>
            </a:extLst>
          </p:cNvPr>
          <p:cNvSpPr/>
          <p:nvPr/>
        </p:nvSpPr>
        <p:spPr>
          <a:xfrm>
            <a:off x="1243945" y="2369866"/>
            <a:ext cx="7181588" cy="578882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圆柱的表面积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两个底面积</a:t>
            </a: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xmlns="" id="{CDACB8F5-85A6-4386-8B77-F35C972589E7}"/>
              </a:ext>
            </a:extLst>
          </p:cNvPr>
          <p:cNvSpPr txBox="1"/>
          <p:nvPr/>
        </p:nvSpPr>
        <p:spPr>
          <a:xfrm>
            <a:off x="4014376" y="3202594"/>
            <a:ext cx="186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π</a:t>
            </a:r>
            <a:r>
              <a:rPr lang="en-US" altLang="zh-CN" sz="28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rh</a:t>
            </a:r>
            <a:endParaRPr lang="zh-CN" altLang="en-US" sz="2800" b="1" i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xmlns="" id="{EC3F1F5F-70D3-46CD-B9A9-5D7D3A7B1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04559"/>
            <a:ext cx="0" cy="381041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xmlns="" id="{2783D866-33F7-41A9-9216-911849D35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8184" y="2931790"/>
            <a:ext cx="0" cy="381041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60">
            <a:extLst>
              <a:ext uri="{FF2B5EF4-FFF2-40B4-BE49-F238E27FC236}">
                <a16:creationId xmlns:a16="http://schemas.microsoft.com/office/drawing/2014/main" xmlns="" id="{486BBF8E-E608-4DC8-B6A1-B3BAA360DA48}"/>
              </a:ext>
            </a:extLst>
          </p:cNvPr>
          <p:cNvSpPr txBox="1"/>
          <p:nvPr/>
        </p:nvSpPr>
        <p:spPr>
          <a:xfrm>
            <a:off x="5652120" y="3218023"/>
            <a:ext cx="186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2×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π</a:t>
            </a:r>
            <a:r>
              <a:rPr lang="en-US" altLang="zh-CN" sz="28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r</a:t>
            </a:r>
            <a:r>
              <a:rPr lang="en-US" altLang="zh-CN" sz="2800" b="1" baseline="30000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endParaRPr lang="zh-CN" altLang="en-US" sz="2800" b="1" baseline="30000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xmlns="" id="{207DB842-541E-4A13-86E6-A3FB84C68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685" y="3789254"/>
            <a:ext cx="7134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解决问题时要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根据实际情况判断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8" grpId="0"/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4846592" y="3582144"/>
            <a:ext cx="1371600" cy="2857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55576" y="868070"/>
            <a:ext cx="7560840" cy="578882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说一说：圆柱展开图是什么样的。</a:t>
            </a:r>
          </a:p>
        </p:txBody>
      </p:sp>
      <p:grpSp>
        <p:nvGrpSpPr>
          <p:cNvPr id="15" name="Group 3"/>
          <p:cNvGrpSpPr/>
          <p:nvPr/>
        </p:nvGrpSpPr>
        <p:grpSpPr bwMode="auto">
          <a:xfrm>
            <a:off x="1943054" y="2666740"/>
            <a:ext cx="1219200" cy="1065609"/>
            <a:chOff x="240" y="1656"/>
            <a:chExt cx="768" cy="895"/>
          </a:xfrm>
        </p:grpSpPr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240" y="1656"/>
              <a:ext cx="768" cy="24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240" y="2311"/>
              <a:ext cx="768" cy="24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240" y="1781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008" y="177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4450432" y="2628442"/>
          <a:ext cx="220980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Flash 文档" r:id="rId3" imgW="2705100" imgH="1079500" progId="Flash.Movie">
                  <p:embed/>
                </p:oleObj>
              </mc:Choice>
              <mc:Fallback>
                <p:oleObj name="Flash 文档" r:id="rId3" imgW="2705100" imgH="1079500" progId="Flash.Movie">
                  <p:embed/>
                  <p:pic>
                    <p:nvPicPr>
                      <p:cNvPr id="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432" y="2628442"/>
                        <a:ext cx="220980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4821192" y="2321187"/>
            <a:ext cx="1371600" cy="2857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WordArt 12"/>
          <p:cNvSpPr>
            <a:spLocks noChangeArrowheads="1" noChangeShapeType="1" noTextEdit="1"/>
          </p:cNvSpPr>
          <p:nvPr/>
        </p:nvSpPr>
        <p:spPr bwMode="auto">
          <a:xfrm>
            <a:off x="5227592" y="3666866"/>
            <a:ext cx="609600" cy="171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sz="2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3438480" y="3276341"/>
            <a:ext cx="785813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WordArt 12"/>
          <p:cNvSpPr>
            <a:spLocks noChangeArrowheads="1" noChangeShapeType="1" noTextEdit="1"/>
          </p:cNvSpPr>
          <p:nvPr/>
        </p:nvSpPr>
        <p:spPr bwMode="auto">
          <a:xfrm>
            <a:off x="5250532" y="2378337"/>
            <a:ext cx="609600" cy="171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sz="2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30" name="WordArt 12"/>
          <p:cNvSpPr>
            <a:spLocks noChangeArrowheads="1" noChangeShapeType="1" noTextEdit="1"/>
          </p:cNvSpPr>
          <p:nvPr/>
        </p:nvSpPr>
        <p:spPr bwMode="auto">
          <a:xfrm>
            <a:off x="5233764" y="3275149"/>
            <a:ext cx="609600" cy="171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sz="2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</a:t>
            </a:r>
          </a:p>
        </p:txBody>
      </p:sp>
    </p:spTree>
    <p:extLst>
      <p:ext uri="{BB962C8B-B14F-4D97-AF65-F5344CB8AC3E}">
        <p14:creationId xmlns:p14="http://schemas.microsoft.com/office/powerpoint/2010/main" val="26090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4846592" y="3582144"/>
            <a:ext cx="1371600" cy="2857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71600" y="1301224"/>
            <a:ext cx="7560840" cy="105560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表面积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是指圆柱的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两个底面积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面积和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15" name="Group 3"/>
          <p:cNvGrpSpPr/>
          <p:nvPr/>
        </p:nvGrpSpPr>
        <p:grpSpPr bwMode="auto">
          <a:xfrm>
            <a:off x="1943054" y="2666740"/>
            <a:ext cx="1219200" cy="1065609"/>
            <a:chOff x="240" y="1656"/>
            <a:chExt cx="768" cy="895"/>
          </a:xfrm>
        </p:grpSpPr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240" y="1656"/>
              <a:ext cx="768" cy="24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240" y="2311"/>
              <a:ext cx="768" cy="24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240" y="1781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008" y="177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4450432" y="2628442"/>
          <a:ext cx="220980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Flash 文档" r:id="rId3" imgW="2705100" imgH="1079500" progId="Flash.Movie">
                  <p:embed/>
                </p:oleObj>
              </mc:Choice>
              <mc:Fallback>
                <p:oleObj name="Flash 文档" r:id="rId3" imgW="2705100" imgH="1079500" progId="Flash.Movie">
                  <p:embed/>
                  <p:pic>
                    <p:nvPicPr>
                      <p:cNvPr id="0" name="图片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432" y="2628442"/>
                        <a:ext cx="220980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4821192" y="2321187"/>
            <a:ext cx="1371600" cy="2857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WordArt 12"/>
          <p:cNvSpPr>
            <a:spLocks noChangeArrowheads="1" noChangeShapeType="1" noTextEdit="1"/>
          </p:cNvSpPr>
          <p:nvPr/>
        </p:nvSpPr>
        <p:spPr bwMode="auto">
          <a:xfrm>
            <a:off x="5227592" y="3666866"/>
            <a:ext cx="609600" cy="171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sz="2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3438480" y="3276341"/>
            <a:ext cx="785813" cy="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WordArt 12"/>
          <p:cNvSpPr>
            <a:spLocks noChangeArrowheads="1" noChangeShapeType="1" noTextEdit="1"/>
          </p:cNvSpPr>
          <p:nvPr/>
        </p:nvSpPr>
        <p:spPr bwMode="auto">
          <a:xfrm>
            <a:off x="5250532" y="2378337"/>
            <a:ext cx="609600" cy="171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sz="2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30" name="WordArt 12"/>
          <p:cNvSpPr>
            <a:spLocks noChangeArrowheads="1" noChangeShapeType="1" noTextEdit="1"/>
          </p:cNvSpPr>
          <p:nvPr/>
        </p:nvSpPr>
        <p:spPr bwMode="auto">
          <a:xfrm>
            <a:off x="5233764" y="3275149"/>
            <a:ext cx="609600" cy="171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sz="2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</a:t>
            </a:r>
          </a:p>
        </p:txBody>
      </p:sp>
      <p:sp>
        <p:nvSpPr>
          <p:cNvPr id="19" name="圆角矩形 5">
            <a:extLst>
              <a:ext uri="{FF2B5EF4-FFF2-40B4-BE49-F238E27FC236}">
                <a16:creationId xmlns:a16="http://schemas.microsoft.com/office/drawing/2014/main" xmlns="" id="{EBB31476-A7EA-4D06-88CB-339FC68775C3}"/>
              </a:ext>
            </a:extLst>
          </p:cNvPr>
          <p:cNvSpPr/>
          <p:nvPr/>
        </p:nvSpPr>
        <p:spPr>
          <a:xfrm>
            <a:off x="791580" y="647928"/>
            <a:ext cx="7560840" cy="578882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用手摸一摸，圆的表面积是哪些？</a:t>
            </a:r>
          </a:p>
        </p:txBody>
      </p:sp>
      <p:sp>
        <p:nvSpPr>
          <p:cNvPr id="20" name="圆角矩形 5">
            <a:extLst>
              <a:ext uri="{FF2B5EF4-FFF2-40B4-BE49-F238E27FC236}">
                <a16:creationId xmlns:a16="http://schemas.microsoft.com/office/drawing/2014/main" xmlns="" id="{0CC3EFA7-D398-4142-956C-33731A683806}"/>
              </a:ext>
            </a:extLst>
          </p:cNvPr>
          <p:cNvSpPr/>
          <p:nvPr/>
        </p:nvSpPr>
        <p:spPr>
          <a:xfrm>
            <a:off x="1015721" y="4038023"/>
            <a:ext cx="6206243" cy="578882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用字母怎么表示呢？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39552" y="624716"/>
            <a:ext cx="7181588" cy="578882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圆柱的表面积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两个底面积</a:t>
            </a:r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1135430" y="1671580"/>
            <a:ext cx="950971" cy="87359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" name="WordArt 12"/>
          <p:cNvSpPr>
            <a:spLocks noChangeArrowheads="1" noChangeShapeType="1" noTextEdit="1"/>
          </p:cNvSpPr>
          <p:nvPr/>
        </p:nvSpPr>
        <p:spPr bwMode="auto">
          <a:xfrm>
            <a:off x="1306115" y="1950914"/>
            <a:ext cx="609600" cy="3102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sz="2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932" y="2816657"/>
            <a:ext cx="244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底面是圆形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87624" y="3344674"/>
            <a:ext cx="2328911" cy="475600"/>
            <a:chOff x="1115616" y="3310994"/>
            <a:chExt cx="1552607" cy="475600"/>
          </a:xfrm>
        </p:grpSpPr>
        <p:grpSp>
          <p:nvGrpSpPr>
            <p:cNvPr id="45" name="组合 44"/>
            <p:cNvGrpSpPr/>
            <p:nvPr/>
          </p:nvGrpSpPr>
          <p:grpSpPr>
            <a:xfrm>
              <a:off x="1547663" y="3324929"/>
              <a:ext cx="1120560" cy="461665"/>
              <a:chOff x="3421936" y="3425225"/>
              <a:chExt cx="1120560" cy="46166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3421936" y="3425225"/>
                <a:ext cx="7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π</a:t>
                </a:r>
                <a:r>
                  <a:rPr lang="en-US" altLang="zh-CN" sz="2400" b="1" i="1" dirty="0"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r</a:t>
                </a:r>
                <a:endParaRPr lang="zh-CN" altLang="en-US" sz="24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09969" y="3536142"/>
                <a:ext cx="8325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baseline="300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endParaRPr lang="zh-CN" altLang="en-US" sz="2400" b="1" baseline="300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115616" y="3310994"/>
              <a:ext cx="4789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S</a:t>
              </a:r>
              <a:r>
                <a:rPr lang="zh-CN" altLang="en-US" sz="2400" b="1" baseline="-25000" dirty="0">
                  <a:latin typeface="楷体" panose="02010609060101010101" pitchFamily="49" charset="-122"/>
                  <a:ea typeface="楷体" panose="02010609060101010101" pitchFamily="49" charset="-122"/>
                </a:rPr>
                <a:t>底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49" name="Object 8"/>
          <p:cNvGraphicFramePr>
            <a:graphicFrameLocks noChangeAspect="1"/>
          </p:cNvGraphicFramePr>
          <p:nvPr/>
        </p:nvGraphicFramePr>
        <p:xfrm>
          <a:off x="4139952" y="1256442"/>
          <a:ext cx="220980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Flash 文档" r:id="rId3" imgW="2705100" imgH="1079500" progId="Flash.Movie">
                  <p:embed/>
                </p:oleObj>
              </mc:Choice>
              <mc:Fallback>
                <p:oleObj name="Flash 文档" r:id="rId3" imgW="2705100" imgH="1079500" progId="Flash.Movie">
                  <p:embed/>
                  <p:pic>
                    <p:nvPicPr>
                      <p:cNvPr id="0" name="图片 20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256442"/>
                        <a:ext cx="2209800" cy="1204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WordArt 12"/>
          <p:cNvSpPr>
            <a:spLocks noChangeArrowheads="1" noChangeShapeType="1" noTextEdit="1"/>
          </p:cNvSpPr>
          <p:nvPr/>
        </p:nvSpPr>
        <p:spPr bwMode="auto">
          <a:xfrm>
            <a:off x="4923284" y="1529358"/>
            <a:ext cx="609600" cy="25857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sz="2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</a:t>
            </a:r>
          </a:p>
        </p:txBody>
      </p:sp>
      <p:sp>
        <p:nvSpPr>
          <p:cNvPr id="51" name="Rectangle 15"/>
          <p:cNvSpPr>
            <a:spLocks noChangeArrowheads="1"/>
          </p:cNvSpPr>
          <p:nvPr/>
        </p:nvSpPr>
        <p:spPr bwMode="auto">
          <a:xfrm>
            <a:off x="3650704" y="2559432"/>
            <a:ext cx="3505200" cy="857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5220072" y="2192546"/>
            <a:ext cx="0" cy="36004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WordArt 22"/>
          <p:cNvSpPr>
            <a:spLocks noChangeArrowheads="1" noChangeShapeType="1" noTextEdit="1"/>
          </p:cNvSpPr>
          <p:nvPr/>
        </p:nvSpPr>
        <p:spPr bwMode="auto">
          <a:xfrm>
            <a:off x="7308304" y="2836053"/>
            <a:ext cx="304802" cy="38376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sz="2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grpSp>
        <p:nvGrpSpPr>
          <p:cNvPr id="54" name="Group 23"/>
          <p:cNvGrpSpPr/>
          <p:nvPr/>
        </p:nvGrpSpPr>
        <p:grpSpPr bwMode="auto">
          <a:xfrm>
            <a:off x="3650704" y="2977788"/>
            <a:ext cx="3505200" cy="0"/>
            <a:chOff x="3120" y="3216"/>
            <a:chExt cx="2208" cy="0"/>
          </a:xfrm>
        </p:grpSpPr>
        <p:sp>
          <p:nvSpPr>
            <p:cNvPr id="55" name="Line 24"/>
            <p:cNvSpPr>
              <a:spLocks noChangeShapeType="1"/>
            </p:cNvSpPr>
            <p:nvPr/>
          </p:nvSpPr>
          <p:spPr bwMode="auto">
            <a:xfrm>
              <a:off x="4704" y="32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 rot="10800000">
              <a:off x="3120" y="321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7" name="WordArt 20"/>
          <p:cNvSpPr>
            <a:spLocks noChangeArrowheads="1" noChangeShapeType="1" noTextEdit="1"/>
          </p:cNvSpPr>
          <p:nvPr/>
        </p:nvSpPr>
        <p:spPr bwMode="auto">
          <a:xfrm>
            <a:off x="4572000" y="2836054"/>
            <a:ext cx="15240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zh-CN" altLang="en-US" sz="2400" b="1" kern="10" dirty="0">
                <a:ln w="9525">
                  <a:solidFill>
                    <a:srgbClr val="000000"/>
                  </a:solidFill>
                  <a:round/>
                </a:ln>
                <a:latin typeface="楷体" panose="02010609060101010101" pitchFamily="49" charset="-122"/>
                <a:ea typeface="楷体" panose="02010609060101010101" pitchFamily="49" charset="-122"/>
              </a:rPr>
              <a:t>底面的周长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70998" y="3315057"/>
            <a:ext cx="452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长方形的面积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长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00078" y="3992746"/>
            <a:ext cx="4100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圆柱的侧面积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底面周长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62987" y="4280778"/>
            <a:ext cx="186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π</a:t>
            </a:r>
            <a:r>
              <a:rPr lang="en-US" altLang="zh-CN" sz="2800" b="1" i="1" dirty="0" err="1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rh</a:t>
            </a:r>
            <a:endParaRPr lang="zh-CN" altLang="en-US" sz="2800" b="1" i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788024" y="4352786"/>
            <a:ext cx="71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S</a:t>
            </a:r>
            <a:r>
              <a:rPr lang="zh-CN" altLang="en-US" sz="24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侧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2400" b="1" dirty="0"/>
          </a:p>
        </p:txBody>
      </p:sp>
      <p:sp>
        <p:nvSpPr>
          <p:cNvPr id="64" name="Line 14"/>
          <p:cNvSpPr>
            <a:spLocks noChangeShapeType="1"/>
          </p:cNvSpPr>
          <p:nvPr/>
        </p:nvSpPr>
        <p:spPr bwMode="auto">
          <a:xfrm>
            <a:off x="4860032" y="3755721"/>
            <a:ext cx="0" cy="381041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6102052" y="3755721"/>
            <a:ext cx="0" cy="381041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>
            <a:off x="7092280" y="3755721"/>
            <a:ext cx="0" cy="381041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94734" y="4064754"/>
            <a:ext cx="2160240" cy="811252"/>
            <a:chOff x="1115616" y="3867894"/>
            <a:chExt cx="2160240" cy="811252"/>
          </a:xfrm>
        </p:grpSpPr>
        <p:sp>
          <p:nvSpPr>
            <p:cNvPr id="4" name="双波形 3"/>
            <p:cNvSpPr/>
            <p:nvPr/>
          </p:nvSpPr>
          <p:spPr>
            <a:xfrm>
              <a:off x="1115616" y="3978821"/>
              <a:ext cx="2160240" cy="700325"/>
            </a:xfrm>
            <a:prstGeom prst="doubleWave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1115616" y="3867894"/>
              <a:ext cx="1871323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2400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S</a:t>
              </a:r>
              <a:r>
                <a:rPr lang="zh-CN" altLang="en-US" sz="2400" baseline="-25000" dirty="0">
                  <a:latin typeface="楷体" panose="02010609060101010101" pitchFamily="49" charset="-122"/>
                  <a:ea typeface="楷体" panose="02010609060101010101" pitchFamily="49" charset="-122"/>
                </a:rPr>
                <a:t>表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en-US" altLang="zh-CN" sz="2400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S</a:t>
              </a:r>
              <a:r>
                <a:rPr lang="zh-CN" altLang="en-US" sz="2400" baseline="-25000" dirty="0">
                  <a:latin typeface="楷体" panose="02010609060101010101" pitchFamily="49" charset="-122"/>
                  <a:ea typeface="楷体" panose="02010609060101010101" pitchFamily="49" charset="-122"/>
                </a:rPr>
                <a:t>侧 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+2</a:t>
              </a:r>
              <a:r>
                <a:rPr lang="en-US" altLang="zh-CN" sz="2400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S</a:t>
              </a:r>
              <a:r>
                <a:rPr lang="zh-CN" altLang="en-US" sz="2400" baseline="-25000" dirty="0">
                  <a:latin typeface="楷体" panose="02010609060101010101" pitchFamily="49" charset="-122"/>
                  <a:ea typeface="楷体" panose="02010609060101010101" pitchFamily="49" charset="-122"/>
                </a:rPr>
                <a:t>底</a:t>
              </a:r>
              <a:endParaRPr lang="en-US" altLang="zh-CN" sz="2400" baseline="-25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" grpId="0" animBg="1"/>
      <p:bldP spid="44" grpId="0" animBg="1"/>
      <p:bldP spid="3" grpId="0"/>
      <p:bldP spid="50" grpId="0" animBg="1"/>
      <p:bldP spid="51" grpId="0" animBg="1"/>
      <p:bldP spid="52" grpId="0" animBg="1"/>
      <p:bldP spid="53" grpId="0"/>
      <p:bldP spid="57" grpId="0"/>
      <p:bldP spid="58" grpId="0"/>
      <p:bldP spid="59" grpId="0"/>
      <p:bldP spid="61" grpId="0"/>
      <p:bldP spid="63" grpId="0"/>
      <p:bldP spid="64" grpId="0" animBg="1"/>
      <p:bldP spid="65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788598" y="771550"/>
            <a:ext cx="7398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折一折，想想能得到什么图形，写在括号里。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4391521" y="2364525"/>
            <a:ext cx="468313" cy="468313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859834" y="2364525"/>
            <a:ext cx="468312" cy="468313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3923209" y="2364525"/>
            <a:ext cx="468312" cy="468313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391521" y="1896213"/>
            <a:ext cx="468313" cy="468312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4391521" y="2832838"/>
            <a:ext cx="468313" cy="468312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3454896" y="2364525"/>
            <a:ext cx="468313" cy="468313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6264771" y="2256575"/>
            <a:ext cx="2052638" cy="684213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4" name="Oval 29"/>
          <p:cNvSpPr>
            <a:spLocks noChangeArrowheads="1"/>
          </p:cNvSpPr>
          <p:nvPr/>
        </p:nvSpPr>
        <p:spPr bwMode="auto">
          <a:xfrm>
            <a:off x="6253659" y="2940788"/>
            <a:ext cx="684212" cy="684212"/>
          </a:xfrm>
          <a:prstGeom prst="ellipse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7644309" y="1561250"/>
            <a:ext cx="684212" cy="684213"/>
          </a:xfrm>
          <a:prstGeom prst="ellipse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1403846" y="1751750"/>
            <a:ext cx="1079500" cy="1620838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827584" y="1751750"/>
            <a:ext cx="576262" cy="1620838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1643559" y="1535850"/>
            <a:ext cx="576262" cy="2052638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1643559" y="1753338"/>
            <a:ext cx="576262" cy="1620837"/>
          </a:xfrm>
          <a:prstGeom prst="rect">
            <a:avLst/>
          </a:prstGeom>
          <a:solidFill>
            <a:srgbClr val="66CCFF"/>
          </a:solidFill>
          <a:ln w="25400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934721" y="3766269"/>
            <a:ext cx="1428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(      )</a:t>
            </a: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4038685" y="3708720"/>
            <a:ext cx="13260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(      )</a:t>
            </a:r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6966286" y="3708719"/>
            <a:ext cx="1273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(     )</a:t>
            </a: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1065625" y="3755239"/>
            <a:ext cx="20653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</a:t>
            </a: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139952" y="3697008"/>
            <a:ext cx="195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正方体</a:t>
            </a: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7178550" y="3697008"/>
            <a:ext cx="17859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4" y="87459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1059611" y="575633"/>
            <a:ext cx="34798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求下面各图的表面积。</a:t>
            </a:r>
          </a:p>
        </p:txBody>
      </p:sp>
      <p:grpSp>
        <p:nvGrpSpPr>
          <p:cNvPr id="7" name="Group 31"/>
          <p:cNvGrpSpPr/>
          <p:nvPr/>
        </p:nvGrpSpPr>
        <p:grpSpPr bwMode="auto">
          <a:xfrm>
            <a:off x="683568" y="1121029"/>
            <a:ext cx="1214438" cy="1273968"/>
            <a:chOff x="2422" y="630"/>
            <a:chExt cx="765" cy="1070"/>
          </a:xfrm>
        </p:grpSpPr>
        <p:pic>
          <p:nvPicPr>
            <p:cNvPr id="8" name="Picture 27" descr="u3jx02_1001副本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" y="630"/>
              <a:ext cx="724" cy="872"/>
            </a:xfrm>
            <a:prstGeom prst="rect">
              <a:avLst/>
            </a:prstGeom>
            <a:noFill/>
            <a:ln cmpd="dbl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2496" y="1416"/>
              <a:ext cx="499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latin typeface="Arial" panose="020B0604020202020204" pitchFamily="34" charset="0"/>
                </a:rPr>
                <a:t>10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cm</a:t>
              </a:r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 rot="18742307">
              <a:off x="2787" y="1300"/>
              <a:ext cx="58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latin typeface="Arial" panose="020B0604020202020204" pitchFamily="34" charset="0"/>
                </a:rPr>
                <a:t>10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cm</a:t>
              </a: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 rot="16200000">
              <a:off x="2554" y="1036"/>
              <a:ext cx="57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latin typeface="Arial" panose="020B0604020202020204" pitchFamily="34" charset="0"/>
                </a:rPr>
                <a:t>15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cm</a:t>
              </a:r>
            </a:p>
          </p:txBody>
        </p:sp>
      </p:grpSp>
      <p:grpSp>
        <p:nvGrpSpPr>
          <p:cNvPr id="12" name="Group 38"/>
          <p:cNvGrpSpPr/>
          <p:nvPr/>
        </p:nvGrpSpPr>
        <p:grpSpPr bwMode="auto">
          <a:xfrm>
            <a:off x="683568" y="2417173"/>
            <a:ext cx="1571625" cy="1098947"/>
            <a:chOff x="3606" y="663"/>
            <a:chExt cx="990" cy="923"/>
          </a:xfrm>
        </p:grpSpPr>
        <p:pic>
          <p:nvPicPr>
            <p:cNvPr id="13" name="Picture 25" descr="u3jx02_1002副本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663"/>
              <a:ext cx="771" cy="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3741" y="1302"/>
              <a:ext cx="499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latin typeface="Arial" panose="020B0604020202020204" pitchFamily="34" charset="0"/>
                </a:rPr>
                <a:t>6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dm</a:t>
              </a:r>
            </a:p>
          </p:txBody>
        </p:sp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 rot="19458104">
              <a:off x="4097" y="1134"/>
              <a:ext cx="499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latin typeface="Arial" panose="020B0604020202020204" pitchFamily="34" charset="0"/>
                </a:rPr>
                <a:t>6</a:t>
              </a:r>
              <a:r>
                <a:rPr lang="en-US" altLang="zh-CN" sz="1600">
                  <a:latin typeface="Times New Roman" panose="02020603050405020304" pitchFamily="18" charset="0"/>
                </a:rPr>
                <a:t>dm</a:t>
              </a:r>
            </a:p>
          </p:txBody>
        </p:sp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 rot="16200000">
              <a:off x="3837" y="889"/>
              <a:ext cx="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>
                  <a:latin typeface="Arial" panose="020B0604020202020204" pitchFamily="34" charset="0"/>
                </a:rPr>
                <a:t>6</a:t>
              </a:r>
              <a:r>
                <a:rPr lang="en-US" altLang="zh-CN" sz="1600">
                  <a:latin typeface="Times New Roman" panose="02020603050405020304" pitchFamily="18" charset="0"/>
                </a:rPr>
                <a:t>dm</a:t>
              </a:r>
            </a:p>
          </p:txBody>
        </p:sp>
      </p:grpSp>
      <p:grpSp>
        <p:nvGrpSpPr>
          <p:cNvPr id="17" name="Group 50"/>
          <p:cNvGrpSpPr/>
          <p:nvPr/>
        </p:nvGrpSpPr>
        <p:grpSpPr bwMode="auto">
          <a:xfrm>
            <a:off x="897691" y="3440937"/>
            <a:ext cx="908051" cy="1208484"/>
            <a:chOff x="4989" y="602"/>
            <a:chExt cx="572" cy="1015"/>
          </a:xfrm>
        </p:grpSpPr>
        <p:pic>
          <p:nvPicPr>
            <p:cNvPr id="18" name="Picture 26" descr="u3jx02_1003副本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890"/>
              <a:ext cx="438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5108" y="602"/>
              <a:ext cx="363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latin typeface="Arial" panose="020B0604020202020204" pitchFamily="34" charset="0"/>
                </a:rPr>
                <a:t>5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cm</a:t>
              </a:r>
            </a:p>
          </p:txBody>
        </p:sp>
        <p:sp>
          <p:nvSpPr>
            <p:cNvPr id="20" name="Line 39"/>
            <p:cNvSpPr>
              <a:spLocks noChangeShapeType="1"/>
            </p:cNvSpPr>
            <p:nvPr/>
          </p:nvSpPr>
          <p:spPr bwMode="auto">
            <a:xfrm flipV="1">
              <a:off x="5208" y="753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" name="Line 40"/>
            <p:cNvSpPr>
              <a:spLocks noChangeShapeType="1"/>
            </p:cNvSpPr>
            <p:nvPr/>
          </p:nvSpPr>
          <p:spPr bwMode="auto">
            <a:xfrm flipV="1">
              <a:off x="5375" y="770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" name="Line 41"/>
            <p:cNvSpPr>
              <a:spLocks noChangeShapeType="1"/>
            </p:cNvSpPr>
            <p:nvPr/>
          </p:nvSpPr>
          <p:spPr bwMode="auto">
            <a:xfrm>
              <a:off x="5375" y="955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3" name="Line 42"/>
            <p:cNvSpPr>
              <a:spLocks noChangeShapeType="1"/>
            </p:cNvSpPr>
            <p:nvPr/>
          </p:nvSpPr>
          <p:spPr bwMode="auto">
            <a:xfrm>
              <a:off x="5375" y="1525"/>
              <a:ext cx="1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 flipV="1">
              <a:off x="5465" y="961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" name="Line 45"/>
            <p:cNvSpPr>
              <a:spLocks noChangeShapeType="1"/>
            </p:cNvSpPr>
            <p:nvPr/>
          </p:nvSpPr>
          <p:spPr bwMode="auto">
            <a:xfrm>
              <a:off x="5465" y="1382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26" name="Group 48"/>
            <p:cNvGrpSpPr/>
            <p:nvPr/>
          </p:nvGrpSpPr>
          <p:grpSpPr bwMode="auto">
            <a:xfrm>
              <a:off x="5199" y="844"/>
              <a:ext cx="176" cy="1"/>
              <a:chOff x="5199" y="844"/>
              <a:chExt cx="176" cy="1"/>
            </a:xfrm>
          </p:grpSpPr>
          <p:sp>
            <p:nvSpPr>
              <p:cNvPr id="28" name="Line 46"/>
              <p:cNvSpPr>
                <a:spLocks noChangeShapeType="1"/>
              </p:cNvSpPr>
              <p:nvPr/>
            </p:nvSpPr>
            <p:spPr bwMode="auto">
              <a:xfrm rot="5400000" flipV="1">
                <a:off x="5324" y="792"/>
                <a:ext cx="0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Line 47"/>
              <p:cNvSpPr>
                <a:spLocks noChangeShapeType="1"/>
              </p:cNvSpPr>
              <p:nvPr/>
            </p:nvSpPr>
            <p:spPr bwMode="auto">
              <a:xfrm rot="5400000">
                <a:off x="5267" y="777"/>
                <a:ext cx="0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 rot="16200000">
              <a:off x="5170" y="1157"/>
              <a:ext cx="56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dirty="0">
                  <a:latin typeface="Arial" panose="020B0604020202020204" pitchFamily="34" charset="0"/>
                </a:rPr>
                <a:t>12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cm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588224" y="1913117"/>
            <a:ext cx="1730501" cy="2616790"/>
            <a:chOff x="1751013" y="1423988"/>
            <a:chExt cx="5641976" cy="3095625"/>
          </a:xfrm>
        </p:grpSpPr>
        <p:sp>
          <p:nvSpPr>
            <p:cNvPr id="37" name="MH_Other_1"/>
            <p:cNvSpPr/>
            <p:nvPr/>
          </p:nvSpPr>
          <p:spPr>
            <a:xfrm>
              <a:off x="1751013" y="1423988"/>
              <a:ext cx="709612" cy="458391"/>
            </a:xfrm>
            <a:prstGeom prst="triangle">
              <a:avLst/>
            </a:prstGeom>
            <a:solidFill>
              <a:srgbClr val="4CD4D1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5F5F5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38" name="MH_Other_2"/>
            <p:cNvSpPr/>
            <p:nvPr/>
          </p:nvSpPr>
          <p:spPr>
            <a:xfrm>
              <a:off x="2105026" y="1423988"/>
              <a:ext cx="709613" cy="458391"/>
            </a:xfrm>
            <a:prstGeom prst="triangle">
              <a:avLst/>
            </a:prstGeom>
            <a:solidFill>
              <a:srgbClr val="4CD4D1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5F5F5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39" name="MH_Other_3"/>
            <p:cNvSpPr/>
            <p:nvPr/>
          </p:nvSpPr>
          <p:spPr>
            <a:xfrm flipV="1">
              <a:off x="6256338" y="4061223"/>
              <a:ext cx="709612" cy="458390"/>
            </a:xfrm>
            <a:prstGeom prst="triangle">
              <a:avLst/>
            </a:prstGeom>
            <a:solidFill>
              <a:srgbClr val="4CD4D1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5F5F5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40" name="MH_Other_4"/>
            <p:cNvSpPr/>
            <p:nvPr/>
          </p:nvSpPr>
          <p:spPr>
            <a:xfrm flipV="1">
              <a:off x="6610351" y="4061223"/>
              <a:ext cx="709613" cy="458390"/>
            </a:xfrm>
            <a:prstGeom prst="triangle">
              <a:avLst/>
            </a:prstGeom>
            <a:solidFill>
              <a:srgbClr val="4CD4D1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5F5F5F"/>
                </a:solidFill>
                <a:latin typeface="Calibri" panose="020F0502020204030204"/>
                <a:ea typeface="幼圆" panose="02010509060101010101" charset="-122"/>
              </a:endParaRPr>
            </a:p>
          </p:txBody>
        </p:sp>
        <p:sp>
          <p:nvSpPr>
            <p:cNvPr id="41" name="MH_Other_5"/>
            <p:cNvSpPr/>
            <p:nvPr/>
          </p:nvSpPr>
          <p:spPr>
            <a:xfrm>
              <a:off x="1751013" y="1882379"/>
              <a:ext cx="5549900" cy="34528"/>
            </a:xfrm>
            <a:prstGeom prst="rect">
              <a:avLst/>
            </a:prstGeom>
            <a:solidFill>
              <a:srgbClr val="4CD4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MH_Other_6"/>
            <p:cNvSpPr/>
            <p:nvPr/>
          </p:nvSpPr>
          <p:spPr>
            <a:xfrm>
              <a:off x="1751013" y="4061223"/>
              <a:ext cx="5549900" cy="34528"/>
            </a:xfrm>
            <a:prstGeom prst="rect">
              <a:avLst/>
            </a:prstGeom>
            <a:solidFill>
              <a:srgbClr val="4CD4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MH_Desc_1"/>
            <p:cNvSpPr>
              <a:spLocks noChangeArrowheads="1"/>
            </p:cNvSpPr>
            <p:nvPr/>
          </p:nvSpPr>
          <p:spPr bwMode="auto">
            <a:xfrm>
              <a:off x="1751014" y="1916906"/>
              <a:ext cx="5641975" cy="2144316"/>
            </a:xfrm>
            <a:prstGeom prst="roundRect">
              <a:avLst>
                <a:gd name="adj" fmla="val 638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立体图形的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表面积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都是指</a:t>
              </a:r>
              <a:r>
                <a:rPr lang="zh-CN" altLang="en-US" sz="2400" b="1" dirty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所有表面的面积之和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57360" y="1481069"/>
            <a:ext cx="5027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15×10×4+10×10×2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800(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17765" y="2633197"/>
            <a:ext cx="35332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6×6×6 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216(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dm</a:t>
            </a:r>
            <a:r>
              <a:rPr lang="en-US" altLang="zh-CN" sz="2400" baseline="300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)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2" name="组合 27"/>
          <p:cNvGrpSpPr/>
          <p:nvPr/>
        </p:nvGrpSpPr>
        <p:grpSpPr bwMode="auto">
          <a:xfrm>
            <a:off x="2259807" y="3316988"/>
            <a:ext cx="4767658" cy="1342995"/>
            <a:chOff x="2662209" y="5193672"/>
            <a:chExt cx="4768334" cy="1529483"/>
          </a:xfrm>
        </p:grpSpPr>
        <p:sp>
          <p:nvSpPr>
            <p:cNvPr id="33" name="TextBox 32"/>
            <p:cNvSpPr txBox="1"/>
            <p:nvPr/>
          </p:nvSpPr>
          <p:spPr>
            <a:xfrm>
              <a:off x="2662516" y="5193672"/>
              <a:ext cx="4342367" cy="52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2×3.14×5×12</a:t>
              </a:r>
              <a:r>
                <a:rPr lang="zh-CN" altLang="en-US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376.8(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cm</a:t>
              </a:r>
              <a:r>
                <a:rPr lang="en-US" altLang="zh-CN" sz="2400" baseline="30000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2</a:t>
              </a:r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2662209" y="5727042"/>
              <a:ext cx="3635890" cy="525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3.14×5</a:t>
              </a:r>
              <a:r>
                <a:rPr lang="zh-CN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²</a:t>
              </a:r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×2</a:t>
              </a:r>
              <a:r>
                <a:rPr lang="zh-CN" altLang="en-US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157(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cm</a:t>
              </a:r>
              <a:r>
                <a:rPr lang="en-US" altLang="zh-CN" sz="2400" baseline="30000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2</a:t>
              </a:r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70147" y="6197383"/>
              <a:ext cx="4760396" cy="52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376.8+157</a:t>
              </a:r>
              <a:r>
                <a:rPr lang="zh-CN" altLang="en-US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533.8(</a:t>
              </a:r>
              <a:r>
                <a:rPr lang="en-US" altLang="zh-CN" sz="2400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cm</a:t>
              </a:r>
              <a:r>
                <a:rPr lang="en-US" altLang="zh-CN" sz="2400" baseline="30000" dirty="0">
                  <a:solidFill>
                    <a:srgbClr val="FF0000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2</a:t>
              </a:r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endPara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4" y="71811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08"/>
          <p:cNvSpPr>
            <a:spLocks noChangeArrowheads="1"/>
          </p:cNvSpPr>
          <p:nvPr/>
        </p:nvSpPr>
        <p:spPr bwMode="auto">
          <a:xfrm>
            <a:off x="461441" y="1059582"/>
            <a:ext cx="6605817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冬天护林工人给圆柱形的树干的下端涂防蛀涂料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那么粉刷树干的面积是指树干下端的（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39" name="Freeform 2"/>
          <p:cNvSpPr/>
          <p:nvPr/>
        </p:nvSpPr>
        <p:spPr bwMode="auto">
          <a:xfrm>
            <a:off x="8136667" y="1543737"/>
            <a:ext cx="840074" cy="1638928"/>
          </a:xfrm>
          <a:custGeom>
            <a:avLst/>
            <a:gdLst>
              <a:gd name="T0" fmla="*/ 2147483647 w 938"/>
              <a:gd name="T1" fmla="*/ 2147483647 h 1284"/>
              <a:gd name="T2" fmla="*/ 2147483647 w 938"/>
              <a:gd name="T3" fmla="*/ 2147483647 h 1284"/>
              <a:gd name="T4" fmla="*/ 2147483647 w 938"/>
              <a:gd name="T5" fmla="*/ 2147483647 h 1284"/>
              <a:gd name="T6" fmla="*/ 0 w 938"/>
              <a:gd name="T7" fmla="*/ 2147483647 h 1284"/>
              <a:gd name="T8" fmla="*/ 2147483647 w 938"/>
              <a:gd name="T9" fmla="*/ 2147483647 h 1284"/>
              <a:gd name="T10" fmla="*/ 2147483647 w 938"/>
              <a:gd name="T11" fmla="*/ 2147483647 h 1284"/>
              <a:gd name="T12" fmla="*/ 2147483647 w 938"/>
              <a:gd name="T13" fmla="*/ 2147483647 h 1284"/>
              <a:gd name="T14" fmla="*/ 2147483647 w 938"/>
              <a:gd name="T15" fmla="*/ 2147483647 h 1284"/>
              <a:gd name="T16" fmla="*/ 2147483647 w 938"/>
              <a:gd name="T17" fmla="*/ 2147483647 h 1284"/>
              <a:gd name="T18" fmla="*/ 2147483647 w 938"/>
              <a:gd name="T19" fmla="*/ 2147483647 h 1284"/>
              <a:gd name="T20" fmla="*/ 2147483647 w 938"/>
              <a:gd name="T21" fmla="*/ 2147483647 h 1284"/>
              <a:gd name="T22" fmla="*/ 2147483647 w 938"/>
              <a:gd name="T23" fmla="*/ 2147483647 h 1284"/>
              <a:gd name="T24" fmla="*/ 2147483647 w 938"/>
              <a:gd name="T25" fmla="*/ 2147483647 h 1284"/>
              <a:gd name="T26" fmla="*/ 2147483647 w 938"/>
              <a:gd name="T27" fmla="*/ 0 h 1284"/>
              <a:gd name="T28" fmla="*/ 2147483647 w 938"/>
              <a:gd name="T29" fmla="*/ 2147483647 h 1284"/>
              <a:gd name="T30" fmla="*/ 2147483647 w 938"/>
              <a:gd name="T31" fmla="*/ 2147483647 h 1284"/>
              <a:gd name="T32" fmla="*/ 2147483647 w 938"/>
              <a:gd name="T33" fmla="*/ 2147483647 h 1284"/>
              <a:gd name="T34" fmla="*/ 2147483647 w 938"/>
              <a:gd name="T35" fmla="*/ 2147483647 h 1284"/>
              <a:gd name="T36" fmla="*/ 2147483647 w 938"/>
              <a:gd name="T37" fmla="*/ 2147483647 h 1284"/>
              <a:gd name="T38" fmla="*/ 2147483647 w 938"/>
              <a:gd name="T39" fmla="*/ 2147483647 h 1284"/>
              <a:gd name="T40" fmla="*/ 2147483647 w 938"/>
              <a:gd name="T41" fmla="*/ 2147483647 h 1284"/>
              <a:gd name="T42" fmla="*/ 2147483647 w 938"/>
              <a:gd name="T43" fmla="*/ 2147483647 h 1284"/>
              <a:gd name="T44" fmla="*/ 2147483647 w 938"/>
              <a:gd name="T45" fmla="*/ 2147483647 h 1284"/>
              <a:gd name="T46" fmla="*/ 2147483647 w 938"/>
              <a:gd name="T47" fmla="*/ 2147483647 h 1284"/>
              <a:gd name="T48" fmla="*/ 2147483647 w 938"/>
              <a:gd name="T49" fmla="*/ 2147483647 h 1284"/>
              <a:gd name="T50" fmla="*/ 2147483647 w 938"/>
              <a:gd name="T51" fmla="*/ 2147483647 h 1284"/>
              <a:gd name="T52" fmla="*/ 2147483647 w 938"/>
              <a:gd name="T53" fmla="*/ 2147483647 h 1284"/>
              <a:gd name="T54" fmla="*/ 2147483647 w 938"/>
              <a:gd name="T55" fmla="*/ 2147483647 h 1284"/>
              <a:gd name="T56" fmla="*/ 2147483647 w 938"/>
              <a:gd name="T57" fmla="*/ 2147483647 h 1284"/>
              <a:gd name="T58" fmla="*/ 2147483647 w 938"/>
              <a:gd name="T59" fmla="*/ 2147483647 h 1284"/>
              <a:gd name="T60" fmla="*/ 2147483647 w 938"/>
              <a:gd name="T61" fmla="*/ 2147483647 h 1284"/>
              <a:gd name="T62" fmla="*/ 2147483647 w 938"/>
              <a:gd name="T63" fmla="*/ 2147483647 h 1284"/>
              <a:gd name="T64" fmla="*/ 2147483647 w 938"/>
              <a:gd name="T65" fmla="*/ 2147483647 h 1284"/>
              <a:gd name="T66" fmla="*/ 2147483647 w 938"/>
              <a:gd name="T67" fmla="*/ 2147483647 h 1284"/>
              <a:gd name="T68" fmla="*/ 2147483647 w 938"/>
              <a:gd name="T69" fmla="*/ 2147483647 h 1284"/>
              <a:gd name="T70" fmla="*/ 2147483647 w 938"/>
              <a:gd name="T71" fmla="*/ 2147483647 h 1284"/>
              <a:gd name="T72" fmla="*/ 2147483647 w 938"/>
              <a:gd name="T73" fmla="*/ 2147483647 h 1284"/>
              <a:gd name="T74" fmla="*/ 2147483647 w 938"/>
              <a:gd name="T75" fmla="*/ 2147483647 h 1284"/>
              <a:gd name="T76" fmla="*/ 2147483647 w 938"/>
              <a:gd name="T77" fmla="*/ 2147483647 h 1284"/>
              <a:gd name="T78" fmla="*/ 2147483647 w 938"/>
              <a:gd name="T79" fmla="*/ 2147483647 h 1284"/>
              <a:gd name="T80" fmla="*/ 2147483647 w 938"/>
              <a:gd name="T81" fmla="*/ 2147483647 h 1284"/>
              <a:gd name="T82" fmla="*/ 2147483647 w 938"/>
              <a:gd name="T83" fmla="*/ 2147483647 h 1284"/>
              <a:gd name="T84" fmla="*/ 2147483647 w 938"/>
              <a:gd name="T85" fmla="*/ 2147483647 h 1284"/>
              <a:gd name="T86" fmla="*/ 2147483647 w 938"/>
              <a:gd name="T87" fmla="*/ 2147483647 h 1284"/>
              <a:gd name="T88" fmla="*/ 2147483647 w 938"/>
              <a:gd name="T89" fmla="*/ 2147483647 h 1284"/>
              <a:gd name="T90" fmla="*/ 2147483647 w 938"/>
              <a:gd name="T91" fmla="*/ 2147483647 h 1284"/>
              <a:gd name="T92" fmla="*/ 2147483647 w 938"/>
              <a:gd name="T93" fmla="*/ 2147483647 h 1284"/>
              <a:gd name="T94" fmla="*/ 2147483647 w 938"/>
              <a:gd name="T95" fmla="*/ 2147483647 h 1284"/>
              <a:gd name="T96" fmla="*/ 2147483647 w 938"/>
              <a:gd name="T97" fmla="*/ 2147483647 h 1284"/>
              <a:gd name="T98" fmla="*/ 2147483647 w 938"/>
              <a:gd name="T99" fmla="*/ 2147483647 h 1284"/>
              <a:gd name="T100" fmla="*/ 2147483647 w 938"/>
              <a:gd name="T101" fmla="*/ 2147483647 h 1284"/>
              <a:gd name="T102" fmla="*/ 2147483647 w 938"/>
              <a:gd name="T103" fmla="*/ 2147483647 h 1284"/>
              <a:gd name="T104" fmla="*/ 2147483647 w 938"/>
              <a:gd name="T105" fmla="*/ 2147483647 h 1284"/>
              <a:gd name="T106" fmla="*/ 2147483647 w 938"/>
              <a:gd name="T107" fmla="*/ 2147483647 h 1284"/>
              <a:gd name="T108" fmla="*/ 2147483647 w 938"/>
              <a:gd name="T109" fmla="*/ 2147483647 h 1284"/>
              <a:gd name="T110" fmla="*/ 2147483647 w 938"/>
              <a:gd name="T111" fmla="*/ 2147483647 h 1284"/>
              <a:gd name="T112" fmla="*/ 2147483647 w 938"/>
              <a:gd name="T113" fmla="*/ 2147483647 h 12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38"/>
              <a:gd name="T172" fmla="*/ 0 h 1284"/>
              <a:gd name="T173" fmla="*/ 938 w 938"/>
              <a:gd name="T174" fmla="*/ 1284 h 12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38" h="1284">
                <a:moveTo>
                  <a:pt x="72" y="694"/>
                </a:moveTo>
                <a:lnTo>
                  <a:pt x="75" y="694"/>
                </a:lnTo>
                <a:lnTo>
                  <a:pt x="82" y="695"/>
                </a:lnTo>
                <a:lnTo>
                  <a:pt x="91" y="696"/>
                </a:lnTo>
                <a:lnTo>
                  <a:pt x="102" y="697"/>
                </a:lnTo>
                <a:lnTo>
                  <a:pt x="116" y="697"/>
                </a:lnTo>
                <a:lnTo>
                  <a:pt x="129" y="698"/>
                </a:lnTo>
                <a:lnTo>
                  <a:pt x="142" y="697"/>
                </a:lnTo>
                <a:lnTo>
                  <a:pt x="153" y="696"/>
                </a:lnTo>
                <a:lnTo>
                  <a:pt x="161" y="694"/>
                </a:lnTo>
                <a:lnTo>
                  <a:pt x="165" y="690"/>
                </a:lnTo>
                <a:lnTo>
                  <a:pt x="165" y="684"/>
                </a:lnTo>
                <a:lnTo>
                  <a:pt x="159" y="678"/>
                </a:lnTo>
                <a:lnTo>
                  <a:pt x="146" y="668"/>
                </a:lnTo>
                <a:lnTo>
                  <a:pt x="127" y="657"/>
                </a:lnTo>
                <a:lnTo>
                  <a:pt x="98" y="643"/>
                </a:lnTo>
                <a:lnTo>
                  <a:pt x="60" y="627"/>
                </a:lnTo>
                <a:lnTo>
                  <a:pt x="25" y="613"/>
                </a:lnTo>
                <a:lnTo>
                  <a:pt x="6" y="606"/>
                </a:lnTo>
                <a:lnTo>
                  <a:pt x="0" y="604"/>
                </a:lnTo>
                <a:lnTo>
                  <a:pt x="6" y="607"/>
                </a:lnTo>
                <a:lnTo>
                  <a:pt x="21" y="612"/>
                </a:lnTo>
                <a:lnTo>
                  <a:pt x="43" y="622"/>
                </a:lnTo>
                <a:lnTo>
                  <a:pt x="69" y="632"/>
                </a:lnTo>
                <a:lnTo>
                  <a:pt x="100" y="642"/>
                </a:lnTo>
                <a:lnTo>
                  <a:pt x="130" y="652"/>
                </a:lnTo>
                <a:lnTo>
                  <a:pt x="160" y="661"/>
                </a:lnTo>
                <a:lnTo>
                  <a:pt x="187" y="667"/>
                </a:lnTo>
                <a:lnTo>
                  <a:pt x="207" y="669"/>
                </a:lnTo>
                <a:lnTo>
                  <a:pt x="220" y="667"/>
                </a:lnTo>
                <a:lnTo>
                  <a:pt x="223" y="660"/>
                </a:lnTo>
                <a:lnTo>
                  <a:pt x="214" y="644"/>
                </a:lnTo>
                <a:lnTo>
                  <a:pt x="191" y="622"/>
                </a:lnTo>
                <a:lnTo>
                  <a:pt x="166" y="600"/>
                </a:lnTo>
                <a:lnTo>
                  <a:pt x="153" y="589"/>
                </a:lnTo>
                <a:lnTo>
                  <a:pt x="148" y="585"/>
                </a:lnTo>
                <a:lnTo>
                  <a:pt x="153" y="589"/>
                </a:lnTo>
                <a:lnTo>
                  <a:pt x="165" y="596"/>
                </a:lnTo>
                <a:lnTo>
                  <a:pt x="182" y="608"/>
                </a:lnTo>
                <a:lnTo>
                  <a:pt x="203" y="621"/>
                </a:lnTo>
                <a:lnTo>
                  <a:pt x="226" y="635"/>
                </a:lnTo>
                <a:lnTo>
                  <a:pt x="250" y="648"/>
                </a:lnTo>
                <a:lnTo>
                  <a:pt x="273" y="657"/>
                </a:lnTo>
                <a:lnTo>
                  <a:pt x="295" y="664"/>
                </a:lnTo>
                <a:lnTo>
                  <a:pt x="312" y="664"/>
                </a:lnTo>
                <a:lnTo>
                  <a:pt x="326" y="656"/>
                </a:lnTo>
                <a:lnTo>
                  <a:pt x="333" y="639"/>
                </a:lnTo>
                <a:lnTo>
                  <a:pt x="331" y="612"/>
                </a:lnTo>
                <a:lnTo>
                  <a:pt x="320" y="574"/>
                </a:lnTo>
                <a:lnTo>
                  <a:pt x="294" y="497"/>
                </a:lnTo>
                <a:lnTo>
                  <a:pt x="276" y="448"/>
                </a:lnTo>
                <a:lnTo>
                  <a:pt x="269" y="422"/>
                </a:lnTo>
                <a:lnTo>
                  <a:pt x="269" y="416"/>
                </a:lnTo>
                <a:lnTo>
                  <a:pt x="278" y="425"/>
                </a:lnTo>
                <a:lnTo>
                  <a:pt x="292" y="446"/>
                </a:lnTo>
                <a:lnTo>
                  <a:pt x="312" y="474"/>
                </a:lnTo>
                <a:lnTo>
                  <a:pt x="337" y="506"/>
                </a:lnTo>
                <a:lnTo>
                  <a:pt x="363" y="530"/>
                </a:lnTo>
                <a:lnTo>
                  <a:pt x="382" y="538"/>
                </a:lnTo>
                <a:lnTo>
                  <a:pt x="397" y="531"/>
                </a:lnTo>
                <a:lnTo>
                  <a:pt x="405" y="510"/>
                </a:lnTo>
                <a:lnTo>
                  <a:pt x="407" y="478"/>
                </a:lnTo>
                <a:lnTo>
                  <a:pt x="402" y="433"/>
                </a:lnTo>
                <a:lnTo>
                  <a:pt x="390" y="378"/>
                </a:lnTo>
                <a:lnTo>
                  <a:pt x="371" y="315"/>
                </a:lnTo>
                <a:lnTo>
                  <a:pt x="334" y="201"/>
                </a:lnTo>
                <a:lnTo>
                  <a:pt x="306" y="109"/>
                </a:lnTo>
                <a:lnTo>
                  <a:pt x="289" y="41"/>
                </a:lnTo>
                <a:lnTo>
                  <a:pt x="283" y="4"/>
                </a:lnTo>
                <a:lnTo>
                  <a:pt x="291" y="0"/>
                </a:lnTo>
                <a:lnTo>
                  <a:pt x="312" y="38"/>
                </a:lnTo>
                <a:lnTo>
                  <a:pt x="348" y="118"/>
                </a:lnTo>
                <a:lnTo>
                  <a:pt x="400" y="248"/>
                </a:lnTo>
                <a:lnTo>
                  <a:pt x="408" y="272"/>
                </a:lnTo>
                <a:lnTo>
                  <a:pt x="416" y="294"/>
                </a:lnTo>
                <a:lnTo>
                  <a:pt x="422" y="316"/>
                </a:lnTo>
                <a:lnTo>
                  <a:pt x="426" y="335"/>
                </a:lnTo>
                <a:lnTo>
                  <a:pt x="431" y="352"/>
                </a:lnTo>
                <a:lnTo>
                  <a:pt x="433" y="365"/>
                </a:lnTo>
                <a:lnTo>
                  <a:pt x="435" y="374"/>
                </a:lnTo>
                <a:lnTo>
                  <a:pt x="435" y="377"/>
                </a:lnTo>
                <a:lnTo>
                  <a:pt x="435" y="395"/>
                </a:lnTo>
                <a:lnTo>
                  <a:pt x="438" y="443"/>
                </a:lnTo>
                <a:lnTo>
                  <a:pt x="441" y="505"/>
                </a:lnTo>
                <a:lnTo>
                  <a:pt x="447" y="569"/>
                </a:lnTo>
                <a:lnTo>
                  <a:pt x="457" y="625"/>
                </a:lnTo>
                <a:lnTo>
                  <a:pt x="471" y="656"/>
                </a:lnTo>
                <a:lnTo>
                  <a:pt x="489" y="653"/>
                </a:lnTo>
                <a:lnTo>
                  <a:pt x="514" y="600"/>
                </a:lnTo>
                <a:lnTo>
                  <a:pt x="517" y="588"/>
                </a:lnTo>
                <a:lnTo>
                  <a:pt x="524" y="552"/>
                </a:lnTo>
                <a:lnTo>
                  <a:pt x="534" y="495"/>
                </a:lnTo>
                <a:lnTo>
                  <a:pt x="545" y="422"/>
                </a:lnTo>
                <a:lnTo>
                  <a:pt x="553" y="334"/>
                </a:lnTo>
                <a:lnTo>
                  <a:pt x="559" y="235"/>
                </a:lnTo>
                <a:lnTo>
                  <a:pt x="557" y="128"/>
                </a:lnTo>
                <a:lnTo>
                  <a:pt x="549" y="15"/>
                </a:lnTo>
                <a:lnTo>
                  <a:pt x="549" y="25"/>
                </a:lnTo>
                <a:lnTo>
                  <a:pt x="552" y="51"/>
                </a:lnTo>
                <a:lnTo>
                  <a:pt x="556" y="82"/>
                </a:lnTo>
                <a:lnTo>
                  <a:pt x="563" y="113"/>
                </a:lnTo>
                <a:lnTo>
                  <a:pt x="572" y="136"/>
                </a:lnTo>
                <a:lnTo>
                  <a:pt x="586" y="141"/>
                </a:lnTo>
                <a:lnTo>
                  <a:pt x="604" y="122"/>
                </a:lnTo>
                <a:lnTo>
                  <a:pt x="625" y="70"/>
                </a:lnTo>
                <a:lnTo>
                  <a:pt x="642" y="29"/>
                </a:lnTo>
                <a:lnTo>
                  <a:pt x="644" y="37"/>
                </a:lnTo>
                <a:lnTo>
                  <a:pt x="637" y="84"/>
                </a:lnTo>
                <a:lnTo>
                  <a:pt x="625" y="159"/>
                </a:lnTo>
                <a:lnTo>
                  <a:pt x="613" y="253"/>
                </a:lnTo>
                <a:lnTo>
                  <a:pt x="604" y="354"/>
                </a:lnTo>
                <a:lnTo>
                  <a:pt x="602" y="450"/>
                </a:lnTo>
                <a:lnTo>
                  <a:pt x="613" y="534"/>
                </a:lnTo>
                <a:lnTo>
                  <a:pt x="608" y="550"/>
                </a:lnTo>
                <a:lnTo>
                  <a:pt x="599" y="591"/>
                </a:lnTo>
                <a:lnTo>
                  <a:pt x="586" y="644"/>
                </a:lnTo>
                <a:lnTo>
                  <a:pt x="578" y="701"/>
                </a:lnTo>
                <a:lnTo>
                  <a:pt x="576" y="749"/>
                </a:lnTo>
                <a:lnTo>
                  <a:pt x="584" y="778"/>
                </a:lnTo>
                <a:lnTo>
                  <a:pt x="608" y="774"/>
                </a:lnTo>
                <a:lnTo>
                  <a:pt x="651" y="729"/>
                </a:lnTo>
                <a:lnTo>
                  <a:pt x="693" y="672"/>
                </a:lnTo>
                <a:lnTo>
                  <a:pt x="716" y="638"/>
                </a:lnTo>
                <a:lnTo>
                  <a:pt x="723" y="621"/>
                </a:lnTo>
                <a:lnTo>
                  <a:pt x="719" y="619"/>
                </a:lnTo>
                <a:lnTo>
                  <a:pt x="708" y="624"/>
                </a:lnTo>
                <a:lnTo>
                  <a:pt x="695" y="634"/>
                </a:lnTo>
                <a:lnTo>
                  <a:pt x="683" y="643"/>
                </a:lnTo>
                <a:lnTo>
                  <a:pt x="678" y="648"/>
                </a:lnTo>
                <a:lnTo>
                  <a:pt x="806" y="548"/>
                </a:lnTo>
                <a:lnTo>
                  <a:pt x="811" y="549"/>
                </a:lnTo>
                <a:lnTo>
                  <a:pt x="821" y="552"/>
                </a:lnTo>
                <a:lnTo>
                  <a:pt x="837" y="554"/>
                </a:lnTo>
                <a:lnTo>
                  <a:pt x="856" y="552"/>
                </a:lnTo>
                <a:lnTo>
                  <a:pt x="874" y="545"/>
                </a:lnTo>
                <a:lnTo>
                  <a:pt x="892" y="529"/>
                </a:lnTo>
                <a:lnTo>
                  <a:pt x="905" y="502"/>
                </a:lnTo>
                <a:lnTo>
                  <a:pt x="912" y="461"/>
                </a:lnTo>
                <a:lnTo>
                  <a:pt x="915" y="440"/>
                </a:lnTo>
                <a:lnTo>
                  <a:pt x="919" y="429"/>
                </a:lnTo>
                <a:lnTo>
                  <a:pt x="923" y="423"/>
                </a:lnTo>
                <a:lnTo>
                  <a:pt x="928" y="423"/>
                </a:lnTo>
                <a:lnTo>
                  <a:pt x="932" y="429"/>
                </a:lnTo>
                <a:lnTo>
                  <a:pt x="935" y="439"/>
                </a:lnTo>
                <a:lnTo>
                  <a:pt x="938" y="452"/>
                </a:lnTo>
                <a:lnTo>
                  <a:pt x="938" y="468"/>
                </a:lnTo>
                <a:lnTo>
                  <a:pt x="935" y="487"/>
                </a:lnTo>
                <a:lnTo>
                  <a:pt x="930" y="506"/>
                </a:lnTo>
                <a:lnTo>
                  <a:pt x="920" y="525"/>
                </a:lnTo>
                <a:lnTo>
                  <a:pt x="906" y="544"/>
                </a:lnTo>
                <a:lnTo>
                  <a:pt x="888" y="561"/>
                </a:lnTo>
                <a:lnTo>
                  <a:pt x="865" y="576"/>
                </a:lnTo>
                <a:lnTo>
                  <a:pt x="835" y="588"/>
                </a:lnTo>
                <a:lnTo>
                  <a:pt x="799" y="595"/>
                </a:lnTo>
                <a:lnTo>
                  <a:pt x="797" y="596"/>
                </a:lnTo>
                <a:lnTo>
                  <a:pt x="789" y="600"/>
                </a:lnTo>
                <a:lnTo>
                  <a:pt x="777" y="607"/>
                </a:lnTo>
                <a:lnTo>
                  <a:pt x="763" y="617"/>
                </a:lnTo>
                <a:lnTo>
                  <a:pt x="745" y="629"/>
                </a:lnTo>
                <a:lnTo>
                  <a:pt x="726" y="646"/>
                </a:lnTo>
                <a:lnTo>
                  <a:pt x="706" y="665"/>
                </a:lnTo>
                <a:lnTo>
                  <a:pt x="686" y="689"/>
                </a:lnTo>
                <a:lnTo>
                  <a:pt x="667" y="716"/>
                </a:lnTo>
                <a:lnTo>
                  <a:pt x="650" y="748"/>
                </a:lnTo>
                <a:lnTo>
                  <a:pt x="636" y="784"/>
                </a:lnTo>
                <a:lnTo>
                  <a:pt x="624" y="825"/>
                </a:lnTo>
                <a:lnTo>
                  <a:pt x="617" y="870"/>
                </a:lnTo>
                <a:lnTo>
                  <a:pt x="615" y="920"/>
                </a:lnTo>
                <a:lnTo>
                  <a:pt x="619" y="976"/>
                </a:lnTo>
                <a:lnTo>
                  <a:pt x="629" y="1037"/>
                </a:lnTo>
                <a:lnTo>
                  <a:pt x="630" y="1043"/>
                </a:lnTo>
                <a:lnTo>
                  <a:pt x="636" y="1056"/>
                </a:lnTo>
                <a:lnTo>
                  <a:pt x="644" y="1075"/>
                </a:lnTo>
                <a:lnTo>
                  <a:pt x="654" y="1098"/>
                </a:lnTo>
                <a:lnTo>
                  <a:pt x="668" y="1120"/>
                </a:lnTo>
                <a:lnTo>
                  <a:pt x="685" y="1142"/>
                </a:lnTo>
                <a:lnTo>
                  <a:pt x="704" y="1158"/>
                </a:lnTo>
                <a:lnTo>
                  <a:pt x="724" y="1167"/>
                </a:lnTo>
                <a:lnTo>
                  <a:pt x="746" y="1174"/>
                </a:lnTo>
                <a:lnTo>
                  <a:pt x="769" y="1180"/>
                </a:lnTo>
                <a:lnTo>
                  <a:pt x="792" y="1189"/>
                </a:lnTo>
                <a:lnTo>
                  <a:pt x="813" y="1197"/>
                </a:lnTo>
                <a:lnTo>
                  <a:pt x="832" y="1209"/>
                </a:lnTo>
                <a:lnTo>
                  <a:pt x="847" y="1221"/>
                </a:lnTo>
                <a:lnTo>
                  <a:pt x="856" y="1236"/>
                </a:lnTo>
                <a:lnTo>
                  <a:pt x="860" y="1253"/>
                </a:lnTo>
                <a:lnTo>
                  <a:pt x="858" y="1263"/>
                </a:lnTo>
                <a:lnTo>
                  <a:pt x="851" y="1260"/>
                </a:lnTo>
                <a:lnTo>
                  <a:pt x="839" y="1248"/>
                </a:lnTo>
                <a:lnTo>
                  <a:pt x="820" y="1232"/>
                </a:lnTo>
                <a:lnTo>
                  <a:pt x="795" y="1215"/>
                </a:lnTo>
                <a:lnTo>
                  <a:pt x="764" y="1200"/>
                </a:lnTo>
                <a:lnTo>
                  <a:pt x="727" y="1193"/>
                </a:lnTo>
                <a:lnTo>
                  <a:pt x="683" y="1197"/>
                </a:lnTo>
                <a:lnTo>
                  <a:pt x="661" y="1203"/>
                </a:lnTo>
                <a:lnTo>
                  <a:pt x="640" y="1209"/>
                </a:lnTo>
                <a:lnTo>
                  <a:pt x="622" y="1216"/>
                </a:lnTo>
                <a:lnTo>
                  <a:pt x="606" y="1221"/>
                </a:lnTo>
                <a:lnTo>
                  <a:pt x="591" y="1227"/>
                </a:lnTo>
                <a:lnTo>
                  <a:pt x="577" y="1233"/>
                </a:lnTo>
                <a:lnTo>
                  <a:pt x="564" y="1238"/>
                </a:lnTo>
                <a:lnTo>
                  <a:pt x="553" y="1241"/>
                </a:lnTo>
                <a:lnTo>
                  <a:pt x="541" y="1245"/>
                </a:lnTo>
                <a:lnTo>
                  <a:pt x="530" y="1247"/>
                </a:lnTo>
                <a:lnTo>
                  <a:pt x="518" y="1247"/>
                </a:lnTo>
                <a:lnTo>
                  <a:pt x="507" y="1246"/>
                </a:lnTo>
                <a:lnTo>
                  <a:pt x="494" y="1243"/>
                </a:lnTo>
                <a:lnTo>
                  <a:pt x="480" y="1238"/>
                </a:lnTo>
                <a:lnTo>
                  <a:pt x="466" y="1231"/>
                </a:lnTo>
                <a:lnTo>
                  <a:pt x="450" y="1221"/>
                </a:lnTo>
                <a:lnTo>
                  <a:pt x="419" y="1206"/>
                </a:lnTo>
                <a:lnTo>
                  <a:pt x="394" y="1202"/>
                </a:lnTo>
                <a:lnTo>
                  <a:pt x="374" y="1206"/>
                </a:lnTo>
                <a:lnTo>
                  <a:pt x="360" y="1217"/>
                </a:lnTo>
                <a:lnTo>
                  <a:pt x="349" y="1233"/>
                </a:lnTo>
                <a:lnTo>
                  <a:pt x="341" y="1251"/>
                </a:lnTo>
                <a:lnTo>
                  <a:pt x="335" y="1268"/>
                </a:lnTo>
                <a:lnTo>
                  <a:pt x="332" y="1284"/>
                </a:lnTo>
                <a:lnTo>
                  <a:pt x="329" y="1283"/>
                </a:lnTo>
                <a:lnTo>
                  <a:pt x="326" y="1278"/>
                </a:lnTo>
                <a:lnTo>
                  <a:pt x="321" y="1271"/>
                </a:lnTo>
                <a:lnTo>
                  <a:pt x="317" y="1262"/>
                </a:lnTo>
                <a:lnTo>
                  <a:pt x="314" y="1250"/>
                </a:lnTo>
                <a:lnTo>
                  <a:pt x="317" y="1236"/>
                </a:lnTo>
                <a:lnTo>
                  <a:pt x="324" y="1220"/>
                </a:lnTo>
                <a:lnTo>
                  <a:pt x="339" y="1203"/>
                </a:lnTo>
                <a:lnTo>
                  <a:pt x="351" y="1190"/>
                </a:lnTo>
                <a:lnTo>
                  <a:pt x="354" y="1187"/>
                </a:lnTo>
                <a:lnTo>
                  <a:pt x="347" y="1190"/>
                </a:lnTo>
                <a:lnTo>
                  <a:pt x="333" y="1197"/>
                </a:lnTo>
                <a:lnTo>
                  <a:pt x="314" y="1207"/>
                </a:lnTo>
                <a:lnTo>
                  <a:pt x="294" y="1217"/>
                </a:lnTo>
                <a:lnTo>
                  <a:pt x="271" y="1224"/>
                </a:lnTo>
                <a:lnTo>
                  <a:pt x="250" y="1227"/>
                </a:lnTo>
                <a:lnTo>
                  <a:pt x="230" y="1229"/>
                </a:lnTo>
                <a:lnTo>
                  <a:pt x="211" y="1231"/>
                </a:lnTo>
                <a:lnTo>
                  <a:pt x="192" y="1234"/>
                </a:lnTo>
                <a:lnTo>
                  <a:pt x="176" y="1237"/>
                </a:lnTo>
                <a:lnTo>
                  <a:pt x="161" y="1240"/>
                </a:lnTo>
                <a:lnTo>
                  <a:pt x="151" y="1244"/>
                </a:lnTo>
                <a:lnTo>
                  <a:pt x="143" y="1246"/>
                </a:lnTo>
                <a:lnTo>
                  <a:pt x="140" y="1247"/>
                </a:lnTo>
                <a:lnTo>
                  <a:pt x="143" y="1245"/>
                </a:lnTo>
                <a:lnTo>
                  <a:pt x="151" y="1239"/>
                </a:lnTo>
                <a:lnTo>
                  <a:pt x="163" y="1231"/>
                </a:lnTo>
                <a:lnTo>
                  <a:pt x="180" y="1222"/>
                </a:lnTo>
                <a:lnTo>
                  <a:pt x="197" y="1214"/>
                </a:lnTo>
                <a:lnTo>
                  <a:pt x="216" y="1206"/>
                </a:lnTo>
                <a:lnTo>
                  <a:pt x="237" y="1201"/>
                </a:lnTo>
                <a:lnTo>
                  <a:pt x="257" y="1200"/>
                </a:lnTo>
                <a:lnTo>
                  <a:pt x="278" y="1200"/>
                </a:lnTo>
                <a:lnTo>
                  <a:pt x="301" y="1196"/>
                </a:lnTo>
                <a:lnTo>
                  <a:pt x="324" y="1189"/>
                </a:lnTo>
                <a:lnTo>
                  <a:pt x="347" y="1176"/>
                </a:lnTo>
                <a:lnTo>
                  <a:pt x="367" y="1159"/>
                </a:lnTo>
                <a:lnTo>
                  <a:pt x="383" y="1134"/>
                </a:lnTo>
                <a:lnTo>
                  <a:pt x="396" y="1103"/>
                </a:lnTo>
                <a:lnTo>
                  <a:pt x="401" y="1064"/>
                </a:lnTo>
                <a:lnTo>
                  <a:pt x="400" y="978"/>
                </a:lnTo>
                <a:lnTo>
                  <a:pt x="392" y="900"/>
                </a:lnTo>
                <a:lnTo>
                  <a:pt x="383" y="843"/>
                </a:lnTo>
                <a:lnTo>
                  <a:pt x="379" y="822"/>
                </a:lnTo>
                <a:lnTo>
                  <a:pt x="377" y="822"/>
                </a:lnTo>
                <a:lnTo>
                  <a:pt x="370" y="819"/>
                </a:lnTo>
                <a:lnTo>
                  <a:pt x="362" y="816"/>
                </a:lnTo>
                <a:lnTo>
                  <a:pt x="351" y="810"/>
                </a:lnTo>
                <a:lnTo>
                  <a:pt x="342" y="800"/>
                </a:lnTo>
                <a:lnTo>
                  <a:pt x="335" y="786"/>
                </a:lnTo>
                <a:lnTo>
                  <a:pt x="332" y="767"/>
                </a:lnTo>
                <a:lnTo>
                  <a:pt x="333" y="741"/>
                </a:lnTo>
                <a:lnTo>
                  <a:pt x="332" y="717"/>
                </a:lnTo>
                <a:lnTo>
                  <a:pt x="321" y="701"/>
                </a:lnTo>
                <a:lnTo>
                  <a:pt x="303" y="694"/>
                </a:lnTo>
                <a:lnTo>
                  <a:pt x="280" y="692"/>
                </a:lnTo>
                <a:lnTo>
                  <a:pt x="252" y="693"/>
                </a:lnTo>
                <a:lnTo>
                  <a:pt x="225" y="697"/>
                </a:lnTo>
                <a:lnTo>
                  <a:pt x="197" y="704"/>
                </a:lnTo>
                <a:lnTo>
                  <a:pt x="174" y="708"/>
                </a:lnTo>
                <a:lnTo>
                  <a:pt x="153" y="711"/>
                </a:lnTo>
                <a:lnTo>
                  <a:pt x="136" y="712"/>
                </a:lnTo>
                <a:lnTo>
                  <a:pt x="120" y="712"/>
                </a:lnTo>
                <a:lnTo>
                  <a:pt x="106" y="711"/>
                </a:lnTo>
                <a:lnTo>
                  <a:pt x="94" y="709"/>
                </a:lnTo>
                <a:lnTo>
                  <a:pt x="85" y="705"/>
                </a:lnTo>
                <a:lnTo>
                  <a:pt x="78" y="700"/>
                </a:lnTo>
                <a:lnTo>
                  <a:pt x="72" y="694"/>
                </a:lnTo>
                <a:close/>
              </a:path>
            </a:pathLst>
          </a:custGeom>
          <a:solidFill>
            <a:srgbClr val="66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Freeform 3"/>
          <p:cNvSpPr/>
          <p:nvPr/>
        </p:nvSpPr>
        <p:spPr bwMode="auto">
          <a:xfrm>
            <a:off x="8160959" y="2714527"/>
            <a:ext cx="296670" cy="396700"/>
          </a:xfrm>
          <a:custGeom>
            <a:avLst/>
            <a:gdLst>
              <a:gd name="T0" fmla="*/ 0 w 330"/>
              <a:gd name="T1" fmla="*/ 2147483647 h 423"/>
              <a:gd name="T2" fmla="*/ 2147483647 w 330"/>
              <a:gd name="T3" fmla="*/ 2147483647 h 423"/>
              <a:gd name="T4" fmla="*/ 2147483647 w 330"/>
              <a:gd name="T5" fmla="*/ 2147483647 h 423"/>
              <a:gd name="T6" fmla="*/ 2147483647 w 330"/>
              <a:gd name="T7" fmla="*/ 2147483647 h 423"/>
              <a:gd name="T8" fmla="*/ 2147483647 w 330"/>
              <a:gd name="T9" fmla="*/ 2147483647 h 423"/>
              <a:gd name="T10" fmla="*/ 2147483647 w 330"/>
              <a:gd name="T11" fmla="*/ 2147483647 h 423"/>
              <a:gd name="T12" fmla="*/ 2147483647 w 330"/>
              <a:gd name="T13" fmla="*/ 2147483647 h 423"/>
              <a:gd name="T14" fmla="*/ 2147483647 w 330"/>
              <a:gd name="T15" fmla="*/ 2147483647 h 423"/>
              <a:gd name="T16" fmla="*/ 2147483647 w 330"/>
              <a:gd name="T17" fmla="*/ 2147483647 h 423"/>
              <a:gd name="T18" fmla="*/ 2147483647 w 330"/>
              <a:gd name="T19" fmla="*/ 2147483647 h 423"/>
              <a:gd name="T20" fmla="*/ 2147483647 w 330"/>
              <a:gd name="T21" fmla="*/ 2147483647 h 423"/>
              <a:gd name="T22" fmla="*/ 2147483647 w 330"/>
              <a:gd name="T23" fmla="*/ 2147483647 h 423"/>
              <a:gd name="T24" fmla="*/ 2147483647 w 330"/>
              <a:gd name="T25" fmla="*/ 2147483647 h 423"/>
              <a:gd name="T26" fmla="*/ 2147483647 w 330"/>
              <a:gd name="T27" fmla="*/ 2147483647 h 423"/>
              <a:gd name="T28" fmla="*/ 2147483647 w 330"/>
              <a:gd name="T29" fmla="*/ 2147483647 h 423"/>
              <a:gd name="T30" fmla="*/ 2147483647 w 330"/>
              <a:gd name="T31" fmla="*/ 2147483647 h 423"/>
              <a:gd name="T32" fmla="*/ 2147483647 w 330"/>
              <a:gd name="T33" fmla="*/ 2147483647 h 423"/>
              <a:gd name="T34" fmla="*/ 2147483647 w 330"/>
              <a:gd name="T35" fmla="*/ 2147483647 h 423"/>
              <a:gd name="T36" fmla="*/ 2147483647 w 330"/>
              <a:gd name="T37" fmla="*/ 2147483647 h 423"/>
              <a:gd name="T38" fmla="*/ 2147483647 w 330"/>
              <a:gd name="T39" fmla="*/ 2147483647 h 423"/>
              <a:gd name="T40" fmla="*/ 2147483647 w 330"/>
              <a:gd name="T41" fmla="*/ 2147483647 h 423"/>
              <a:gd name="T42" fmla="*/ 2147483647 w 330"/>
              <a:gd name="T43" fmla="*/ 2147483647 h 423"/>
              <a:gd name="T44" fmla="*/ 2147483647 w 330"/>
              <a:gd name="T45" fmla="*/ 2147483647 h 423"/>
              <a:gd name="T46" fmla="*/ 2147483647 w 330"/>
              <a:gd name="T47" fmla="*/ 2147483647 h 423"/>
              <a:gd name="T48" fmla="*/ 2147483647 w 330"/>
              <a:gd name="T49" fmla="*/ 0 h 423"/>
              <a:gd name="T50" fmla="*/ 2147483647 w 330"/>
              <a:gd name="T51" fmla="*/ 2147483647 h 423"/>
              <a:gd name="T52" fmla="*/ 2147483647 w 330"/>
              <a:gd name="T53" fmla="*/ 2147483647 h 423"/>
              <a:gd name="T54" fmla="*/ 2147483647 w 330"/>
              <a:gd name="T55" fmla="*/ 2147483647 h 423"/>
              <a:gd name="T56" fmla="*/ 2147483647 w 330"/>
              <a:gd name="T57" fmla="*/ 2147483647 h 423"/>
              <a:gd name="T58" fmla="*/ 2147483647 w 330"/>
              <a:gd name="T59" fmla="*/ 2147483647 h 423"/>
              <a:gd name="T60" fmla="*/ 2147483647 w 330"/>
              <a:gd name="T61" fmla="*/ 2147483647 h 423"/>
              <a:gd name="T62" fmla="*/ 2147483647 w 330"/>
              <a:gd name="T63" fmla="*/ 2147483647 h 423"/>
              <a:gd name="T64" fmla="*/ 2147483647 w 330"/>
              <a:gd name="T65" fmla="*/ 2147483647 h 423"/>
              <a:gd name="T66" fmla="*/ 2147483647 w 330"/>
              <a:gd name="T67" fmla="*/ 2147483647 h 423"/>
              <a:gd name="T68" fmla="*/ 2147483647 w 330"/>
              <a:gd name="T69" fmla="*/ 2147483647 h 423"/>
              <a:gd name="T70" fmla="*/ 2147483647 w 330"/>
              <a:gd name="T71" fmla="*/ 2147483647 h 423"/>
              <a:gd name="T72" fmla="*/ 2147483647 w 330"/>
              <a:gd name="T73" fmla="*/ 2147483647 h 423"/>
              <a:gd name="T74" fmla="*/ 2147483647 w 330"/>
              <a:gd name="T75" fmla="*/ 2147483647 h 423"/>
              <a:gd name="T76" fmla="*/ 2147483647 w 330"/>
              <a:gd name="T77" fmla="*/ 2147483647 h 423"/>
              <a:gd name="T78" fmla="*/ 2147483647 w 330"/>
              <a:gd name="T79" fmla="*/ 2147483647 h 423"/>
              <a:gd name="T80" fmla="*/ 2147483647 w 330"/>
              <a:gd name="T81" fmla="*/ 2147483647 h 423"/>
              <a:gd name="T82" fmla="*/ 2147483647 w 330"/>
              <a:gd name="T83" fmla="*/ 2147483647 h 423"/>
              <a:gd name="T84" fmla="*/ 2147483647 w 330"/>
              <a:gd name="T85" fmla="*/ 2147483647 h 423"/>
              <a:gd name="T86" fmla="*/ 2147483647 w 330"/>
              <a:gd name="T87" fmla="*/ 2147483647 h 423"/>
              <a:gd name="T88" fmla="*/ 2147483647 w 330"/>
              <a:gd name="T89" fmla="*/ 2147483647 h 423"/>
              <a:gd name="T90" fmla="*/ 2147483647 w 330"/>
              <a:gd name="T91" fmla="*/ 2147483647 h 423"/>
              <a:gd name="T92" fmla="*/ 2147483647 w 330"/>
              <a:gd name="T93" fmla="*/ 2147483647 h 423"/>
              <a:gd name="T94" fmla="*/ 2147483647 w 330"/>
              <a:gd name="T95" fmla="*/ 2147483647 h 423"/>
              <a:gd name="T96" fmla="*/ 0 w 330"/>
              <a:gd name="T97" fmla="*/ 2147483647 h 42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30"/>
              <a:gd name="T148" fmla="*/ 0 h 423"/>
              <a:gd name="T149" fmla="*/ 330 w 330"/>
              <a:gd name="T150" fmla="*/ 423 h 42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30" h="423">
                <a:moveTo>
                  <a:pt x="0" y="407"/>
                </a:moveTo>
                <a:lnTo>
                  <a:pt x="3" y="408"/>
                </a:lnTo>
                <a:lnTo>
                  <a:pt x="12" y="409"/>
                </a:lnTo>
                <a:lnTo>
                  <a:pt x="26" y="411"/>
                </a:lnTo>
                <a:lnTo>
                  <a:pt x="43" y="411"/>
                </a:lnTo>
                <a:lnTo>
                  <a:pt x="61" y="409"/>
                </a:lnTo>
                <a:lnTo>
                  <a:pt x="77" y="404"/>
                </a:lnTo>
                <a:lnTo>
                  <a:pt x="91" y="394"/>
                </a:lnTo>
                <a:lnTo>
                  <a:pt x="101" y="379"/>
                </a:lnTo>
                <a:lnTo>
                  <a:pt x="103" y="377"/>
                </a:lnTo>
                <a:lnTo>
                  <a:pt x="110" y="373"/>
                </a:lnTo>
                <a:lnTo>
                  <a:pt x="121" y="367"/>
                </a:lnTo>
                <a:lnTo>
                  <a:pt x="133" y="361"/>
                </a:lnTo>
                <a:lnTo>
                  <a:pt x="149" y="356"/>
                </a:lnTo>
                <a:lnTo>
                  <a:pt x="167" y="353"/>
                </a:lnTo>
                <a:lnTo>
                  <a:pt x="185" y="353"/>
                </a:lnTo>
                <a:lnTo>
                  <a:pt x="205" y="359"/>
                </a:lnTo>
                <a:lnTo>
                  <a:pt x="209" y="357"/>
                </a:lnTo>
                <a:lnTo>
                  <a:pt x="222" y="353"/>
                </a:lnTo>
                <a:lnTo>
                  <a:pt x="239" y="339"/>
                </a:lnTo>
                <a:lnTo>
                  <a:pt x="260" y="313"/>
                </a:lnTo>
                <a:lnTo>
                  <a:pt x="281" y="271"/>
                </a:lnTo>
                <a:lnTo>
                  <a:pt x="300" y="207"/>
                </a:lnTo>
                <a:lnTo>
                  <a:pt x="314" y="118"/>
                </a:lnTo>
                <a:lnTo>
                  <a:pt x="322" y="0"/>
                </a:lnTo>
                <a:lnTo>
                  <a:pt x="325" y="17"/>
                </a:lnTo>
                <a:lnTo>
                  <a:pt x="328" y="61"/>
                </a:lnTo>
                <a:lnTo>
                  <a:pt x="330" y="122"/>
                </a:lnTo>
                <a:lnTo>
                  <a:pt x="328" y="193"/>
                </a:lnTo>
                <a:lnTo>
                  <a:pt x="317" y="263"/>
                </a:lnTo>
                <a:lnTo>
                  <a:pt x="293" y="323"/>
                </a:lnTo>
                <a:lnTo>
                  <a:pt x="254" y="363"/>
                </a:lnTo>
                <a:lnTo>
                  <a:pt x="198" y="375"/>
                </a:lnTo>
                <a:lnTo>
                  <a:pt x="196" y="374"/>
                </a:lnTo>
                <a:lnTo>
                  <a:pt x="190" y="373"/>
                </a:lnTo>
                <a:lnTo>
                  <a:pt x="181" y="373"/>
                </a:lnTo>
                <a:lnTo>
                  <a:pt x="170" y="373"/>
                </a:lnTo>
                <a:lnTo>
                  <a:pt x="158" y="375"/>
                </a:lnTo>
                <a:lnTo>
                  <a:pt x="144" y="380"/>
                </a:lnTo>
                <a:lnTo>
                  <a:pt x="130" y="390"/>
                </a:lnTo>
                <a:lnTo>
                  <a:pt x="116" y="405"/>
                </a:lnTo>
                <a:lnTo>
                  <a:pt x="114" y="407"/>
                </a:lnTo>
                <a:lnTo>
                  <a:pt x="107" y="410"/>
                </a:lnTo>
                <a:lnTo>
                  <a:pt x="95" y="415"/>
                </a:lnTo>
                <a:lnTo>
                  <a:pt x="80" y="420"/>
                </a:lnTo>
                <a:lnTo>
                  <a:pt x="63" y="423"/>
                </a:lnTo>
                <a:lnTo>
                  <a:pt x="43" y="422"/>
                </a:lnTo>
                <a:lnTo>
                  <a:pt x="22" y="418"/>
                </a:lnTo>
                <a:lnTo>
                  <a:pt x="0" y="4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Freeform 4"/>
          <p:cNvSpPr/>
          <p:nvPr/>
        </p:nvSpPr>
        <p:spPr bwMode="auto">
          <a:xfrm>
            <a:off x="8454434" y="2533873"/>
            <a:ext cx="117493" cy="92770"/>
          </a:xfrm>
          <a:custGeom>
            <a:avLst/>
            <a:gdLst>
              <a:gd name="T0" fmla="*/ 0 w 133"/>
              <a:gd name="T1" fmla="*/ 2147483647 h 99"/>
              <a:gd name="T2" fmla="*/ 2147483647 w 133"/>
              <a:gd name="T3" fmla="*/ 2147483647 h 99"/>
              <a:gd name="T4" fmla="*/ 2147483647 w 133"/>
              <a:gd name="T5" fmla="*/ 2147483647 h 99"/>
              <a:gd name="T6" fmla="*/ 2147483647 w 133"/>
              <a:gd name="T7" fmla="*/ 2147483647 h 99"/>
              <a:gd name="T8" fmla="*/ 2147483647 w 133"/>
              <a:gd name="T9" fmla="*/ 2147483647 h 99"/>
              <a:gd name="T10" fmla="*/ 2147483647 w 133"/>
              <a:gd name="T11" fmla="*/ 2147483647 h 99"/>
              <a:gd name="T12" fmla="*/ 2147483647 w 133"/>
              <a:gd name="T13" fmla="*/ 0 h 99"/>
              <a:gd name="T14" fmla="*/ 2147483647 w 133"/>
              <a:gd name="T15" fmla="*/ 2147483647 h 99"/>
              <a:gd name="T16" fmla="*/ 2147483647 w 133"/>
              <a:gd name="T17" fmla="*/ 2147483647 h 99"/>
              <a:gd name="T18" fmla="*/ 2147483647 w 133"/>
              <a:gd name="T19" fmla="*/ 2147483647 h 99"/>
              <a:gd name="T20" fmla="*/ 2147483647 w 133"/>
              <a:gd name="T21" fmla="*/ 2147483647 h 99"/>
              <a:gd name="T22" fmla="*/ 2147483647 w 133"/>
              <a:gd name="T23" fmla="*/ 2147483647 h 99"/>
              <a:gd name="T24" fmla="*/ 2147483647 w 133"/>
              <a:gd name="T25" fmla="*/ 2147483647 h 99"/>
              <a:gd name="T26" fmla="*/ 2147483647 w 133"/>
              <a:gd name="T27" fmla="*/ 2147483647 h 99"/>
              <a:gd name="T28" fmla="*/ 2147483647 w 133"/>
              <a:gd name="T29" fmla="*/ 2147483647 h 99"/>
              <a:gd name="T30" fmla="*/ 2147483647 w 133"/>
              <a:gd name="T31" fmla="*/ 2147483647 h 99"/>
              <a:gd name="T32" fmla="*/ 0 w 133"/>
              <a:gd name="T33" fmla="*/ 2147483647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3"/>
              <a:gd name="T52" fmla="*/ 0 h 99"/>
              <a:gd name="T53" fmla="*/ 133 w 133"/>
              <a:gd name="T54" fmla="*/ 99 h 9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3" h="99">
                <a:moveTo>
                  <a:pt x="0" y="99"/>
                </a:moveTo>
                <a:lnTo>
                  <a:pt x="2" y="93"/>
                </a:lnTo>
                <a:lnTo>
                  <a:pt x="6" y="75"/>
                </a:lnTo>
                <a:lnTo>
                  <a:pt x="15" y="53"/>
                </a:lnTo>
                <a:lnTo>
                  <a:pt x="28" y="30"/>
                </a:lnTo>
                <a:lnTo>
                  <a:pt x="47" y="11"/>
                </a:lnTo>
                <a:lnTo>
                  <a:pt x="68" y="0"/>
                </a:lnTo>
                <a:lnTo>
                  <a:pt x="98" y="2"/>
                </a:lnTo>
                <a:lnTo>
                  <a:pt x="133" y="22"/>
                </a:lnTo>
                <a:lnTo>
                  <a:pt x="128" y="21"/>
                </a:lnTo>
                <a:lnTo>
                  <a:pt x="118" y="17"/>
                </a:lnTo>
                <a:lnTo>
                  <a:pt x="101" y="16"/>
                </a:lnTo>
                <a:lnTo>
                  <a:pt x="81" y="17"/>
                </a:lnTo>
                <a:lnTo>
                  <a:pt x="58" y="24"/>
                </a:lnTo>
                <a:lnTo>
                  <a:pt x="36" y="39"/>
                </a:lnTo>
                <a:lnTo>
                  <a:pt x="17" y="62"/>
                </a:lnTo>
                <a:lnTo>
                  <a:pt x="0" y="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Freeform 5"/>
          <p:cNvSpPr/>
          <p:nvPr/>
        </p:nvSpPr>
        <p:spPr bwMode="auto">
          <a:xfrm>
            <a:off x="7959591" y="1849306"/>
            <a:ext cx="515501" cy="291561"/>
          </a:xfrm>
          <a:custGeom>
            <a:avLst/>
            <a:gdLst>
              <a:gd name="T0" fmla="*/ 2147483647 w 576"/>
              <a:gd name="T1" fmla="*/ 2147483647 h 311"/>
              <a:gd name="T2" fmla="*/ 2147483647 w 576"/>
              <a:gd name="T3" fmla="*/ 2147483647 h 311"/>
              <a:gd name="T4" fmla="*/ 2147483647 w 576"/>
              <a:gd name="T5" fmla="*/ 2147483647 h 311"/>
              <a:gd name="T6" fmla="*/ 2147483647 w 576"/>
              <a:gd name="T7" fmla="*/ 2147483647 h 311"/>
              <a:gd name="T8" fmla="*/ 2147483647 w 576"/>
              <a:gd name="T9" fmla="*/ 2147483647 h 311"/>
              <a:gd name="T10" fmla="*/ 2147483647 w 576"/>
              <a:gd name="T11" fmla="*/ 2147483647 h 311"/>
              <a:gd name="T12" fmla="*/ 2147483647 w 576"/>
              <a:gd name="T13" fmla="*/ 2147483647 h 311"/>
              <a:gd name="T14" fmla="*/ 2147483647 w 576"/>
              <a:gd name="T15" fmla="*/ 2147483647 h 311"/>
              <a:gd name="T16" fmla="*/ 2147483647 w 576"/>
              <a:gd name="T17" fmla="*/ 2147483647 h 311"/>
              <a:gd name="T18" fmla="*/ 2147483647 w 576"/>
              <a:gd name="T19" fmla="*/ 2147483647 h 311"/>
              <a:gd name="T20" fmla="*/ 2147483647 w 576"/>
              <a:gd name="T21" fmla="*/ 2147483647 h 311"/>
              <a:gd name="T22" fmla="*/ 2147483647 w 576"/>
              <a:gd name="T23" fmla="*/ 0 h 311"/>
              <a:gd name="T24" fmla="*/ 2147483647 w 576"/>
              <a:gd name="T25" fmla="*/ 2147483647 h 311"/>
              <a:gd name="T26" fmla="*/ 2147483647 w 576"/>
              <a:gd name="T27" fmla="*/ 2147483647 h 311"/>
              <a:gd name="T28" fmla="*/ 2147483647 w 576"/>
              <a:gd name="T29" fmla="*/ 2147483647 h 311"/>
              <a:gd name="T30" fmla="*/ 2147483647 w 576"/>
              <a:gd name="T31" fmla="*/ 2147483647 h 311"/>
              <a:gd name="T32" fmla="*/ 2147483647 w 576"/>
              <a:gd name="T33" fmla="*/ 2147483647 h 311"/>
              <a:gd name="T34" fmla="*/ 2147483647 w 576"/>
              <a:gd name="T35" fmla="*/ 2147483647 h 311"/>
              <a:gd name="T36" fmla="*/ 2147483647 w 576"/>
              <a:gd name="T37" fmla="*/ 2147483647 h 311"/>
              <a:gd name="T38" fmla="*/ 2147483647 w 576"/>
              <a:gd name="T39" fmla="*/ 2147483647 h 311"/>
              <a:gd name="T40" fmla="*/ 2147483647 w 576"/>
              <a:gd name="T41" fmla="*/ 2147483647 h 311"/>
              <a:gd name="T42" fmla="*/ 2147483647 w 576"/>
              <a:gd name="T43" fmla="*/ 2147483647 h 311"/>
              <a:gd name="T44" fmla="*/ 2147483647 w 576"/>
              <a:gd name="T45" fmla="*/ 2147483647 h 311"/>
              <a:gd name="T46" fmla="*/ 2147483647 w 576"/>
              <a:gd name="T47" fmla="*/ 2147483647 h 311"/>
              <a:gd name="T48" fmla="*/ 2147483647 w 576"/>
              <a:gd name="T49" fmla="*/ 2147483647 h 311"/>
              <a:gd name="T50" fmla="*/ 2147483647 w 576"/>
              <a:gd name="T51" fmla="*/ 2147483647 h 311"/>
              <a:gd name="T52" fmla="*/ 2147483647 w 576"/>
              <a:gd name="T53" fmla="*/ 2147483647 h 311"/>
              <a:gd name="T54" fmla="*/ 0 w 576"/>
              <a:gd name="T55" fmla="*/ 2147483647 h 311"/>
              <a:gd name="T56" fmla="*/ 2147483647 w 576"/>
              <a:gd name="T57" fmla="*/ 2147483647 h 311"/>
              <a:gd name="T58" fmla="*/ 2147483647 w 576"/>
              <a:gd name="T59" fmla="*/ 2147483647 h 311"/>
              <a:gd name="T60" fmla="*/ 2147483647 w 576"/>
              <a:gd name="T61" fmla="*/ 2147483647 h 311"/>
              <a:gd name="T62" fmla="*/ 2147483647 w 576"/>
              <a:gd name="T63" fmla="*/ 2147483647 h 311"/>
              <a:gd name="T64" fmla="*/ 2147483647 w 576"/>
              <a:gd name="T65" fmla="*/ 2147483647 h 311"/>
              <a:gd name="T66" fmla="*/ 2147483647 w 576"/>
              <a:gd name="T67" fmla="*/ 2147483647 h 311"/>
              <a:gd name="T68" fmla="*/ 2147483647 w 576"/>
              <a:gd name="T69" fmla="*/ 2147483647 h 311"/>
              <a:gd name="T70" fmla="*/ 2147483647 w 576"/>
              <a:gd name="T71" fmla="*/ 2147483647 h 311"/>
              <a:gd name="T72" fmla="*/ 2147483647 w 576"/>
              <a:gd name="T73" fmla="*/ 2147483647 h 311"/>
              <a:gd name="T74" fmla="*/ 2147483647 w 576"/>
              <a:gd name="T75" fmla="*/ 2147483647 h 311"/>
              <a:gd name="T76" fmla="*/ 2147483647 w 576"/>
              <a:gd name="T77" fmla="*/ 2147483647 h 311"/>
              <a:gd name="T78" fmla="*/ 2147483647 w 576"/>
              <a:gd name="T79" fmla="*/ 2147483647 h 311"/>
              <a:gd name="T80" fmla="*/ 2147483647 w 576"/>
              <a:gd name="T81" fmla="*/ 2147483647 h 311"/>
              <a:gd name="T82" fmla="*/ 2147483647 w 576"/>
              <a:gd name="T83" fmla="*/ 2147483647 h 311"/>
              <a:gd name="T84" fmla="*/ 2147483647 w 576"/>
              <a:gd name="T85" fmla="*/ 2147483647 h 311"/>
              <a:gd name="T86" fmla="*/ 2147483647 w 576"/>
              <a:gd name="T87" fmla="*/ 2147483647 h 311"/>
              <a:gd name="T88" fmla="*/ 2147483647 w 576"/>
              <a:gd name="T89" fmla="*/ 2147483647 h 311"/>
              <a:gd name="T90" fmla="*/ 2147483647 w 576"/>
              <a:gd name="T91" fmla="*/ 2147483647 h 311"/>
              <a:gd name="T92" fmla="*/ 2147483647 w 576"/>
              <a:gd name="T93" fmla="*/ 2147483647 h 311"/>
              <a:gd name="T94" fmla="*/ 2147483647 w 576"/>
              <a:gd name="T95" fmla="*/ 2147483647 h 311"/>
              <a:gd name="T96" fmla="*/ 2147483647 w 576"/>
              <a:gd name="T97" fmla="*/ 2147483647 h 311"/>
              <a:gd name="T98" fmla="*/ 2147483647 w 576"/>
              <a:gd name="T99" fmla="*/ 2147483647 h 311"/>
              <a:gd name="T100" fmla="*/ 2147483647 w 576"/>
              <a:gd name="T101" fmla="*/ 2147483647 h 311"/>
              <a:gd name="T102" fmla="*/ 2147483647 w 576"/>
              <a:gd name="T103" fmla="*/ 2147483647 h 311"/>
              <a:gd name="T104" fmla="*/ 2147483647 w 576"/>
              <a:gd name="T105" fmla="*/ 2147483647 h 311"/>
              <a:gd name="T106" fmla="*/ 2147483647 w 576"/>
              <a:gd name="T107" fmla="*/ 2147483647 h 311"/>
              <a:gd name="T108" fmla="*/ 2147483647 w 576"/>
              <a:gd name="T109" fmla="*/ 2147483647 h 311"/>
              <a:gd name="T110" fmla="*/ 2147483647 w 576"/>
              <a:gd name="T111" fmla="*/ 2147483647 h 311"/>
              <a:gd name="T112" fmla="*/ 2147483647 w 576"/>
              <a:gd name="T113" fmla="*/ 2147483647 h 311"/>
              <a:gd name="T114" fmla="*/ 2147483647 w 576"/>
              <a:gd name="T115" fmla="*/ 2147483647 h 311"/>
              <a:gd name="T116" fmla="*/ 2147483647 w 576"/>
              <a:gd name="T117" fmla="*/ 2147483647 h 311"/>
              <a:gd name="T118" fmla="*/ 2147483647 w 576"/>
              <a:gd name="T119" fmla="*/ 2147483647 h 311"/>
              <a:gd name="T120" fmla="*/ 2147483647 w 576"/>
              <a:gd name="T121" fmla="*/ 2147483647 h 31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76"/>
              <a:gd name="T184" fmla="*/ 0 h 311"/>
              <a:gd name="T185" fmla="*/ 576 w 576"/>
              <a:gd name="T186" fmla="*/ 311 h 31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76" h="311">
                <a:moveTo>
                  <a:pt x="438" y="76"/>
                </a:moveTo>
                <a:lnTo>
                  <a:pt x="436" y="77"/>
                </a:lnTo>
                <a:lnTo>
                  <a:pt x="428" y="81"/>
                </a:lnTo>
                <a:lnTo>
                  <a:pt x="417" y="83"/>
                </a:lnTo>
                <a:lnTo>
                  <a:pt x="405" y="83"/>
                </a:lnTo>
                <a:lnTo>
                  <a:pt x="390" y="78"/>
                </a:lnTo>
                <a:lnTo>
                  <a:pt x="375" y="70"/>
                </a:lnTo>
                <a:lnTo>
                  <a:pt x="360" y="54"/>
                </a:lnTo>
                <a:lnTo>
                  <a:pt x="347" y="29"/>
                </a:lnTo>
                <a:lnTo>
                  <a:pt x="346" y="28"/>
                </a:lnTo>
                <a:lnTo>
                  <a:pt x="342" y="25"/>
                </a:lnTo>
                <a:lnTo>
                  <a:pt x="337" y="20"/>
                </a:lnTo>
                <a:lnTo>
                  <a:pt x="329" y="16"/>
                </a:lnTo>
                <a:lnTo>
                  <a:pt x="319" y="15"/>
                </a:lnTo>
                <a:lnTo>
                  <a:pt x="309" y="16"/>
                </a:lnTo>
                <a:lnTo>
                  <a:pt x="297" y="21"/>
                </a:lnTo>
                <a:lnTo>
                  <a:pt x="286" y="32"/>
                </a:lnTo>
                <a:lnTo>
                  <a:pt x="284" y="31"/>
                </a:lnTo>
                <a:lnTo>
                  <a:pt x="278" y="27"/>
                </a:lnTo>
                <a:lnTo>
                  <a:pt x="269" y="23"/>
                </a:lnTo>
                <a:lnTo>
                  <a:pt x="258" y="18"/>
                </a:lnTo>
                <a:lnTo>
                  <a:pt x="249" y="15"/>
                </a:lnTo>
                <a:lnTo>
                  <a:pt x="240" y="15"/>
                </a:lnTo>
                <a:lnTo>
                  <a:pt x="234" y="17"/>
                </a:lnTo>
                <a:lnTo>
                  <a:pt x="233" y="25"/>
                </a:lnTo>
                <a:lnTo>
                  <a:pt x="231" y="26"/>
                </a:lnTo>
                <a:lnTo>
                  <a:pt x="225" y="27"/>
                </a:lnTo>
                <a:lnTo>
                  <a:pt x="216" y="29"/>
                </a:lnTo>
                <a:lnTo>
                  <a:pt x="204" y="31"/>
                </a:lnTo>
                <a:lnTo>
                  <a:pt x="191" y="31"/>
                </a:lnTo>
                <a:lnTo>
                  <a:pt x="178" y="29"/>
                </a:lnTo>
                <a:lnTo>
                  <a:pt x="166" y="24"/>
                </a:lnTo>
                <a:lnTo>
                  <a:pt x="155" y="15"/>
                </a:lnTo>
                <a:lnTo>
                  <a:pt x="145" y="6"/>
                </a:lnTo>
                <a:lnTo>
                  <a:pt x="136" y="1"/>
                </a:lnTo>
                <a:lnTo>
                  <a:pt x="129" y="0"/>
                </a:lnTo>
                <a:lnTo>
                  <a:pt x="123" y="1"/>
                </a:lnTo>
                <a:lnTo>
                  <a:pt x="121" y="5"/>
                </a:lnTo>
                <a:lnTo>
                  <a:pt x="121" y="12"/>
                </a:lnTo>
                <a:lnTo>
                  <a:pt x="126" y="20"/>
                </a:lnTo>
                <a:lnTo>
                  <a:pt x="134" y="31"/>
                </a:lnTo>
                <a:lnTo>
                  <a:pt x="142" y="42"/>
                </a:lnTo>
                <a:lnTo>
                  <a:pt x="145" y="49"/>
                </a:lnTo>
                <a:lnTo>
                  <a:pt x="145" y="55"/>
                </a:lnTo>
                <a:lnTo>
                  <a:pt x="143" y="59"/>
                </a:lnTo>
                <a:lnTo>
                  <a:pt x="137" y="60"/>
                </a:lnTo>
                <a:lnTo>
                  <a:pt x="129" y="59"/>
                </a:lnTo>
                <a:lnTo>
                  <a:pt x="120" y="56"/>
                </a:lnTo>
                <a:lnTo>
                  <a:pt x="109" y="52"/>
                </a:lnTo>
                <a:lnTo>
                  <a:pt x="97" y="46"/>
                </a:lnTo>
                <a:lnTo>
                  <a:pt x="85" y="43"/>
                </a:lnTo>
                <a:lnTo>
                  <a:pt x="75" y="40"/>
                </a:lnTo>
                <a:lnTo>
                  <a:pt x="66" y="39"/>
                </a:lnTo>
                <a:lnTo>
                  <a:pt x="60" y="41"/>
                </a:lnTo>
                <a:lnTo>
                  <a:pt x="58" y="44"/>
                </a:lnTo>
                <a:lnTo>
                  <a:pt x="60" y="50"/>
                </a:lnTo>
                <a:lnTo>
                  <a:pt x="67" y="61"/>
                </a:lnTo>
                <a:lnTo>
                  <a:pt x="74" y="73"/>
                </a:lnTo>
                <a:lnTo>
                  <a:pt x="76" y="83"/>
                </a:lnTo>
                <a:lnTo>
                  <a:pt x="75" y="91"/>
                </a:lnTo>
                <a:lnTo>
                  <a:pt x="72" y="98"/>
                </a:lnTo>
                <a:lnTo>
                  <a:pt x="66" y="103"/>
                </a:lnTo>
                <a:lnTo>
                  <a:pt x="59" y="106"/>
                </a:lnTo>
                <a:lnTo>
                  <a:pt x="51" y="108"/>
                </a:lnTo>
                <a:lnTo>
                  <a:pt x="44" y="108"/>
                </a:lnTo>
                <a:lnTo>
                  <a:pt x="36" y="110"/>
                </a:lnTo>
                <a:lnTo>
                  <a:pt x="26" y="114"/>
                </a:lnTo>
                <a:lnTo>
                  <a:pt x="14" y="120"/>
                </a:lnTo>
                <a:lnTo>
                  <a:pt x="7" y="129"/>
                </a:lnTo>
                <a:lnTo>
                  <a:pt x="4" y="140"/>
                </a:lnTo>
                <a:lnTo>
                  <a:pt x="9" y="150"/>
                </a:lnTo>
                <a:lnTo>
                  <a:pt x="23" y="162"/>
                </a:lnTo>
                <a:lnTo>
                  <a:pt x="51" y="174"/>
                </a:lnTo>
                <a:lnTo>
                  <a:pt x="80" y="185"/>
                </a:lnTo>
                <a:lnTo>
                  <a:pt x="99" y="192"/>
                </a:lnTo>
                <a:lnTo>
                  <a:pt x="110" y="199"/>
                </a:lnTo>
                <a:lnTo>
                  <a:pt x="111" y="204"/>
                </a:lnTo>
                <a:lnTo>
                  <a:pt x="104" y="207"/>
                </a:lnTo>
                <a:lnTo>
                  <a:pt x="89" y="208"/>
                </a:lnTo>
                <a:lnTo>
                  <a:pt x="66" y="208"/>
                </a:lnTo>
                <a:lnTo>
                  <a:pt x="36" y="207"/>
                </a:lnTo>
                <a:lnTo>
                  <a:pt x="11" y="206"/>
                </a:lnTo>
                <a:lnTo>
                  <a:pt x="0" y="207"/>
                </a:lnTo>
                <a:lnTo>
                  <a:pt x="0" y="210"/>
                </a:lnTo>
                <a:lnTo>
                  <a:pt x="8" y="215"/>
                </a:lnTo>
                <a:lnTo>
                  <a:pt x="21" y="220"/>
                </a:lnTo>
                <a:lnTo>
                  <a:pt x="36" y="223"/>
                </a:lnTo>
                <a:lnTo>
                  <a:pt x="51" y="225"/>
                </a:lnTo>
                <a:lnTo>
                  <a:pt x="61" y="225"/>
                </a:lnTo>
                <a:lnTo>
                  <a:pt x="69" y="228"/>
                </a:lnTo>
                <a:lnTo>
                  <a:pt x="79" y="234"/>
                </a:lnTo>
                <a:lnTo>
                  <a:pt x="87" y="244"/>
                </a:lnTo>
                <a:lnTo>
                  <a:pt x="92" y="253"/>
                </a:lnTo>
                <a:lnTo>
                  <a:pt x="94" y="263"/>
                </a:lnTo>
                <a:lnTo>
                  <a:pt x="91" y="269"/>
                </a:lnTo>
                <a:lnTo>
                  <a:pt x="83" y="273"/>
                </a:lnTo>
                <a:lnTo>
                  <a:pt x="67" y="268"/>
                </a:lnTo>
                <a:lnTo>
                  <a:pt x="56" y="264"/>
                </a:lnTo>
                <a:lnTo>
                  <a:pt x="59" y="267"/>
                </a:lnTo>
                <a:lnTo>
                  <a:pt x="74" y="274"/>
                </a:lnTo>
                <a:lnTo>
                  <a:pt x="95" y="282"/>
                </a:lnTo>
                <a:lnTo>
                  <a:pt x="119" y="290"/>
                </a:lnTo>
                <a:lnTo>
                  <a:pt x="143" y="295"/>
                </a:lnTo>
                <a:lnTo>
                  <a:pt x="163" y="294"/>
                </a:lnTo>
                <a:lnTo>
                  <a:pt x="174" y="285"/>
                </a:lnTo>
                <a:lnTo>
                  <a:pt x="182" y="272"/>
                </a:lnTo>
                <a:lnTo>
                  <a:pt x="193" y="262"/>
                </a:lnTo>
                <a:lnTo>
                  <a:pt x="205" y="256"/>
                </a:lnTo>
                <a:lnTo>
                  <a:pt x="219" y="253"/>
                </a:lnTo>
                <a:lnTo>
                  <a:pt x="234" y="256"/>
                </a:lnTo>
                <a:lnTo>
                  <a:pt x="249" y="262"/>
                </a:lnTo>
                <a:lnTo>
                  <a:pt x="264" y="273"/>
                </a:lnTo>
                <a:lnTo>
                  <a:pt x="278" y="288"/>
                </a:lnTo>
                <a:lnTo>
                  <a:pt x="291" y="302"/>
                </a:lnTo>
                <a:lnTo>
                  <a:pt x="301" y="309"/>
                </a:lnTo>
                <a:lnTo>
                  <a:pt x="308" y="311"/>
                </a:lnTo>
                <a:lnTo>
                  <a:pt x="314" y="309"/>
                </a:lnTo>
                <a:lnTo>
                  <a:pt x="316" y="304"/>
                </a:lnTo>
                <a:lnTo>
                  <a:pt x="317" y="295"/>
                </a:lnTo>
                <a:lnTo>
                  <a:pt x="316" y="286"/>
                </a:lnTo>
                <a:lnTo>
                  <a:pt x="312" y="275"/>
                </a:lnTo>
                <a:lnTo>
                  <a:pt x="311" y="264"/>
                </a:lnTo>
                <a:lnTo>
                  <a:pt x="314" y="254"/>
                </a:lnTo>
                <a:lnTo>
                  <a:pt x="320" y="247"/>
                </a:lnTo>
                <a:lnTo>
                  <a:pt x="330" y="243"/>
                </a:lnTo>
                <a:lnTo>
                  <a:pt x="342" y="242"/>
                </a:lnTo>
                <a:lnTo>
                  <a:pt x="355" y="244"/>
                </a:lnTo>
                <a:lnTo>
                  <a:pt x="369" y="251"/>
                </a:lnTo>
                <a:lnTo>
                  <a:pt x="382" y="263"/>
                </a:lnTo>
                <a:lnTo>
                  <a:pt x="394" y="273"/>
                </a:lnTo>
                <a:lnTo>
                  <a:pt x="406" y="274"/>
                </a:lnTo>
                <a:lnTo>
                  <a:pt x="417" y="269"/>
                </a:lnTo>
                <a:lnTo>
                  <a:pt x="429" y="261"/>
                </a:lnTo>
                <a:lnTo>
                  <a:pt x="439" y="252"/>
                </a:lnTo>
                <a:lnTo>
                  <a:pt x="451" y="246"/>
                </a:lnTo>
                <a:lnTo>
                  <a:pt x="461" y="246"/>
                </a:lnTo>
                <a:lnTo>
                  <a:pt x="471" y="254"/>
                </a:lnTo>
                <a:lnTo>
                  <a:pt x="481" y="264"/>
                </a:lnTo>
                <a:lnTo>
                  <a:pt x="488" y="267"/>
                </a:lnTo>
                <a:lnTo>
                  <a:pt x="491" y="266"/>
                </a:lnTo>
                <a:lnTo>
                  <a:pt x="490" y="262"/>
                </a:lnTo>
                <a:lnTo>
                  <a:pt x="485" y="253"/>
                </a:lnTo>
                <a:lnTo>
                  <a:pt x="477" y="244"/>
                </a:lnTo>
                <a:lnTo>
                  <a:pt x="464" y="232"/>
                </a:lnTo>
                <a:lnTo>
                  <a:pt x="446" y="221"/>
                </a:lnTo>
                <a:lnTo>
                  <a:pt x="464" y="230"/>
                </a:lnTo>
                <a:lnTo>
                  <a:pt x="482" y="236"/>
                </a:lnTo>
                <a:lnTo>
                  <a:pt x="499" y="240"/>
                </a:lnTo>
                <a:lnTo>
                  <a:pt x="515" y="243"/>
                </a:lnTo>
                <a:lnTo>
                  <a:pt x="530" y="243"/>
                </a:lnTo>
                <a:lnTo>
                  <a:pt x="543" y="242"/>
                </a:lnTo>
                <a:lnTo>
                  <a:pt x="554" y="239"/>
                </a:lnTo>
                <a:lnTo>
                  <a:pt x="564" y="235"/>
                </a:lnTo>
                <a:lnTo>
                  <a:pt x="570" y="231"/>
                </a:lnTo>
                <a:lnTo>
                  <a:pt x="574" y="224"/>
                </a:lnTo>
                <a:lnTo>
                  <a:pt x="576" y="218"/>
                </a:lnTo>
                <a:lnTo>
                  <a:pt x="574" y="209"/>
                </a:lnTo>
                <a:lnTo>
                  <a:pt x="569" y="202"/>
                </a:lnTo>
                <a:lnTo>
                  <a:pt x="560" y="193"/>
                </a:lnTo>
                <a:lnTo>
                  <a:pt x="547" y="184"/>
                </a:lnTo>
                <a:lnTo>
                  <a:pt x="531" y="175"/>
                </a:lnTo>
                <a:lnTo>
                  <a:pt x="550" y="180"/>
                </a:lnTo>
                <a:lnTo>
                  <a:pt x="565" y="180"/>
                </a:lnTo>
                <a:lnTo>
                  <a:pt x="573" y="175"/>
                </a:lnTo>
                <a:lnTo>
                  <a:pt x="575" y="167"/>
                </a:lnTo>
                <a:lnTo>
                  <a:pt x="569" y="159"/>
                </a:lnTo>
                <a:lnTo>
                  <a:pt x="558" y="151"/>
                </a:lnTo>
                <a:lnTo>
                  <a:pt x="536" y="147"/>
                </a:lnTo>
                <a:lnTo>
                  <a:pt x="506" y="147"/>
                </a:lnTo>
                <a:lnTo>
                  <a:pt x="475" y="148"/>
                </a:lnTo>
                <a:lnTo>
                  <a:pt x="453" y="144"/>
                </a:lnTo>
                <a:lnTo>
                  <a:pt x="440" y="136"/>
                </a:lnTo>
                <a:lnTo>
                  <a:pt x="436" y="127"/>
                </a:lnTo>
                <a:lnTo>
                  <a:pt x="439" y="118"/>
                </a:lnTo>
                <a:lnTo>
                  <a:pt x="449" y="112"/>
                </a:lnTo>
                <a:lnTo>
                  <a:pt x="469" y="108"/>
                </a:lnTo>
                <a:lnTo>
                  <a:pt x="494" y="111"/>
                </a:lnTo>
                <a:lnTo>
                  <a:pt x="517" y="115"/>
                </a:lnTo>
                <a:lnTo>
                  <a:pt x="528" y="116"/>
                </a:lnTo>
                <a:lnTo>
                  <a:pt x="528" y="115"/>
                </a:lnTo>
                <a:lnTo>
                  <a:pt x="520" y="111"/>
                </a:lnTo>
                <a:lnTo>
                  <a:pt x="505" y="105"/>
                </a:lnTo>
                <a:lnTo>
                  <a:pt x="485" y="97"/>
                </a:lnTo>
                <a:lnTo>
                  <a:pt x="462" y="87"/>
                </a:lnTo>
                <a:lnTo>
                  <a:pt x="438" y="76"/>
                </a:lnTo>
                <a:close/>
              </a:path>
            </a:pathLst>
          </a:custGeom>
          <a:solidFill>
            <a:srgbClr val="E0A3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Freeform 6"/>
          <p:cNvSpPr/>
          <p:nvPr/>
        </p:nvSpPr>
        <p:spPr bwMode="auto">
          <a:xfrm>
            <a:off x="8085310" y="1788623"/>
            <a:ext cx="323106" cy="295096"/>
          </a:xfrm>
          <a:custGeom>
            <a:avLst/>
            <a:gdLst>
              <a:gd name="T0" fmla="*/ 2147483647 w 360"/>
              <a:gd name="T1" fmla="*/ 2147483647 h 315"/>
              <a:gd name="T2" fmla="*/ 2147483647 w 360"/>
              <a:gd name="T3" fmla="*/ 2147483647 h 315"/>
              <a:gd name="T4" fmla="*/ 2147483647 w 360"/>
              <a:gd name="T5" fmla="*/ 2147483647 h 315"/>
              <a:gd name="T6" fmla="*/ 2147483647 w 360"/>
              <a:gd name="T7" fmla="*/ 2147483647 h 315"/>
              <a:gd name="T8" fmla="*/ 2147483647 w 360"/>
              <a:gd name="T9" fmla="*/ 2147483647 h 315"/>
              <a:gd name="T10" fmla="*/ 2147483647 w 360"/>
              <a:gd name="T11" fmla="*/ 2147483647 h 315"/>
              <a:gd name="T12" fmla="*/ 2147483647 w 360"/>
              <a:gd name="T13" fmla="*/ 2147483647 h 315"/>
              <a:gd name="T14" fmla="*/ 2147483647 w 360"/>
              <a:gd name="T15" fmla="*/ 0 h 315"/>
              <a:gd name="T16" fmla="*/ 2147483647 w 360"/>
              <a:gd name="T17" fmla="*/ 2147483647 h 315"/>
              <a:gd name="T18" fmla="*/ 0 w 360"/>
              <a:gd name="T19" fmla="*/ 2147483647 h 315"/>
              <a:gd name="T20" fmla="*/ 2147483647 w 360"/>
              <a:gd name="T21" fmla="*/ 2147483647 h 315"/>
              <a:gd name="T22" fmla="*/ 2147483647 w 360"/>
              <a:gd name="T23" fmla="*/ 2147483647 h 315"/>
              <a:gd name="T24" fmla="*/ 2147483647 w 360"/>
              <a:gd name="T25" fmla="*/ 2147483647 h 315"/>
              <a:gd name="T26" fmla="*/ 2147483647 w 360"/>
              <a:gd name="T27" fmla="*/ 2147483647 h 315"/>
              <a:gd name="T28" fmla="*/ 2147483647 w 360"/>
              <a:gd name="T29" fmla="*/ 2147483647 h 315"/>
              <a:gd name="T30" fmla="*/ 2147483647 w 360"/>
              <a:gd name="T31" fmla="*/ 2147483647 h 315"/>
              <a:gd name="T32" fmla="*/ 2147483647 w 360"/>
              <a:gd name="T33" fmla="*/ 2147483647 h 315"/>
              <a:gd name="T34" fmla="*/ 2147483647 w 360"/>
              <a:gd name="T35" fmla="*/ 2147483647 h 315"/>
              <a:gd name="T36" fmla="*/ 2147483647 w 360"/>
              <a:gd name="T37" fmla="*/ 2147483647 h 315"/>
              <a:gd name="T38" fmla="*/ 2147483647 w 360"/>
              <a:gd name="T39" fmla="*/ 2147483647 h 315"/>
              <a:gd name="T40" fmla="*/ 2147483647 w 360"/>
              <a:gd name="T41" fmla="*/ 2147483647 h 315"/>
              <a:gd name="T42" fmla="*/ 2147483647 w 360"/>
              <a:gd name="T43" fmla="*/ 2147483647 h 315"/>
              <a:gd name="T44" fmla="*/ 2147483647 w 360"/>
              <a:gd name="T45" fmla="*/ 2147483647 h 315"/>
              <a:gd name="T46" fmla="*/ 2147483647 w 360"/>
              <a:gd name="T47" fmla="*/ 2147483647 h 315"/>
              <a:gd name="T48" fmla="*/ 2147483647 w 360"/>
              <a:gd name="T49" fmla="*/ 2147483647 h 315"/>
              <a:gd name="T50" fmla="*/ 2147483647 w 360"/>
              <a:gd name="T51" fmla="*/ 2147483647 h 315"/>
              <a:gd name="T52" fmla="*/ 2147483647 w 360"/>
              <a:gd name="T53" fmla="*/ 2147483647 h 315"/>
              <a:gd name="T54" fmla="*/ 2147483647 w 360"/>
              <a:gd name="T55" fmla="*/ 2147483647 h 315"/>
              <a:gd name="T56" fmla="*/ 2147483647 w 360"/>
              <a:gd name="T57" fmla="*/ 2147483647 h 315"/>
              <a:gd name="T58" fmla="*/ 2147483647 w 360"/>
              <a:gd name="T59" fmla="*/ 2147483647 h 315"/>
              <a:gd name="T60" fmla="*/ 2147483647 w 360"/>
              <a:gd name="T61" fmla="*/ 2147483647 h 315"/>
              <a:gd name="T62" fmla="*/ 2147483647 w 360"/>
              <a:gd name="T63" fmla="*/ 2147483647 h 315"/>
              <a:gd name="T64" fmla="*/ 2147483647 w 360"/>
              <a:gd name="T65" fmla="*/ 2147483647 h 315"/>
              <a:gd name="T66" fmla="*/ 2147483647 w 360"/>
              <a:gd name="T67" fmla="*/ 2147483647 h 315"/>
              <a:gd name="T68" fmla="*/ 2147483647 w 360"/>
              <a:gd name="T69" fmla="*/ 2147483647 h 315"/>
              <a:gd name="T70" fmla="*/ 2147483647 w 360"/>
              <a:gd name="T71" fmla="*/ 2147483647 h 315"/>
              <a:gd name="T72" fmla="*/ 2147483647 w 360"/>
              <a:gd name="T73" fmla="*/ 2147483647 h 315"/>
              <a:gd name="T74" fmla="*/ 2147483647 w 360"/>
              <a:gd name="T75" fmla="*/ 2147483647 h 315"/>
              <a:gd name="T76" fmla="*/ 2147483647 w 360"/>
              <a:gd name="T77" fmla="*/ 2147483647 h 315"/>
              <a:gd name="T78" fmla="*/ 2147483647 w 360"/>
              <a:gd name="T79" fmla="*/ 2147483647 h 315"/>
              <a:gd name="T80" fmla="*/ 2147483647 w 360"/>
              <a:gd name="T81" fmla="*/ 2147483647 h 3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60"/>
              <a:gd name="T124" fmla="*/ 0 h 315"/>
              <a:gd name="T125" fmla="*/ 360 w 360"/>
              <a:gd name="T126" fmla="*/ 315 h 31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60" h="315">
                <a:moveTo>
                  <a:pt x="191" y="46"/>
                </a:moveTo>
                <a:lnTo>
                  <a:pt x="191" y="36"/>
                </a:lnTo>
                <a:lnTo>
                  <a:pt x="176" y="30"/>
                </a:lnTo>
                <a:lnTo>
                  <a:pt x="160" y="26"/>
                </a:lnTo>
                <a:lnTo>
                  <a:pt x="145" y="25"/>
                </a:lnTo>
                <a:lnTo>
                  <a:pt x="130" y="25"/>
                </a:lnTo>
                <a:lnTo>
                  <a:pt x="114" y="26"/>
                </a:lnTo>
                <a:lnTo>
                  <a:pt x="99" y="26"/>
                </a:lnTo>
                <a:lnTo>
                  <a:pt x="85" y="25"/>
                </a:lnTo>
                <a:lnTo>
                  <a:pt x="71" y="22"/>
                </a:lnTo>
                <a:lnTo>
                  <a:pt x="63" y="18"/>
                </a:lnTo>
                <a:lnTo>
                  <a:pt x="55" y="14"/>
                </a:lnTo>
                <a:lnTo>
                  <a:pt x="47" y="8"/>
                </a:lnTo>
                <a:lnTo>
                  <a:pt x="39" y="4"/>
                </a:lnTo>
                <a:lnTo>
                  <a:pt x="31" y="1"/>
                </a:lnTo>
                <a:lnTo>
                  <a:pt x="24" y="0"/>
                </a:lnTo>
                <a:lnTo>
                  <a:pt x="17" y="1"/>
                </a:lnTo>
                <a:lnTo>
                  <a:pt x="11" y="4"/>
                </a:lnTo>
                <a:lnTo>
                  <a:pt x="1" y="19"/>
                </a:lnTo>
                <a:lnTo>
                  <a:pt x="0" y="37"/>
                </a:lnTo>
                <a:lnTo>
                  <a:pt x="5" y="55"/>
                </a:lnTo>
                <a:lnTo>
                  <a:pt x="16" y="74"/>
                </a:lnTo>
                <a:lnTo>
                  <a:pt x="20" y="84"/>
                </a:lnTo>
                <a:lnTo>
                  <a:pt x="20" y="96"/>
                </a:lnTo>
                <a:lnTo>
                  <a:pt x="17" y="107"/>
                </a:lnTo>
                <a:lnTo>
                  <a:pt x="12" y="119"/>
                </a:lnTo>
                <a:lnTo>
                  <a:pt x="7" y="130"/>
                </a:lnTo>
                <a:lnTo>
                  <a:pt x="4" y="139"/>
                </a:lnTo>
                <a:lnTo>
                  <a:pt x="5" y="147"/>
                </a:lnTo>
                <a:lnTo>
                  <a:pt x="11" y="153"/>
                </a:lnTo>
                <a:lnTo>
                  <a:pt x="22" y="156"/>
                </a:lnTo>
                <a:lnTo>
                  <a:pt x="32" y="157"/>
                </a:lnTo>
                <a:lnTo>
                  <a:pt x="43" y="155"/>
                </a:lnTo>
                <a:lnTo>
                  <a:pt x="55" y="152"/>
                </a:lnTo>
                <a:lnTo>
                  <a:pt x="68" y="149"/>
                </a:lnTo>
                <a:lnTo>
                  <a:pt x="80" y="147"/>
                </a:lnTo>
                <a:lnTo>
                  <a:pt x="93" y="146"/>
                </a:lnTo>
                <a:lnTo>
                  <a:pt x="107" y="148"/>
                </a:lnTo>
                <a:lnTo>
                  <a:pt x="123" y="155"/>
                </a:lnTo>
                <a:lnTo>
                  <a:pt x="140" y="163"/>
                </a:lnTo>
                <a:lnTo>
                  <a:pt x="156" y="170"/>
                </a:lnTo>
                <a:lnTo>
                  <a:pt x="174" y="179"/>
                </a:lnTo>
                <a:lnTo>
                  <a:pt x="191" y="186"/>
                </a:lnTo>
                <a:lnTo>
                  <a:pt x="208" y="194"/>
                </a:lnTo>
                <a:lnTo>
                  <a:pt x="224" y="201"/>
                </a:lnTo>
                <a:lnTo>
                  <a:pt x="242" y="208"/>
                </a:lnTo>
                <a:lnTo>
                  <a:pt x="252" y="215"/>
                </a:lnTo>
                <a:lnTo>
                  <a:pt x="258" y="224"/>
                </a:lnTo>
                <a:lnTo>
                  <a:pt x="261" y="236"/>
                </a:lnTo>
                <a:lnTo>
                  <a:pt x="261" y="248"/>
                </a:lnTo>
                <a:lnTo>
                  <a:pt x="261" y="261"/>
                </a:lnTo>
                <a:lnTo>
                  <a:pt x="261" y="273"/>
                </a:lnTo>
                <a:lnTo>
                  <a:pt x="263" y="286"/>
                </a:lnTo>
                <a:lnTo>
                  <a:pt x="267" y="297"/>
                </a:lnTo>
                <a:lnTo>
                  <a:pt x="273" y="305"/>
                </a:lnTo>
                <a:lnTo>
                  <a:pt x="281" y="310"/>
                </a:lnTo>
                <a:lnTo>
                  <a:pt x="292" y="314"/>
                </a:lnTo>
                <a:lnTo>
                  <a:pt x="305" y="315"/>
                </a:lnTo>
                <a:lnTo>
                  <a:pt x="319" y="315"/>
                </a:lnTo>
                <a:lnTo>
                  <a:pt x="331" y="312"/>
                </a:lnTo>
                <a:lnTo>
                  <a:pt x="342" y="309"/>
                </a:lnTo>
                <a:lnTo>
                  <a:pt x="351" y="302"/>
                </a:lnTo>
                <a:lnTo>
                  <a:pt x="359" y="289"/>
                </a:lnTo>
                <a:lnTo>
                  <a:pt x="360" y="271"/>
                </a:lnTo>
                <a:lnTo>
                  <a:pt x="358" y="253"/>
                </a:lnTo>
                <a:lnTo>
                  <a:pt x="351" y="237"/>
                </a:lnTo>
                <a:lnTo>
                  <a:pt x="340" y="220"/>
                </a:lnTo>
                <a:lnTo>
                  <a:pt x="328" y="204"/>
                </a:lnTo>
                <a:lnTo>
                  <a:pt x="315" y="187"/>
                </a:lnTo>
                <a:lnTo>
                  <a:pt x="301" y="171"/>
                </a:lnTo>
                <a:lnTo>
                  <a:pt x="289" y="155"/>
                </a:lnTo>
                <a:lnTo>
                  <a:pt x="276" y="138"/>
                </a:lnTo>
                <a:lnTo>
                  <a:pt x="263" y="120"/>
                </a:lnTo>
                <a:lnTo>
                  <a:pt x="252" y="102"/>
                </a:lnTo>
                <a:lnTo>
                  <a:pt x="247" y="93"/>
                </a:lnTo>
                <a:lnTo>
                  <a:pt x="243" y="84"/>
                </a:lnTo>
                <a:lnTo>
                  <a:pt x="236" y="77"/>
                </a:lnTo>
                <a:lnTo>
                  <a:pt x="229" y="70"/>
                </a:lnTo>
                <a:lnTo>
                  <a:pt x="221" y="63"/>
                </a:lnTo>
                <a:lnTo>
                  <a:pt x="212" y="58"/>
                </a:lnTo>
                <a:lnTo>
                  <a:pt x="201" y="51"/>
                </a:lnTo>
                <a:lnTo>
                  <a:pt x="191" y="46"/>
                </a:lnTo>
                <a:close/>
              </a:path>
            </a:pathLst>
          </a:custGeom>
          <a:solidFill>
            <a:srgbClr val="B2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Freeform 7"/>
          <p:cNvSpPr/>
          <p:nvPr/>
        </p:nvSpPr>
        <p:spPr bwMode="auto">
          <a:xfrm>
            <a:off x="8513392" y="1729938"/>
            <a:ext cx="512562" cy="290677"/>
          </a:xfrm>
          <a:custGeom>
            <a:avLst/>
            <a:gdLst>
              <a:gd name="T0" fmla="*/ 2147483647 w 572"/>
              <a:gd name="T1" fmla="*/ 2147483647 h 310"/>
              <a:gd name="T2" fmla="*/ 2147483647 w 572"/>
              <a:gd name="T3" fmla="*/ 2147483647 h 310"/>
              <a:gd name="T4" fmla="*/ 2147483647 w 572"/>
              <a:gd name="T5" fmla="*/ 2147483647 h 310"/>
              <a:gd name="T6" fmla="*/ 2147483647 w 572"/>
              <a:gd name="T7" fmla="*/ 2147483647 h 310"/>
              <a:gd name="T8" fmla="*/ 2147483647 w 572"/>
              <a:gd name="T9" fmla="*/ 2147483647 h 310"/>
              <a:gd name="T10" fmla="*/ 2147483647 w 572"/>
              <a:gd name="T11" fmla="*/ 2147483647 h 310"/>
              <a:gd name="T12" fmla="*/ 2147483647 w 572"/>
              <a:gd name="T13" fmla="*/ 2147483647 h 310"/>
              <a:gd name="T14" fmla="*/ 2147483647 w 572"/>
              <a:gd name="T15" fmla="*/ 2147483647 h 310"/>
              <a:gd name="T16" fmla="*/ 2147483647 w 572"/>
              <a:gd name="T17" fmla="*/ 2147483647 h 310"/>
              <a:gd name="T18" fmla="*/ 2147483647 w 572"/>
              <a:gd name="T19" fmla="*/ 2147483647 h 310"/>
              <a:gd name="T20" fmla="*/ 2147483647 w 572"/>
              <a:gd name="T21" fmla="*/ 2147483647 h 310"/>
              <a:gd name="T22" fmla="*/ 2147483647 w 572"/>
              <a:gd name="T23" fmla="*/ 0 h 310"/>
              <a:gd name="T24" fmla="*/ 2147483647 w 572"/>
              <a:gd name="T25" fmla="*/ 2147483647 h 310"/>
              <a:gd name="T26" fmla="*/ 2147483647 w 572"/>
              <a:gd name="T27" fmla="*/ 2147483647 h 310"/>
              <a:gd name="T28" fmla="*/ 2147483647 w 572"/>
              <a:gd name="T29" fmla="*/ 2147483647 h 310"/>
              <a:gd name="T30" fmla="*/ 2147483647 w 572"/>
              <a:gd name="T31" fmla="*/ 2147483647 h 310"/>
              <a:gd name="T32" fmla="*/ 2147483647 w 572"/>
              <a:gd name="T33" fmla="*/ 2147483647 h 310"/>
              <a:gd name="T34" fmla="*/ 2147483647 w 572"/>
              <a:gd name="T35" fmla="*/ 2147483647 h 310"/>
              <a:gd name="T36" fmla="*/ 2147483647 w 572"/>
              <a:gd name="T37" fmla="*/ 2147483647 h 310"/>
              <a:gd name="T38" fmla="*/ 2147483647 w 572"/>
              <a:gd name="T39" fmla="*/ 2147483647 h 310"/>
              <a:gd name="T40" fmla="*/ 2147483647 w 572"/>
              <a:gd name="T41" fmla="*/ 2147483647 h 310"/>
              <a:gd name="T42" fmla="*/ 2147483647 w 572"/>
              <a:gd name="T43" fmla="*/ 2147483647 h 310"/>
              <a:gd name="T44" fmla="*/ 2147483647 w 572"/>
              <a:gd name="T45" fmla="*/ 2147483647 h 310"/>
              <a:gd name="T46" fmla="*/ 2147483647 w 572"/>
              <a:gd name="T47" fmla="*/ 2147483647 h 310"/>
              <a:gd name="T48" fmla="*/ 2147483647 w 572"/>
              <a:gd name="T49" fmla="*/ 2147483647 h 310"/>
              <a:gd name="T50" fmla="*/ 2147483647 w 572"/>
              <a:gd name="T51" fmla="*/ 2147483647 h 310"/>
              <a:gd name="T52" fmla="*/ 2147483647 w 572"/>
              <a:gd name="T53" fmla="*/ 2147483647 h 310"/>
              <a:gd name="T54" fmla="*/ 0 w 572"/>
              <a:gd name="T55" fmla="*/ 2147483647 h 310"/>
              <a:gd name="T56" fmla="*/ 2147483647 w 572"/>
              <a:gd name="T57" fmla="*/ 2147483647 h 310"/>
              <a:gd name="T58" fmla="*/ 2147483647 w 572"/>
              <a:gd name="T59" fmla="*/ 2147483647 h 310"/>
              <a:gd name="T60" fmla="*/ 2147483647 w 572"/>
              <a:gd name="T61" fmla="*/ 2147483647 h 310"/>
              <a:gd name="T62" fmla="*/ 2147483647 w 572"/>
              <a:gd name="T63" fmla="*/ 2147483647 h 310"/>
              <a:gd name="T64" fmla="*/ 2147483647 w 572"/>
              <a:gd name="T65" fmla="*/ 2147483647 h 310"/>
              <a:gd name="T66" fmla="*/ 2147483647 w 572"/>
              <a:gd name="T67" fmla="*/ 2147483647 h 310"/>
              <a:gd name="T68" fmla="*/ 2147483647 w 572"/>
              <a:gd name="T69" fmla="*/ 2147483647 h 310"/>
              <a:gd name="T70" fmla="*/ 2147483647 w 572"/>
              <a:gd name="T71" fmla="*/ 2147483647 h 310"/>
              <a:gd name="T72" fmla="*/ 2147483647 w 572"/>
              <a:gd name="T73" fmla="*/ 2147483647 h 310"/>
              <a:gd name="T74" fmla="*/ 2147483647 w 572"/>
              <a:gd name="T75" fmla="*/ 2147483647 h 310"/>
              <a:gd name="T76" fmla="*/ 2147483647 w 572"/>
              <a:gd name="T77" fmla="*/ 2147483647 h 310"/>
              <a:gd name="T78" fmla="*/ 2147483647 w 572"/>
              <a:gd name="T79" fmla="*/ 2147483647 h 310"/>
              <a:gd name="T80" fmla="*/ 2147483647 w 572"/>
              <a:gd name="T81" fmla="*/ 2147483647 h 310"/>
              <a:gd name="T82" fmla="*/ 2147483647 w 572"/>
              <a:gd name="T83" fmla="*/ 2147483647 h 310"/>
              <a:gd name="T84" fmla="*/ 2147483647 w 572"/>
              <a:gd name="T85" fmla="*/ 2147483647 h 310"/>
              <a:gd name="T86" fmla="*/ 2147483647 w 572"/>
              <a:gd name="T87" fmla="*/ 2147483647 h 310"/>
              <a:gd name="T88" fmla="*/ 2147483647 w 572"/>
              <a:gd name="T89" fmla="*/ 2147483647 h 310"/>
              <a:gd name="T90" fmla="*/ 2147483647 w 572"/>
              <a:gd name="T91" fmla="*/ 2147483647 h 310"/>
              <a:gd name="T92" fmla="*/ 2147483647 w 572"/>
              <a:gd name="T93" fmla="*/ 2147483647 h 310"/>
              <a:gd name="T94" fmla="*/ 2147483647 w 572"/>
              <a:gd name="T95" fmla="*/ 2147483647 h 310"/>
              <a:gd name="T96" fmla="*/ 2147483647 w 572"/>
              <a:gd name="T97" fmla="*/ 2147483647 h 310"/>
              <a:gd name="T98" fmla="*/ 2147483647 w 572"/>
              <a:gd name="T99" fmla="*/ 2147483647 h 310"/>
              <a:gd name="T100" fmla="*/ 2147483647 w 572"/>
              <a:gd name="T101" fmla="*/ 2147483647 h 310"/>
              <a:gd name="T102" fmla="*/ 2147483647 w 572"/>
              <a:gd name="T103" fmla="*/ 2147483647 h 310"/>
              <a:gd name="T104" fmla="*/ 2147483647 w 572"/>
              <a:gd name="T105" fmla="*/ 2147483647 h 310"/>
              <a:gd name="T106" fmla="*/ 2147483647 w 572"/>
              <a:gd name="T107" fmla="*/ 2147483647 h 310"/>
              <a:gd name="T108" fmla="*/ 2147483647 w 572"/>
              <a:gd name="T109" fmla="*/ 2147483647 h 310"/>
              <a:gd name="T110" fmla="*/ 2147483647 w 572"/>
              <a:gd name="T111" fmla="*/ 2147483647 h 310"/>
              <a:gd name="T112" fmla="*/ 2147483647 w 572"/>
              <a:gd name="T113" fmla="*/ 2147483647 h 310"/>
              <a:gd name="T114" fmla="*/ 2147483647 w 572"/>
              <a:gd name="T115" fmla="*/ 2147483647 h 310"/>
              <a:gd name="T116" fmla="*/ 2147483647 w 572"/>
              <a:gd name="T117" fmla="*/ 2147483647 h 310"/>
              <a:gd name="T118" fmla="*/ 2147483647 w 572"/>
              <a:gd name="T119" fmla="*/ 2147483647 h 310"/>
              <a:gd name="T120" fmla="*/ 2147483647 w 572"/>
              <a:gd name="T121" fmla="*/ 2147483647 h 3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72"/>
              <a:gd name="T184" fmla="*/ 0 h 310"/>
              <a:gd name="T185" fmla="*/ 572 w 572"/>
              <a:gd name="T186" fmla="*/ 310 h 31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72" h="310">
                <a:moveTo>
                  <a:pt x="435" y="75"/>
                </a:moveTo>
                <a:lnTo>
                  <a:pt x="433" y="76"/>
                </a:lnTo>
                <a:lnTo>
                  <a:pt x="425" y="79"/>
                </a:lnTo>
                <a:lnTo>
                  <a:pt x="414" y="81"/>
                </a:lnTo>
                <a:lnTo>
                  <a:pt x="401" y="81"/>
                </a:lnTo>
                <a:lnTo>
                  <a:pt x="386" y="78"/>
                </a:lnTo>
                <a:lnTo>
                  <a:pt x="370" y="69"/>
                </a:lnTo>
                <a:lnTo>
                  <a:pt x="356" y="53"/>
                </a:lnTo>
                <a:lnTo>
                  <a:pt x="343" y="29"/>
                </a:lnTo>
                <a:lnTo>
                  <a:pt x="342" y="27"/>
                </a:lnTo>
                <a:lnTo>
                  <a:pt x="338" y="23"/>
                </a:lnTo>
                <a:lnTo>
                  <a:pt x="333" y="19"/>
                </a:lnTo>
                <a:lnTo>
                  <a:pt x="325" y="16"/>
                </a:lnTo>
                <a:lnTo>
                  <a:pt x="315" y="13"/>
                </a:lnTo>
                <a:lnTo>
                  <a:pt x="305" y="15"/>
                </a:lnTo>
                <a:lnTo>
                  <a:pt x="294" y="21"/>
                </a:lnTo>
                <a:lnTo>
                  <a:pt x="282" y="32"/>
                </a:lnTo>
                <a:lnTo>
                  <a:pt x="280" y="31"/>
                </a:lnTo>
                <a:lnTo>
                  <a:pt x="274" y="26"/>
                </a:lnTo>
                <a:lnTo>
                  <a:pt x="265" y="22"/>
                </a:lnTo>
                <a:lnTo>
                  <a:pt x="254" y="18"/>
                </a:lnTo>
                <a:lnTo>
                  <a:pt x="244" y="15"/>
                </a:lnTo>
                <a:lnTo>
                  <a:pt x="236" y="15"/>
                </a:lnTo>
                <a:lnTo>
                  <a:pt x="230" y="17"/>
                </a:lnTo>
                <a:lnTo>
                  <a:pt x="228" y="24"/>
                </a:lnTo>
                <a:lnTo>
                  <a:pt x="226" y="25"/>
                </a:lnTo>
                <a:lnTo>
                  <a:pt x="220" y="26"/>
                </a:lnTo>
                <a:lnTo>
                  <a:pt x="211" y="29"/>
                </a:lnTo>
                <a:lnTo>
                  <a:pt x="199" y="30"/>
                </a:lnTo>
                <a:lnTo>
                  <a:pt x="186" y="30"/>
                </a:lnTo>
                <a:lnTo>
                  <a:pt x="174" y="27"/>
                </a:lnTo>
                <a:lnTo>
                  <a:pt x="161" y="23"/>
                </a:lnTo>
                <a:lnTo>
                  <a:pt x="151" y="15"/>
                </a:lnTo>
                <a:lnTo>
                  <a:pt x="140" y="6"/>
                </a:lnTo>
                <a:lnTo>
                  <a:pt x="132" y="1"/>
                </a:lnTo>
                <a:lnTo>
                  <a:pt x="124" y="0"/>
                </a:lnTo>
                <a:lnTo>
                  <a:pt x="120" y="1"/>
                </a:lnTo>
                <a:lnTo>
                  <a:pt x="116" y="5"/>
                </a:lnTo>
                <a:lnTo>
                  <a:pt x="116" y="11"/>
                </a:lnTo>
                <a:lnTo>
                  <a:pt x="121" y="20"/>
                </a:lnTo>
                <a:lnTo>
                  <a:pt x="129" y="31"/>
                </a:lnTo>
                <a:lnTo>
                  <a:pt x="137" y="41"/>
                </a:lnTo>
                <a:lnTo>
                  <a:pt x="141" y="49"/>
                </a:lnTo>
                <a:lnTo>
                  <a:pt x="143" y="54"/>
                </a:lnTo>
                <a:lnTo>
                  <a:pt x="139" y="57"/>
                </a:lnTo>
                <a:lnTo>
                  <a:pt x="135" y="59"/>
                </a:lnTo>
                <a:lnTo>
                  <a:pt x="126" y="59"/>
                </a:lnTo>
                <a:lnTo>
                  <a:pt x="116" y="55"/>
                </a:lnTo>
                <a:lnTo>
                  <a:pt x="105" y="51"/>
                </a:lnTo>
                <a:lnTo>
                  <a:pt x="93" y="46"/>
                </a:lnTo>
                <a:lnTo>
                  <a:pt x="82" y="42"/>
                </a:lnTo>
                <a:lnTo>
                  <a:pt x="71" y="39"/>
                </a:lnTo>
                <a:lnTo>
                  <a:pt x="62" y="38"/>
                </a:lnTo>
                <a:lnTo>
                  <a:pt x="56" y="39"/>
                </a:lnTo>
                <a:lnTo>
                  <a:pt x="54" y="44"/>
                </a:lnTo>
                <a:lnTo>
                  <a:pt x="55" y="50"/>
                </a:lnTo>
                <a:lnTo>
                  <a:pt x="62" y="61"/>
                </a:lnTo>
                <a:lnTo>
                  <a:pt x="69" y="73"/>
                </a:lnTo>
                <a:lnTo>
                  <a:pt x="72" y="82"/>
                </a:lnTo>
                <a:lnTo>
                  <a:pt x="71" y="91"/>
                </a:lnTo>
                <a:lnTo>
                  <a:pt x="68" y="97"/>
                </a:lnTo>
                <a:lnTo>
                  <a:pt x="62" y="102"/>
                </a:lnTo>
                <a:lnTo>
                  <a:pt x="55" y="105"/>
                </a:lnTo>
                <a:lnTo>
                  <a:pt x="48" y="107"/>
                </a:lnTo>
                <a:lnTo>
                  <a:pt x="42" y="107"/>
                </a:lnTo>
                <a:lnTo>
                  <a:pt x="34" y="108"/>
                </a:lnTo>
                <a:lnTo>
                  <a:pt x="23" y="112"/>
                </a:lnTo>
                <a:lnTo>
                  <a:pt x="12" y="120"/>
                </a:lnTo>
                <a:lnTo>
                  <a:pt x="4" y="128"/>
                </a:lnTo>
                <a:lnTo>
                  <a:pt x="2" y="139"/>
                </a:lnTo>
                <a:lnTo>
                  <a:pt x="6" y="150"/>
                </a:lnTo>
                <a:lnTo>
                  <a:pt x="19" y="162"/>
                </a:lnTo>
                <a:lnTo>
                  <a:pt x="46" y="172"/>
                </a:lnTo>
                <a:lnTo>
                  <a:pt x="75" y="183"/>
                </a:lnTo>
                <a:lnTo>
                  <a:pt x="94" y="192"/>
                </a:lnTo>
                <a:lnTo>
                  <a:pt x="105" y="198"/>
                </a:lnTo>
                <a:lnTo>
                  <a:pt x="107" y="202"/>
                </a:lnTo>
                <a:lnTo>
                  <a:pt x="100" y="206"/>
                </a:lnTo>
                <a:lnTo>
                  <a:pt x="86" y="207"/>
                </a:lnTo>
                <a:lnTo>
                  <a:pt x="64" y="207"/>
                </a:lnTo>
                <a:lnTo>
                  <a:pt x="35" y="205"/>
                </a:lnTo>
                <a:lnTo>
                  <a:pt x="11" y="205"/>
                </a:lnTo>
                <a:lnTo>
                  <a:pt x="0" y="206"/>
                </a:lnTo>
                <a:lnTo>
                  <a:pt x="0" y="210"/>
                </a:lnTo>
                <a:lnTo>
                  <a:pt x="7" y="214"/>
                </a:lnTo>
                <a:lnTo>
                  <a:pt x="18" y="219"/>
                </a:lnTo>
                <a:lnTo>
                  <a:pt x="33" y="223"/>
                </a:lnTo>
                <a:lnTo>
                  <a:pt x="47" y="225"/>
                </a:lnTo>
                <a:lnTo>
                  <a:pt x="56" y="225"/>
                </a:lnTo>
                <a:lnTo>
                  <a:pt x="64" y="227"/>
                </a:lnTo>
                <a:lnTo>
                  <a:pt x="73" y="234"/>
                </a:lnTo>
                <a:lnTo>
                  <a:pt x="82" y="242"/>
                </a:lnTo>
                <a:lnTo>
                  <a:pt x="87" y="253"/>
                </a:lnTo>
                <a:lnTo>
                  <a:pt x="90" y="263"/>
                </a:lnTo>
                <a:lnTo>
                  <a:pt x="87" y="269"/>
                </a:lnTo>
                <a:lnTo>
                  <a:pt x="78" y="272"/>
                </a:lnTo>
                <a:lnTo>
                  <a:pt x="63" y="268"/>
                </a:lnTo>
                <a:lnTo>
                  <a:pt x="53" y="264"/>
                </a:lnTo>
                <a:lnTo>
                  <a:pt x="56" y="267"/>
                </a:lnTo>
                <a:lnTo>
                  <a:pt x="71" y="273"/>
                </a:lnTo>
                <a:lnTo>
                  <a:pt x="92" y="282"/>
                </a:lnTo>
                <a:lnTo>
                  <a:pt x="116" y="289"/>
                </a:lnTo>
                <a:lnTo>
                  <a:pt x="139" y="294"/>
                </a:lnTo>
                <a:lnTo>
                  <a:pt x="159" y="293"/>
                </a:lnTo>
                <a:lnTo>
                  <a:pt x="170" y="284"/>
                </a:lnTo>
                <a:lnTo>
                  <a:pt x="178" y="271"/>
                </a:lnTo>
                <a:lnTo>
                  <a:pt x="188" y="261"/>
                </a:lnTo>
                <a:lnTo>
                  <a:pt x="200" y="255"/>
                </a:lnTo>
                <a:lnTo>
                  <a:pt x="214" y="253"/>
                </a:lnTo>
                <a:lnTo>
                  <a:pt x="229" y="255"/>
                </a:lnTo>
                <a:lnTo>
                  <a:pt x="245" y="260"/>
                </a:lnTo>
                <a:lnTo>
                  <a:pt x="260" y="271"/>
                </a:lnTo>
                <a:lnTo>
                  <a:pt x="275" y="286"/>
                </a:lnTo>
                <a:lnTo>
                  <a:pt x="288" y="300"/>
                </a:lnTo>
                <a:lnTo>
                  <a:pt x="297" y="308"/>
                </a:lnTo>
                <a:lnTo>
                  <a:pt x="305" y="310"/>
                </a:lnTo>
                <a:lnTo>
                  <a:pt x="310" y="308"/>
                </a:lnTo>
                <a:lnTo>
                  <a:pt x="312" y="302"/>
                </a:lnTo>
                <a:lnTo>
                  <a:pt x="312" y="294"/>
                </a:lnTo>
                <a:lnTo>
                  <a:pt x="311" y="284"/>
                </a:lnTo>
                <a:lnTo>
                  <a:pt x="307" y="273"/>
                </a:lnTo>
                <a:lnTo>
                  <a:pt x="306" y="264"/>
                </a:lnTo>
                <a:lnTo>
                  <a:pt x="310" y="254"/>
                </a:lnTo>
                <a:lnTo>
                  <a:pt x="317" y="246"/>
                </a:lnTo>
                <a:lnTo>
                  <a:pt x="326" y="242"/>
                </a:lnTo>
                <a:lnTo>
                  <a:pt x="338" y="241"/>
                </a:lnTo>
                <a:lnTo>
                  <a:pt x="351" y="243"/>
                </a:lnTo>
                <a:lnTo>
                  <a:pt x="365" y="250"/>
                </a:lnTo>
                <a:lnTo>
                  <a:pt x="378" y="263"/>
                </a:lnTo>
                <a:lnTo>
                  <a:pt x="389" y="272"/>
                </a:lnTo>
                <a:lnTo>
                  <a:pt x="401" y="273"/>
                </a:lnTo>
                <a:lnTo>
                  <a:pt x="412" y="268"/>
                </a:lnTo>
                <a:lnTo>
                  <a:pt x="424" y="259"/>
                </a:lnTo>
                <a:lnTo>
                  <a:pt x="435" y="251"/>
                </a:lnTo>
                <a:lnTo>
                  <a:pt x="446" y="245"/>
                </a:lnTo>
                <a:lnTo>
                  <a:pt x="457" y="244"/>
                </a:lnTo>
                <a:lnTo>
                  <a:pt x="467" y="253"/>
                </a:lnTo>
                <a:lnTo>
                  <a:pt x="477" y="263"/>
                </a:lnTo>
                <a:lnTo>
                  <a:pt x="484" y="267"/>
                </a:lnTo>
                <a:lnTo>
                  <a:pt x="486" y="266"/>
                </a:lnTo>
                <a:lnTo>
                  <a:pt x="486" y="260"/>
                </a:lnTo>
                <a:lnTo>
                  <a:pt x="481" y="253"/>
                </a:lnTo>
                <a:lnTo>
                  <a:pt x="472" y="243"/>
                </a:lnTo>
                <a:lnTo>
                  <a:pt x="459" y="231"/>
                </a:lnTo>
                <a:lnTo>
                  <a:pt x="441" y="221"/>
                </a:lnTo>
                <a:lnTo>
                  <a:pt x="459" y="229"/>
                </a:lnTo>
                <a:lnTo>
                  <a:pt x="478" y="236"/>
                </a:lnTo>
                <a:lnTo>
                  <a:pt x="494" y="240"/>
                </a:lnTo>
                <a:lnTo>
                  <a:pt x="511" y="242"/>
                </a:lnTo>
                <a:lnTo>
                  <a:pt x="525" y="242"/>
                </a:lnTo>
                <a:lnTo>
                  <a:pt x="539" y="241"/>
                </a:lnTo>
                <a:lnTo>
                  <a:pt x="550" y="238"/>
                </a:lnTo>
                <a:lnTo>
                  <a:pt x="560" y="235"/>
                </a:lnTo>
                <a:lnTo>
                  <a:pt x="567" y="229"/>
                </a:lnTo>
                <a:lnTo>
                  <a:pt x="571" y="223"/>
                </a:lnTo>
                <a:lnTo>
                  <a:pt x="572" y="215"/>
                </a:lnTo>
                <a:lnTo>
                  <a:pt x="571" y="208"/>
                </a:lnTo>
                <a:lnTo>
                  <a:pt x="565" y="199"/>
                </a:lnTo>
                <a:lnTo>
                  <a:pt x="556" y="191"/>
                </a:lnTo>
                <a:lnTo>
                  <a:pt x="543" y="182"/>
                </a:lnTo>
                <a:lnTo>
                  <a:pt x="526" y="172"/>
                </a:lnTo>
                <a:lnTo>
                  <a:pt x="545" y="179"/>
                </a:lnTo>
                <a:lnTo>
                  <a:pt x="560" y="179"/>
                </a:lnTo>
                <a:lnTo>
                  <a:pt x="568" y="173"/>
                </a:lnTo>
                <a:lnTo>
                  <a:pt x="570" y="166"/>
                </a:lnTo>
                <a:lnTo>
                  <a:pt x="565" y="157"/>
                </a:lnTo>
                <a:lnTo>
                  <a:pt x="553" y="151"/>
                </a:lnTo>
                <a:lnTo>
                  <a:pt x="532" y="147"/>
                </a:lnTo>
                <a:lnTo>
                  <a:pt x="502" y="147"/>
                </a:lnTo>
                <a:lnTo>
                  <a:pt x="471" y="147"/>
                </a:lnTo>
                <a:lnTo>
                  <a:pt x="449" y="142"/>
                </a:lnTo>
                <a:lnTo>
                  <a:pt x="436" y="135"/>
                </a:lnTo>
                <a:lnTo>
                  <a:pt x="431" y="125"/>
                </a:lnTo>
                <a:lnTo>
                  <a:pt x="434" y="117"/>
                </a:lnTo>
                <a:lnTo>
                  <a:pt x="446" y="110"/>
                </a:lnTo>
                <a:lnTo>
                  <a:pt x="464" y="107"/>
                </a:lnTo>
                <a:lnTo>
                  <a:pt x="489" y="109"/>
                </a:lnTo>
                <a:lnTo>
                  <a:pt x="512" y="113"/>
                </a:lnTo>
                <a:lnTo>
                  <a:pt x="524" y="114"/>
                </a:lnTo>
                <a:lnTo>
                  <a:pt x="524" y="113"/>
                </a:lnTo>
                <a:lnTo>
                  <a:pt x="516" y="109"/>
                </a:lnTo>
                <a:lnTo>
                  <a:pt x="501" y="104"/>
                </a:lnTo>
                <a:lnTo>
                  <a:pt x="481" y="96"/>
                </a:lnTo>
                <a:lnTo>
                  <a:pt x="459" y="86"/>
                </a:lnTo>
                <a:lnTo>
                  <a:pt x="435" y="75"/>
                </a:lnTo>
                <a:close/>
              </a:path>
            </a:pathLst>
          </a:custGeom>
          <a:solidFill>
            <a:srgbClr val="E0A3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5" name="Freeform 8"/>
          <p:cNvSpPr/>
          <p:nvPr/>
        </p:nvSpPr>
        <p:spPr bwMode="auto">
          <a:xfrm>
            <a:off x="8879155" y="1440836"/>
            <a:ext cx="226174" cy="339271"/>
          </a:xfrm>
          <a:custGeom>
            <a:avLst/>
            <a:gdLst>
              <a:gd name="T0" fmla="*/ 2147483647 w 252"/>
              <a:gd name="T1" fmla="*/ 0 h 362"/>
              <a:gd name="T2" fmla="*/ 2147483647 w 252"/>
              <a:gd name="T3" fmla="*/ 2147483647 h 362"/>
              <a:gd name="T4" fmla="*/ 2147483647 w 252"/>
              <a:gd name="T5" fmla="*/ 2147483647 h 362"/>
              <a:gd name="T6" fmla="*/ 2147483647 w 252"/>
              <a:gd name="T7" fmla="*/ 2147483647 h 362"/>
              <a:gd name="T8" fmla="*/ 2147483647 w 252"/>
              <a:gd name="T9" fmla="*/ 2147483647 h 362"/>
              <a:gd name="T10" fmla="*/ 2147483647 w 252"/>
              <a:gd name="T11" fmla="*/ 2147483647 h 362"/>
              <a:gd name="T12" fmla="*/ 2147483647 w 252"/>
              <a:gd name="T13" fmla="*/ 2147483647 h 362"/>
              <a:gd name="T14" fmla="*/ 2147483647 w 252"/>
              <a:gd name="T15" fmla="*/ 2147483647 h 362"/>
              <a:gd name="T16" fmla="*/ 2147483647 w 252"/>
              <a:gd name="T17" fmla="*/ 2147483647 h 362"/>
              <a:gd name="T18" fmla="*/ 2147483647 w 252"/>
              <a:gd name="T19" fmla="*/ 2147483647 h 362"/>
              <a:gd name="T20" fmla="*/ 2147483647 w 252"/>
              <a:gd name="T21" fmla="*/ 2147483647 h 362"/>
              <a:gd name="T22" fmla="*/ 2147483647 w 252"/>
              <a:gd name="T23" fmla="*/ 2147483647 h 362"/>
              <a:gd name="T24" fmla="*/ 2147483647 w 252"/>
              <a:gd name="T25" fmla="*/ 2147483647 h 362"/>
              <a:gd name="T26" fmla="*/ 2147483647 w 252"/>
              <a:gd name="T27" fmla="*/ 2147483647 h 362"/>
              <a:gd name="T28" fmla="*/ 2147483647 w 252"/>
              <a:gd name="T29" fmla="*/ 2147483647 h 362"/>
              <a:gd name="T30" fmla="*/ 2147483647 w 252"/>
              <a:gd name="T31" fmla="*/ 2147483647 h 362"/>
              <a:gd name="T32" fmla="*/ 2147483647 w 252"/>
              <a:gd name="T33" fmla="*/ 2147483647 h 362"/>
              <a:gd name="T34" fmla="*/ 2147483647 w 252"/>
              <a:gd name="T35" fmla="*/ 2147483647 h 362"/>
              <a:gd name="T36" fmla="*/ 2147483647 w 252"/>
              <a:gd name="T37" fmla="*/ 2147483647 h 362"/>
              <a:gd name="T38" fmla="*/ 2147483647 w 252"/>
              <a:gd name="T39" fmla="*/ 2147483647 h 362"/>
              <a:gd name="T40" fmla="*/ 2147483647 w 252"/>
              <a:gd name="T41" fmla="*/ 2147483647 h 362"/>
              <a:gd name="T42" fmla="*/ 2147483647 w 252"/>
              <a:gd name="T43" fmla="*/ 2147483647 h 362"/>
              <a:gd name="T44" fmla="*/ 2147483647 w 252"/>
              <a:gd name="T45" fmla="*/ 2147483647 h 362"/>
              <a:gd name="T46" fmla="*/ 2147483647 w 252"/>
              <a:gd name="T47" fmla="*/ 2147483647 h 362"/>
              <a:gd name="T48" fmla="*/ 2147483647 w 252"/>
              <a:gd name="T49" fmla="*/ 2147483647 h 362"/>
              <a:gd name="T50" fmla="*/ 2147483647 w 252"/>
              <a:gd name="T51" fmla="*/ 2147483647 h 362"/>
              <a:gd name="T52" fmla="*/ 2147483647 w 252"/>
              <a:gd name="T53" fmla="*/ 2147483647 h 362"/>
              <a:gd name="T54" fmla="*/ 2147483647 w 252"/>
              <a:gd name="T55" fmla="*/ 2147483647 h 362"/>
              <a:gd name="T56" fmla="*/ 2147483647 w 252"/>
              <a:gd name="T57" fmla="*/ 2147483647 h 362"/>
              <a:gd name="T58" fmla="*/ 2147483647 w 252"/>
              <a:gd name="T59" fmla="*/ 2147483647 h 362"/>
              <a:gd name="T60" fmla="*/ 2147483647 w 252"/>
              <a:gd name="T61" fmla="*/ 2147483647 h 362"/>
              <a:gd name="T62" fmla="*/ 2147483647 w 252"/>
              <a:gd name="T63" fmla="*/ 2147483647 h 362"/>
              <a:gd name="T64" fmla="*/ 2147483647 w 252"/>
              <a:gd name="T65" fmla="*/ 2147483647 h 362"/>
              <a:gd name="T66" fmla="*/ 2147483647 w 252"/>
              <a:gd name="T67" fmla="*/ 2147483647 h 3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52"/>
              <a:gd name="T103" fmla="*/ 0 h 362"/>
              <a:gd name="T104" fmla="*/ 252 w 252"/>
              <a:gd name="T105" fmla="*/ 362 h 3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52" h="362">
                <a:moveTo>
                  <a:pt x="218" y="3"/>
                </a:moveTo>
                <a:lnTo>
                  <a:pt x="205" y="0"/>
                </a:lnTo>
                <a:lnTo>
                  <a:pt x="196" y="2"/>
                </a:lnTo>
                <a:lnTo>
                  <a:pt x="188" y="9"/>
                </a:lnTo>
                <a:lnTo>
                  <a:pt x="182" y="18"/>
                </a:lnTo>
                <a:lnTo>
                  <a:pt x="176" y="29"/>
                </a:lnTo>
                <a:lnTo>
                  <a:pt x="171" y="41"/>
                </a:lnTo>
                <a:lnTo>
                  <a:pt x="167" y="53"/>
                </a:lnTo>
                <a:lnTo>
                  <a:pt x="162" y="62"/>
                </a:lnTo>
                <a:lnTo>
                  <a:pt x="158" y="67"/>
                </a:lnTo>
                <a:lnTo>
                  <a:pt x="152" y="71"/>
                </a:lnTo>
                <a:lnTo>
                  <a:pt x="146" y="75"/>
                </a:lnTo>
                <a:lnTo>
                  <a:pt x="141" y="76"/>
                </a:lnTo>
                <a:lnTo>
                  <a:pt x="116" y="78"/>
                </a:lnTo>
                <a:lnTo>
                  <a:pt x="92" y="83"/>
                </a:lnTo>
                <a:lnTo>
                  <a:pt x="68" y="92"/>
                </a:lnTo>
                <a:lnTo>
                  <a:pt x="46" y="104"/>
                </a:lnTo>
                <a:lnTo>
                  <a:pt x="29" y="119"/>
                </a:lnTo>
                <a:lnTo>
                  <a:pt x="17" y="137"/>
                </a:lnTo>
                <a:lnTo>
                  <a:pt x="12" y="159"/>
                </a:lnTo>
                <a:lnTo>
                  <a:pt x="17" y="184"/>
                </a:lnTo>
                <a:lnTo>
                  <a:pt x="21" y="200"/>
                </a:lnTo>
                <a:lnTo>
                  <a:pt x="23" y="218"/>
                </a:lnTo>
                <a:lnTo>
                  <a:pt x="22" y="236"/>
                </a:lnTo>
                <a:lnTo>
                  <a:pt x="17" y="249"/>
                </a:lnTo>
                <a:lnTo>
                  <a:pt x="7" y="274"/>
                </a:lnTo>
                <a:lnTo>
                  <a:pt x="0" y="303"/>
                </a:lnTo>
                <a:lnTo>
                  <a:pt x="2" y="327"/>
                </a:lnTo>
                <a:lnTo>
                  <a:pt x="17" y="342"/>
                </a:lnTo>
                <a:lnTo>
                  <a:pt x="29" y="347"/>
                </a:lnTo>
                <a:lnTo>
                  <a:pt x="41" y="349"/>
                </a:lnTo>
                <a:lnTo>
                  <a:pt x="53" y="350"/>
                </a:lnTo>
                <a:lnTo>
                  <a:pt x="65" y="349"/>
                </a:lnTo>
                <a:lnTo>
                  <a:pt x="78" y="349"/>
                </a:lnTo>
                <a:lnTo>
                  <a:pt x="92" y="348"/>
                </a:lnTo>
                <a:lnTo>
                  <a:pt x="105" y="347"/>
                </a:lnTo>
                <a:lnTo>
                  <a:pt x="117" y="347"/>
                </a:lnTo>
                <a:lnTo>
                  <a:pt x="116" y="351"/>
                </a:lnTo>
                <a:lnTo>
                  <a:pt x="118" y="355"/>
                </a:lnTo>
                <a:lnTo>
                  <a:pt x="121" y="360"/>
                </a:lnTo>
                <a:lnTo>
                  <a:pt x="122" y="361"/>
                </a:lnTo>
                <a:lnTo>
                  <a:pt x="139" y="362"/>
                </a:lnTo>
                <a:lnTo>
                  <a:pt x="151" y="356"/>
                </a:lnTo>
                <a:lnTo>
                  <a:pt x="156" y="346"/>
                </a:lnTo>
                <a:lnTo>
                  <a:pt x="160" y="332"/>
                </a:lnTo>
                <a:lnTo>
                  <a:pt x="159" y="315"/>
                </a:lnTo>
                <a:lnTo>
                  <a:pt x="158" y="297"/>
                </a:lnTo>
                <a:lnTo>
                  <a:pt x="155" y="281"/>
                </a:lnTo>
                <a:lnTo>
                  <a:pt x="153" y="267"/>
                </a:lnTo>
                <a:lnTo>
                  <a:pt x="152" y="253"/>
                </a:lnTo>
                <a:lnTo>
                  <a:pt x="148" y="238"/>
                </a:lnTo>
                <a:lnTo>
                  <a:pt x="148" y="225"/>
                </a:lnTo>
                <a:lnTo>
                  <a:pt x="153" y="217"/>
                </a:lnTo>
                <a:lnTo>
                  <a:pt x="163" y="207"/>
                </a:lnTo>
                <a:lnTo>
                  <a:pt x="175" y="199"/>
                </a:lnTo>
                <a:lnTo>
                  <a:pt x="188" y="191"/>
                </a:lnTo>
                <a:lnTo>
                  <a:pt x="200" y="185"/>
                </a:lnTo>
                <a:lnTo>
                  <a:pt x="212" y="177"/>
                </a:lnTo>
                <a:lnTo>
                  <a:pt x="223" y="169"/>
                </a:lnTo>
                <a:lnTo>
                  <a:pt x="231" y="159"/>
                </a:lnTo>
                <a:lnTo>
                  <a:pt x="237" y="146"/>
                </a:lnTo>
                <a:lnTo>
                  <a:pt x="247" y="112"/>
                </a:lnTo>
                <a:lnTo>
                  <a:pt x="252" y="76"/>
                </a:lnTo>
                <a:lnTo>
                  <a:pt x="250" y="42"/>
                </a:lnTo>
                <a:lnTo>
                  <a:pt x="237" y="7"/>
                </a:lnTo>
                <a:lnTo>
                  <a:pt x="235" y="7"/>
                </a:lnTo>
                <a:lnTo>
                  <a:pt x="231" y="6"/>
                </a:lnTo>
                <a:lnTo>
                  <a:pt x="224" y="5"/>
                </a:lnTo>
                <a:lnTo>
                  <a:pt x="218" y="3"/>
                </a:lnTo>
                <a:close/>
              </a:path>
            </a:pathLst>
          </a:custGeom>
          <a:solidFill>
            <a:srgbClr val="B2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Freeform 9"/>
          <p:cNvSpPr/>
          <p:nvPr/>
        </p:nvSpPr>
        <p:spPr bwMode="auto">
          <a:xfrm>
            <a:off x="8362791" y="996870"/>
            <a:ext cx="417100" cy="435575"/>
          </a:xfrm>
          <a:custGeom>
            <a:avLst/>
            <a:gdLst>
              <a:gd name="T0" fmla="*/ 2147483647 w 465"/>
              <a:gd name="T1" fmla="*/ 2147483647 h 465"/>
              <a:gd name="T2" fmla="*/ 2147483647 w 465"/>
              <a:gd name="T3" fmla="*/ 2147483647 h 465"/>
              <a:gd name="T4" fmla="*/ 2147483647 w 465"/>
              <a:gd name="T5" fmla="*/ 2147483647 h 465"/>
              <a:gd name="T6" fmla="*/ 2147483647 w 465"/>
              <a:gd name="T7" fmla="*/ 2147483647 h 465"/>
              <a:gd name="T8" fmla="*/ 2147483647 w 465"/>
              <a:gd name="T9" fmla="*/ 2147483647 h 465"/>
              <a:gd name="T10" fmla="*/ 2147483647 w 465"/>
              <a:gd name="T11" fmla="*/ 2147483647 h 465"/>
              <a:gd name="T12" fmla="*/ 2147483647 w 465"/>
              <a:gd name="T13" fmla="*/ 2147483647 h 465"/>
              <a:gd name="T14" fmla="*/ 2147483647 w 465"/>
              <a:gd name="T15" fmla="*/ 2147483647 h 465"/>
              <a:gd name="T16" fmla="*/ 2147483647 w 465"/>
              <a:gd name="T17" fmla="*/ 2147483647 h 465"/>
              <a:gd name="T18" fmla="*/ 2147483647 w 465"/>
              <a:gd name="T19" fmla="*/ 2147483647 h 465"/>
              <a:gd name="T20" fmla="*/ 2147483647 w 465"/>
              <a:gd name="T21" fmla="*/ 2147483647 h 465"/>
              <a:gd name="T22" fmla="*/ 2147483647 w 465"/>
              <a:gd name="T23" fmla="*/ 2147483647 h 465"/>
              <a:gd name="T24" fmla="*/ 2147483647 w 465"/>
              <a:gd name="T25" fmla="*/ 2147483647 h 465"/>
              <a:gd name="T26" fmla="*/ 2147483647 w 465"/>
              <a:gd name="T27" fmla="*/ 2147483647 h 465"/>
              <a:gd name="T28" fmla="*/ 2147483647 w 465"/>
              <a:gd name="T29" fmla="*/ 2147483647 h 465"/>
              <a:gd name="T30" fmla="*/ 2147483647 w 465"/>
              <a:gd name="T31" fmla="*/ 2147483647 h 465"/>
              <a:gd name="T32" fmla="*/ 2147483647 w 465"/>
              <a:gd name="T33" fmla="*/ 2147483647 h 465"/>
              <a:gd name="T34" fmla="*/ 2147483647 w 465"/>
              <a:gd name="T35" fmla="*/ 2147483647 h 465"/>
              <a:gd name="T36" fmla="*/ 2147483647 w 465"/>
              <a:gd name="T37" fmla="*/ 2147483647 h 465"/>
              <a:gd name="T38" fmla="*/ 2147483647 w 465"/>
              <a:gd name="T39" fmla="*/ 2147483647 h 465"/>
              <a:gd name="T40" fmla="*/ 2147483647 w 465"/>
              <a:gd name="T41" fmla="*/ 2147483647 h 465"/>
              <a:gd name="T42" fmla="*/ 2147483647 w 465"/>
              <a:gd name="T43" fmla="*/ 2147483647 h 465"/>
              <a:gd name="T44" fmla="*/ 2147483647 w 465"/>
              <a:gd name="T45" fmla="*/ 2147483647 h 465"/>
              <a:gd name="T46" fmla="*/ 2147483647 w 465"/>
              <a:gd name="T47" fmla="*/ 2147483647 h 465"/>
              <a:gd name="T48" fmla="*/ 2147483647 w 465"/>
              <a:gd name="T49" fmla="*/ 2147483647 h 465"/>
              <a:gd name="T50" fmla="*/ 2147483647 w 465"/>
              <a:gd name="T51" fmla="*/ 2147483647 h 465"/>
              <a:gd name="T52" fmla="*/ 2147483647 w 465"/>
              <a:gd name="T53" fmla="*/ 2147483647 h 465"/>
              <a:gd name="T54" fmla="*/ 2147483647 w 465"/>
              <a:gd name="T55" fmla="*/ 0 h 465"/>
              <a:gd name="T56" fmla="*/ 2147483647 w 465"/>
              <a:gd name="T57" fmla="*/ 2147483647 h 465"/>
              <a:gd name="T58" fmla="*/ 2147483647 w 465"/>
              <a:gd name="T59" fmla="*/ 2147483647 h 465"/>
              <a:gd name="T60" fmla="*/ 2147483647 w 465"/>
              <a:gd name="T61" fmla="*/ 2147483647 h 465"/>
              <a:gd name="T62" fmla="*/ 2147483647 w 465"/>
              <a:gd name="T63" fmla="*/ 2147483647 h 465"/>
              <a:gd name="T64" fmla="*/ 2147483647 w 465"/>
              <a:gd name="T65" fmla="*/ 2147483647 h 465"/>
              <a:gd name="T66" fmla="*/ 2147483647 w 465"/>
              <a:gd name="T67" fmla="*/ 2147483647 h 465"/>
              <a:gd name="T68" fmla="*/ 2147483647 w 465"/>
              <a:gd name="T69" fmla="*/ 2147483647 h 465"/>
              <a:gd name="T70" fmla="*/ 2147483647 w 465"/>
              <a:gd name="T71" fmla="*/ 2147483647 h 465"/>
              <a:gd name="T72" fmla="*/ 2147483647 w 465"/>
              <a:gd name="T73" fmla="*/ 2147483647 h 465"/>
              <a:gd name="T74" fmla="*/ 2147483647 w 465"/>
              <a:gd name="T75" fmla="*/ 2147483647 h 465"/>
              <a:gd name="T76" fmla="*/ 2147483647 w 465"/>
              <a:gd name="T77" fmla="*/ 2147483647 h 465"/>
              <a:gd name="T78" fmla="*/ 2147483647 w 465"/>
              <a:gd name="T79" fmla="*/ 2147483647 h 465"/>
              <a:gd name="T80" fmla="*/ 2147483647 w 465"/>
              <a:gd name="T81" fmla="*/ 2147483647 h 465"/>
              <a:gd name="T82" fmla="*/ 2147483647 w 465"/>
              <a:gd name="T83" fmla="*/ 2147483647 h 465"/>
              <a:gd name="T84" fmla="*/ 2147483647 w 465"/>
              <a:gd name="T85" fmla="*/ 2147483647 h 465"/>
              <a:gd name="T86" fmla="*/ 2147483647 w 465"/>
              <a:gd name="T87" fmla="*/ 2147483647 h 465"/>
              <a:gd name="T88" fmla="*/ 2147483647 w 465"/>
              <a:gd name="T89" fmla="*/ 2147483647 h 465"/>
              <a:gd name="T90" fmla="*/ 2147483647 w 465"/>
              <a:gd name="T91" fmla="*/ 2147483647 h 465"/>
              <a:gd name="T92" fmla="*/ 2147483647 w 465"/>
              <a:gd name="T93" fmla="*/ 2147483647 h 465"/>
              <a:gd name="T94" fmla="*/ 2147483647 w 465"/>
              <a:gd name="T95" fmla="*/ 2147483647 h 465"/>
              <a:gd name="T96" fmla="*/ 2147483647 w 465"/>
              <a:gd name="T97" fmla="*/ 2147483647 h 465"/>
              <a:gd name="T98" fmla="*/ 2147483647 w 465"/>
              <a:gd name="T99" fmla="*/ 2147483647 h 465"/>
              <a:gd name="T100" fmla="*/ 2147483647 w 465"/>
              <a:gd name="T101" fmla="*/ 2147483647 h 465"/>
              <a:gd name="T102" fmla="*/ 2147483647 w 465"/>
              <a:gd name="T103" fmla="*/ 2147483647 h 465"/>
              <a:gd name="T104" fmla="*/ 2147483647 w 465"/>
              <a:gd name="T105" fmla="*/ 2147483647 h 465"/>
              <a:gd name="T106" fmla="*/ 2147483647 w 465"/>
              <a:gd name="T107" fmla="*/ 2147483647 h 465"/>
              <a:gd name="T108" fmla="*/ 2147483647 w 465"/>
              <a:gd name="T109" fmla="*/ 2147483647 h 465"/>
              <a:gd name="T110" fmla="*/ 2147483647 w 465"/>
              <a:gd name="T111" fmla="*/ 2147483647 h 465"/>
              <a:gd name="T112" fmla="*/ 2147483647 w 465"/>
              <a:gd name="T113" fmla="*/ 2147483647 h 465"/>
              <a:gd name="T114" fmla="*/ 2147483647 w 465"/>
              <a:gd name="T115" fmla="*/ 2147483647 h 465"/>
              <a:gd name="T116" fmla="*/ 2147483647 w 465"/>
              <a:gd name="T117" fmla="*/ 2147483647 h 4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65"/>
              <a:gd name="T178" fmla="*/ 0 h 465"/>
              <a:gd name="T179" fmla="*/ 465 w 465"/>
              <a:gd name="T180" fmla="*/ 465 h 46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65" h="465">
                <a:moveTo>
                  <a:pt x="245" y="369"/>
                </a:moveTo>
                <a:lnTo>
                  <a:pt x="245" y="367"/>
                </a:lnTo>
                <a:lnTo>
                  <a:pt x="245" y="361"/>
                </a:lnTo>
                <a:lnTo>
                  <a:pt x="246" y="352"/>
                </a:lnTo>
                <a:lnTo>
                  <a:pt x="252" y="341"/>
                </a:lnTo>
                <a:lnTo>
                  <a:pt x="262" y="330"/>
                </a:lnTo>
                <a:lnTo>
                  <a:pt x="279" y="319"/>
                </a:lnTo>
                <a:lnTo>
                  <a:pt x="303" y="309"/>
                </a:lnTo>
                <a:lnTo>
                  <a:pt x="338" y="302"/>
                </a:lnTo>
                <a:lnTo>
                  <a:pt x="340" y="301"/>
                </a:lnTo>
                <a:lnTo>
                  <a:pt x="346" y="298"/>
                </a:lnTo>
                <a:lnTo>
                  <a:pt x="353" y="294"/>
                </a:lnTo>
                <a:lnTo>
                  <a:pt x="361" y="289"/>
                </a:lnTo>
                <a:lnTo>
                  <a:pt x="367" y="281"/>
                </a:lnTo>
                <a:lnTo>
                  <a:pt x="369" y="273"/>
                </a:lnTo>
                <a:lnTo>
                  <a:pt x="367" y="263"/>
                </a:lnTo>
                <a:lnTo>
                  <a:pt x="359" y="252"/>
                </a:lnTo>
                <a:lnTo>
                  <a:pt x="361" y="250"/>
                </a:lnTo>
                <a:lnTo>
                  <a:pt x="368" y="246"/>
                </a:lnTo>
                <a:lnTo>
                  <a:pt x="377" y="239"/>
                </a:lnTo>
                <a:lnTo>
                  <a:pt x="388" y="232"/>
                </a:lnTo>
                <a:lnTo>
                  <a:pt x="394" y="224"/>
                </a:lnTo>
                <a:lnTo>
                  <a:pt x="399" y="218"/>
                </a:lnTo>
                <a:lnTo>
                  <a:pt x="399" y="213"/>
                </a:lnTo>
                <a:lnTo>
                  <a:pt x="391" y="210"/>
                </a:lnTo>
                <a:lnTo>
                  <a:pt x="391" y="208"/>
                </a:lnTo>
                <a:lnTo>
                  <a:pt x="392" y="203"/>
                </a:lnTo>
                <a:lnTo>
                  <a:pt x="393" y="195"/>
                </a:lnTo>
                <a:lnTo>
                  <a:pt x="397" y="186"/>
                </a:lnTo>
                <a:lnTo>
                  <a:pt x="402" y="176"/>
                </a:lnTo>
                <a:lnTo>
                  <a:pt x="409" y="166"/>
                </a:lnTo>
                <a:lnTo>
                  <a:pt x="421" y="157"/>
                </a:lnTo>
                <a:lnTo>
                  <a:pt x="436" y="149"/>
                </a:lnTo>
                <a:lnTo>
                  <a:pt x="450" y="143"/>
                </a:lnTo>
                <a:lnTo>
                  <a:pt x="459" y="135"/>
                </a:lnTo>
                <a:lnTo>
                  <a:pt x="464" y="130"/>
                </a:lnTo>
                <a:lnTo>
                  <a:pt x="465" y="126"/>
                </a:lnTo>
                <a:lnTo>
                  <a:pt x="461" y="122"/>
                </a:lnTo>
                <a:lnTo>
                  <a:pt x="453" y="121"/>
                </a:lnTo>
                <a:lnTo>
                  <a:pt x="442" y="123"/>
                </a:lnTo>
                <a:lnTo>
                  <a:pt x="426" y="129"/>
                </a:lnTo>
                <a:lnTo>
                  <a:pt x="409" y="134"/>
                </a:lnTo>
                <a:lnTo>
                  <a:pt x="399" y="137"/>
                </a:lnTo>
                <a:lnTo>
                  <a:pt x="392" y="136"/>
                </a:lnTo>
                <a:lnTo>
                  <a:pt x="390" y="134"/>
                </a:lnTo>
                <a:lnTo>
                  <a:pt x="390" y="130"/>
                </a:lnTo>
                <a:lnTo>
                  <a:pt x="394" y="123"/>
                </a:lnTo>
                <a:lnTo>
                  <a:pt x="401" y="117"/>
                </a:lnTo>
                <a:lnTo>
                  <a:pt x="412" y="108"/>
                </a:lnTo>
                <a:lnTo>
                  <a:pt x="422" y="100"/>
                </a:lnTo>
                <a:lnTo>
                  <a:pt x="432" y="90"/>
                </a:lnTo>
                <a:lnTo>
                  <a:pt x="441" y="82"/>
                </a:lnTo>
                <a:lnTo>
                  <a:pt x="445" y="75"/>
                </a:lnTo>
                <a:lnTo>
                  <a:pt x="446" y="70"/>
                </a:lnTo>
                <a:lnTo>
                  <a:pt x="442" y="67"/>
                </a:lnTo>
                <a:lnTo>
                  <a:pt x="432" y="68"/>
                </a:lnTo>
                <a:lnTo>
                  <a:pt x="417" y="72"/>
                </a:lnTo>
                <a:lnTo>
                  <a:pt x="401" y="76"/>
                </a:lnTo>
                <a:lnTo>
                  <a:pt x="389" y="77"/>
                </a:lnTo>
                <a:lnTo>
                  <a:pt x="379" y="75"/>
                </a:lnTo>
                <a:lnTo>
                  <a:pt x="374" y="71"/>
                </a:lnTo>
                <a:lnTo>
                  <a:pt x="370" y="66"/>
                </a:lnTo>
                <a:lnTo>
                  <a:pt x="369" y="60"/>
                </a:lnTo>
                <a:lnTo>
                  <a:pt x="370" y="54"/>
                </a:lnTo>
                <a:lnTo>
                  <a:pt x="374" y="48"/>
                </a:lnTo>
                <a:lnTo>
                  <a:pt x="376" y="42"/>
                </a:lnTo>
                <a:lnTo>
                  <a:pt x="375" y="32"/>
                </a:lnTo>
                <a:lnTo>
                  <a:pt x="371" y="24"/>
                </a:lnTo>
                <a:lnTo>
                  <a:pt x="364" y="16"/>
                </a:lnTo>
                <a:lnTo>
                  <a:pt x="353" y="13"/>
                </a:lnTo>
                <a:lnTo>
                  <a:pt x="338" y="15"/>
                </a:lnTo>
                <a:lnTo>
                  <a:pt x="318" y="25"/>
                </a:lnTo>
                <a:lnTo>
                  <a:pt x="293" y="45"/>
                </a:lnTo>
                <a:lnTo>
                  <a:pt x="269" y="67"/>
                </a:lnTo>
                <a:lnTo>
                  <a:pt x="250" y="82"/>
                </a:lnTo>
                <a:lnTo>
                  <a:pt x="238" y="89"/>
                </a:lnTo>
                <a:lnTo>
                  <a:pt x="232" y="89"/>
                </a:lnTo>
                <a:lnTo>
                  <a:pt x="232" y="84"/>
                </a:lnTo>
                <a:lnTo>
                  <a:pt x="237" y="72"/>
                </a:lnTo>
                <a:lnTo>
                  <a:pt x="246" y="54"/>
                </a:lnTo>
                <a:lnTo>
                  <a:pt x="261" y="30"/>
                </a:lnTo>
                <a:lnTo>
                  <a:pt x="272" y="11"/>
                </a:lnTo>
                <a:lnTo>
                  <a:pt x="275" y="1"/>
                </a:lnTo>
                <a:lnTo>
                  <a:pt x="270" y="0"/>
                </a:lnTo>
                <a:lnTo>
                  <a:pt x="262" y="5"/>
                </a:lnTo>
                <a:lnTo>
                  <a:pt x="250" y="15"/>
                </a:lnTo>
                <a:lnTo>
                  <a:pt x="240" y="27"/>
                </a:lnTo>
                <a:lnTo>
                  <a:pt x="231" y="38"/>
                </a:lnTo>
                <a:lnTo>
                  <a:pt x="226" y="46"/>
                </a:lnTo>
                <a:lnTo>
                  <a:pt x="220" y="53"/>
                </a:lnTo>
                <a:lnTo>
                  <a:pt x="210" y="59"/>
                </a:lnTo>
                <a:lnTo>
                  <a:pt x="196" y="64"/>
                </a:lnTo>
                <a:lnTo>
                  <a:pt x="182" y="68"/>
                </a:lnTo>
                <a:lnTo>
                  <a:pt x="171" y="68"/>
                </a:lnTo>
                <a:lnTo>
                  <a:pt x="164" y="66"/>
                </a:lnTo>
                <a:lnTo>
                  <a:pt x="165" y="58"/>
                </a:lnTo>
                <a:lnTo>
                  <a:pt x="177" y="46"/>
                </a:lnTo>
                <a:lnTo>
                  <a:pt x="186" y="38"/>
                </a:lnTo>
                <a:lnTo>
                  <a:pt x="180" y="41"/>
                </a:lnTo>
                <a:lnTo>
                  <a:pt x="166" y="50"/>
                </a:lnTo>
                <a:lnTo>
                  <a:pt x="148" y="67"/>
                </a:lnTo>
                <a:lnTo>
                  <a:pt x="129" y="85"/>
                </a:lnTo>
                <a:lnTo>
                  <a:pt x="114" y="104"/>
                </a:lnTo>
                <a:lnTo>
                  <a:pt x="108" y="119"/>
                </a:lnTo>
                <a:lnTo>
                  <a:pt x="113" y="130"/>
                </a:lnTo>
                <a:lnTo>
                  <a:pt x="125" y="137"/>
                </a:lnTo>
                <a:lnTo>
                  <a:pt x="132" y="147"/>
                </a:lnTo>
                <a:lnTo>
                  <a:pt x="133" y="158"/>
                </a:lnTo>
                <a:lnTo>
                  <a:pt x="129" y="170"/>
                </a:lnTo>
                <a:lnTo>
                  <a:pt x="121" y="181"/>
                </a:lnTo>
                <a:lnTo>
                  <a:pt x="108" y="193"/>
                </a:lnTo>
                <a:lnTo>
                  <a:pt x="89" y="204"/>
                </a:lnTo>
                <a:lnTo>
                  <a:pt x="66" y="214"/>
                </a:lnTo>
                <a:lnTo>
                  <a:pt x="44" y="222"/>
                </a:lnTo>
                <a:lnTo>
                  <a:pt x="30" y="229"/>
                </a:lnTo>
                <a:lnTo>
                  <a:pt x="25" y="235"/>
                </a:lnTo>
                <a:lnTo>
                  <a:pt x="25" y="238"/>
                </a:lnTo>
                <a:lnTo>
                  <a:pt x="30" y="242"/>
                </a:lnTo>
                <a:lnTo>
                  <a:pt x="40" y="243"/>
                </a:lnTo>
                <a:lnTo>
                  <a:pt x="52" y="243"/>
                </a:lnTo>
                <a:lnTo>
                  <a:pt x="66" y="242"/>
                </a:lnTo>
                <a:lnTo>
                  <a:pt x="79" y="242"/>
                </a:lnTo>
                <a:lnTo>
                  <a:pt x="89" y="246"/>
                </a:lnTo>
                <a:lnTo>
                  <a:pt x="95" y="252"/>
                </a:lnTo>
                <a:lnTo>
                  <a:pt x="96" y="261"/>
                </a:lnTo>
                <a:lnTo>
                  <a:pt x="93" y="271"/>
                </a:lnTo>
                <a:lnTo>
                  <a:pt x="85" y="281"/>
                </a:lnTo>
                <a:lnTo>
                  <a:pt x="71" y="291"/>
                </a:lnTo>
                <a:lnTo>
                  <a:pt x="50" y="300"/>
                </a:lnTo>
                <a:lnTo>
                  <a:pt x="34" y="308"/>
                </a:lnTo>
                <a:lnTo>
                  <a:pt x="28" y="318"/>
                </a:lnTo>
                <a:lnTo>
                  <a:pt x="29" y="327"/>
                </a:lnTo>
                <a:lnTo>
                  <a:pt x="34" y="337"/>
                </a:lnTo>
                <a:lnTo>
                  <a:pt x="40" y="347"/>
                </a:lnTo>
                <a:lnTo>
                  <a:pt x="42" y="356"/>
                </a:lnTo>
                <a:lnTo>
                  <a:pt x="37" y="365"/>
                </a:lnTo>
                <a:lnTo>
                  <a:pt x="23" y="373"/>
                </a:lnTo>
                <a:lnTo>
                  <a:pt x="9" y="379"/>
                </a:lnTo>
                <a:lnTo>
                  <a:pt x="0" y="383"/>
                </a:lnTo>
                <a:lnTo>
                  <a:pt x="0" y="385"/>
                </a:lnTo>
                <a:lnTo>
                  <a:pt x="7" y="385"/>
                </a:lnTo>
                <a:lnTo>
                  <a:pt x="18" y="382"/>
                </a:lnTo>
                <a:lnTo>
                  <a:pt x="34" y="377"/>
                </a:lnTo>
                <a:lnTo>
                  <a:pt x="52" y="368"/>
                </a:lnTo>
                <a:lnTo>
                  <a:pt x="73" y="355"/>
                </a:lnTo>
                <a:lnTo>
                  <a:pt x="40" y="382"/>
                </a:lnTo>
                <a:lnTo>
                  <a:pt x="18" y="408"/>
                </a:lnTo>
                <a:lnTo>
                  <a:pt x="6" y="431"/>
                </a:lnTo>
                <a:lnTo>
                  <a:pt x="5" y="448"/>
                </a:lnTo>
                <a:lnTo>
                  <a:pt x="14" y="458"/>
                </a:lnTo>
                <a:lnTo>
                  <a:pt x="32" y="460"/>
                </a:lnTo>
                <a:lnTo>
                  <a:pt x="58" y="450"/>
                </a:lnTo>
                <a:lnTo>
                  <a:pt x="93" y="428"/>
                </a:lnTo>
                <a:lnTo>
                  <a:pt x="78" y="442"/>
                </a:lnTo>
                <a:lnTo>
                  <a:pt x="72" y="454"/>
                </a:lnTo>
                <a:lnTo>
                  <a:pt x="74" y="462"/>
                </a:lnTo>
                <a:lnTo>
                  <a:pt x="82" y="465"/>
                </a:lnTo>
                <a:lnTo>
                  <a:pt x="94" y="462"/>
                </a:lnTo>
                <a:lnTo>
                  <a:pt x="109" y="453"/>
                </a:lnTo>
                <a:lnTo>
                  <a:pt x="123" y="437"/>
                </a:lnTo>
                <a:lnTo>
                  <a:pt x="134" y="412"/>
                </a:lnTo>
                <a:lnTo>
                  <a:pt x="147" y="388"/>
                </a:lnTo>
                <a:lnTo>
                  <a:pt x="161" y="372"/>
                </a:lnTo>
                <a:lnTo>
                  <a:pt x="174" y="362"/>
                </a:lnTo>
                <a:lnTo>
                  <a:pt x="187" y="360"/>
                </a:lnTo>
                <a:lnTo>
                  <a:pt x="196" y="363"/>
                </a:lnTo>
                <a:lnTo>
                  <a:pt x="200" y="373"/>
                </a:lnTo>
                <a:lnTo>
                  <a:pt x="195" y="388"/>
                </a:lnTo>
                <a:lnTo>
                  <a:pt x="182" y="407"/>
                </a:lnTo>
                <a:lnTo>
                  <a:pt x="167" y="425"/>
                </a:lnTo>
                <a:lnTo>
                  <a:pt x="162" y="434"/>
                </a:lnTo>
                <a:lnTo>
                  <a:pt x="164" y="434"/>
                </a:lnTo>
                <a:lnTo>
                  <a:pt x="171" y="428"/>
                </a:lnTo>
                <a:lnTo>
                  <a:pt x="185" y="418"/>
                </a:lnTo>
                <a:lnTo>
                  <a:pt x="202" y="404"/>
                </a:lnTo>
                <a:lnTo>
                  <a:pt x="222" y="387"/>
                </a:lnTo>
                <a:lnTo>
                  <a:pt x="245" y="369"/>
                </a:lnTo>
                <a:close/>
              </a:path>
            </a:pathLst>
          </a:custGeom>
          <a:solidFill>
            <a:srgbClr val="E0A3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Freeform 10"/>
          <p:cNvSpPr/>
          <p:nvPr/>
        </p:nvSpPr>
        <p:spPr bwMode="auto">
          <a:xfrm>
            <a:off x="8692467" y="991046"/>
            <a:ext cx="214425" cy="364010"/>
          </a:xfrm>
          <a:custGeom>
            <a:avLst/>
            <a:gdLst>
              <a:gd name="T0" fmla="*/ 2147483647 w 240"/>
              <a:gd name="T1" fmla="*/ 2147483647 h 388"/>
              <a:gd name="T2" fmla="*/ 2147483647 w 240"/>
              <a:gd name="T3" fmla="*/ 2147483647 h 388"/>
              <a:gd name="T4" fmla="*/ 2147483647 w 240"/>
              <a:gd name="T5" fmla="*/ 2147483647 h 388"/>
              <a:gd name="T6" fmla="*/ 2147483647 w 240"/>
              <a:gd name="T7" fmla="*/ 2147483647 h 388"/>
              <a:gd name="T8" fmla="*/ 2147483647 w 240"/>
              <a:gd name="T9" fmla="*/ 2147483647 h 388"/>
              <a:gd name="T10" fmla="*/ 2147483647 w 240"/>
              <a:gd name="T11" fmla="*/ 2147483647 h 388"/>
              <a:gd name="T12" fmla="*/ 2147483647 w 240"/>
              <a:gd name="T13" fmla="*/ 2147483647 h 388"/>
              <a:gd name="T14" fmla="*/ 2147483647 w 240"/>
              <a:gd name="T15" fmla="*/ 2147483647 h 388"/>
              <a:gd name="T16" fmla="*/ 2147483647 w 240"/>
              <a:gd name="T17" fmla="*/ 2147483647 h 388"/>
              <a:gd name="T18" fmla="*/ 2147483647 w 240"/>
              <a:gd name="T19" fmla="*/ 2147483647 h 388"/>
              <a:gd name="T20" fmla="*/ 2147483647 w 240"/>
              <a:gd name="T21" fmla="*/ 2147483647 h 388"/>
              <a:gd name="T22" fmla="*/ 0 w 240"/>
              <a:gd name="T23" fmla="*/ 2147483647 h 388"/>
              <a:gd name="T24" fmla="*/ 2147483647 w 240"/>
              <a:gd name="T25" fmla="*/ 2147483647 h 388"/>
              <a:gd name="T26" fmla="*/ 2147483647 w 240"/>
              <a:gd name="T27" fmla="*/ 2147483647 h 388"/>
              <a:gd name="T28" fmla="*/ 2147483647 w 240"/>
              <a:gd name="T29" fmla="*/ 2147483647 h 388"/>
              <a:gd name="T30" fmla="*/ 2147483647 w 240"/>
              <a:gd name="T31" fmla="*/ 2147483647 h 388"/>
              <a:gd name="T32" fmla="*/ 2147483647 w 240"/>
              <a:gd name="T33" fmla="*/ 2147483647 h 388"/>
              <a:gd name="T34" fmla="*/ 2147483647 w 240"/>
              <a:gd name="T35" fmla="*/ 2147483647 h 388"/>
              <a:gd name="T36" fmla="*/ 2147483647 w 240"/>
              <a:gd name="T37" fmla="*/ 2147483647 h 388"/>
              <a:gd name="T38" fmla="*/ 2147483647 w 240"/>
              <a:gd name="T39" fmla="*/ 2147483647 h 388"/>
              <a:gd name="T40" fmla="*/ 2147483647 w 240"/>
              <a:gd name="T41" fmla="*/ 2147483647 h 388"/>
              <a:gd name="T42" fmla="*/ 2147483647 w 240"/>
              <a:gd name="T43" fmla="*/ 2147483647 h 388"/>
              <a:gd name="T44" fmla="*/ 2147483647 w 240"/>
              <a:gd name="T45" fmla="*/ 2147483647 h 388"/>
              <a:gd name="T46" fmla="*/ 2147483647 w 240"/>
              <a:gd name="T47" fmla="*/ 2147483647 h 388"/>
              <a:gd name="T48" fmla="*/ 2147483647 w 240"/>
              <a:gd name="T49" fmla="*/ 2147483647 h 388"/>
              <a:gd name="T50" fmla="*/ 2147483647 w 240"/>
              <a:gd name="T51" fmla="*/ 2147483647 h 388"/>
              <a:gd name="T52" fmla="*/ 2147483647 w 240"/>
              <a:gd name="T53" fmla="*/ 2147483647 h 388"/>
              <a:gd name="T54" fmla="*/ 2147483647 w 240"/>
              <a:gd name="T55" fmla="*/ 2147483647 h 388"/>
              <a:gd name="T56" fmla="*/ 2147483647 w 240"/>
              <a:gd name="T57" fmla="*/ 2147483647 h 388"/>
              <a:gd name="T58" fmla="*/ 2147483647 w 240"/>
              <a:gd name="T59" fmla="*/ 2147483647 h 388"/>
              <a:gd name="T60" fmla="*/ 2147483647 w 240"/>
              <a:gd name="T61" fmla="*/ 2147483647 h 388"/>
              <a:gd name="T62" fmla="*/ 2147483647 w 240"/>
              <a:gd name="T63" fmla="*/ 2147483647 h 388"/>
              <a:gd name="T64" fmla="*/ 2147483647 w 240"/>
              <a:gd name="T65" fmla="*/ 2147483647 h 388"/>
              <a:gd name="T66" fmla="*/ 2147483647 w 240"/>
              <a:gd name="T67" fmla="*/ 2147483647 h 388"/>
              <a:gd name="T68" fmla="*/ 2147483647 w 240"/>
              <a:gd name="T69" fmla="*/ 2147483647 h 388"/>
              <a:gd name="T70" fmla="*/ 2147483647 w 240"/>
              <a:gd name="T71" fmla="*/ 2147483647 h 388"/>
              <a:gd name="T72" fmla="*/ 2147483647 w 240"/>
              <a:gd name="T73" fmla="*/ 0 h 388"/>
              <a:gd name="T74" fmla="*/ 2147483647 w 240"/>
              <a:gd name="T75" fmla="*/ 0 h 388"/>
              <a:gd name="T76" fmla="*/ 2147483647 w 240"/>
              <a:gd name="T77" fmla="*/ 2147483647 h 388"/>
              <a:gd name="T78" fmla="*/ 2147483647 w 240"/>
              <a:gd name="T79" fmla="*/ 2147483647 h 38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40"/>
              <a:gd name="T121" fmla="*/ 0 h 388"/>
              <a:gd name="T122" fmla="*/ 240 w 240"/>
              <a:gd name="T123" fmla="*/ 388 h 38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40" h="388">
                <a:moveTo>
                  <a:pt x="120" y="110"/>
                </a:moveTo>
                <a:lnTo>
                  <a:pt x="112" y="108"/>
                </a:lnTo>
                <a:lnTo>
                  <a:pt x="103" y="107"/>
                </a:lnTo>
                <a:lnTo>
                  <a:pt x="95" y="107"/>
                </a:lnTo>
                <a:lnTo>
                  <a:pt x="90" y="110"/>
                </a:lnTo>
                <a:lnTo>
                  <a:pt x="82" y="130"/>
                </a:lnTo>
                <a:lnTo>
                  <a:pt x="81" y="155"/>
                </a:lnTo>
                <a:lnTo>
                  <a:pt x="79" y="179"/>
                </a:lnTo>
                <a:lnTo>
                  <a:pt x="65" y="198"/>
                </a:lnTo>
                <a:lnTo>
                  <a:pt x="57" y="201"/>
                </a:lnTo>
                <a:lnTo>
                  <a:pt x="50" y="205"/>
                </a:lnTo>
                <a:lnTo>
                  <a:pt x="45" y="209"/>
                </a:lnTo>
                <a:lnTo>
                  <a:pt x="42" y="214"/>
                </a:lnTo>
                <a:lnTo>
                  <a:pt x="38" y="219"/>
                </a:lnTo>
                <a:lnTo>
                  <a:pt x="36" y="224"/>
                </a:lnTo>
                <a:lnTo>
                  <a:pt x="34" y="232"/>
                </a:lnTo>
                <a:lnTo>
                  <a:pt x="30" y="241"/>
                </a:lnTo>
                <a:lnTo>
                  <a:pt x="27" y="247"/>
                </a:lnTo>
                <a:lnTo>
                  <a:pt x="22" y="256"/>
                </a:lnTo>
                <a:lnTo>
                  <a:pt x="18" y="263"/>
                </a:lnTo>
                <a:lnTo>
                  <a:pt x="12" y="271"/>
                </a:lnTo>
                <a:lnTo>
                  <a:pt x="6" y="278"/>
                </a:lnTo>
                <a:lnTo>
                  <a:pt x="3" y="283"/>
                </a:lnTo>
                <a:lnTo>
                  <a:pt x="0" y="288"/>
                </a:lnTo>
                <a:lnTo>
                  <a:pt x="0" y="291"/>
                </a:lnTo>
                <a:lnTo>
                  <a:pt x="17" y="297"/>
                </a:lnTo>
                <a:lnTo>
                  <a:pt x="27" y="306"/>
                </a:lnTo>
                <a:lnTo>
                  <a:pt x="33" y="317"/>
                </a:lnTo>
                <a:lnTo>
                  <a:pt x="35" y="329"/>
                </a:lnTo>
                <a:lnTo>
                  <a:pt x="36" y="341"/>
                </a:lnTo>
                <a:lnTo>
                  <a:pt x="40" y="355"/>
                </a:lnTo>
                <a:lnTo>
                  <a:pt x="44" y="369"/>
                </a:lnTo>
                <a:lnTo>
                  <a:pt x="55" y="383"/>
                </a:lnTo>
                <a:lnTo>
                  <a:pt x="63" y="387"/>
                </a:lnTo>
                <a:lnTo>
                  <a:pt x="74" y="388"/>
                </a:lnTo>
                <a:lnTo>
                  <a:pt x="88" y="385"/>
                </a:lnTo>
                <a:lnTo>
                  <a:pt x="103" y="381"/>
                </a:lnTo>
                <a:lnTo>
                  <a:pt x="117" y="376"/>
                </a:lnTo>
                <a:lnTo>
                  <a:pt x="131" y="368"/>
                </a:lnTo>
                <a:lnTo>
                  <a:pt x="142" y="361"/>
                </a:lnTo>
                <a:lnTo>
                  <a:pt x="150" y="352"/>
                </a:lnTo>
                <a:lnTo>
                  <a:pt x="162" y="320"/>
                </a:lnTo>
                <a:lnTo>
                  <a:pt x="166" y="292"/>
                </a:lnTo>
                <a:lnTo>
                  <a:pt x="170" y="262"/>
                </a:lnTo>
                <a:lnTo>
                  <a:pt x="180" y="226"/>
                </a:lnTo>
                <a:lnTo>
                  <a:pt x="184" y="218"/>
                </a:lnTo>
                <a:lnTo>
                  <a:pt x="189" y="210"/>
                </a:lnTo>
                <a:lnTo>
                  <a:pt x="197" y="204"/>
                </a:lnTo>
                <a:lnTo>
                  <a:pt x="207" y="197"/>
                </a:lnTo>
                <a:lnTo>
                  <a:pt x="216" y="190"/>
                </a:lnTo>
                <a:lnTo>
                  <a:pt x="224" y="183"/>
                </a:lnTo>
                <a:lnTo>
                  <a:pt x="231" y="175"/>
                </a:lnTo>
                <a:lnTo>
                  <a:pt x="235" y="165"/>
                </a:lnTo>
                <a:lnTo>
                  <a:pt x="239" y="155"/>
                </a:lnTo>
                <a:lnTo>
                  <a:pt x="240" y="145"/>
                </a:lnTo>
                <a:lnTo>
                  <a:pt x="239" y="135"/>
                </a:lnTo>
                <a:lnTo>
                  <a:pt x="235" y="127"/>
                </a:lnTo>
                <a:lnTo>
                  <a:pt x="229" y="121"/>
                </a:lnTo>
                <a:lnTo>
                  <a:pt x="222" y="116"/>
                </a:lnTo>
                <a:lnTo>
                  <a:pt x="212" y="113"/>
                </a:lnTo>
                <a:lnTo>
                  <a:pt x="204" y="108"/>
                </a:lnTo>
                <a:lnTo>
                  <a:pt x="196" y="104"/>
                </a:lnTo>
                <a:lnTo>
                  <a:pt x="189" y="100"/>
                </a:lnTo>
                <a:lnTo>
                  <a:pt x="184" y="93"/>
                </a:lnTo>
                <a:lnTo>
                  <a:pt x="180" y="86"/>
                </a:lnTo>
                <a:lnTo>
                  <a:pt x="177" y="69"/>
                </a:lnTo>
                <a:lnTo>
                  <a:pt x="174" y="51"/>
                </a:lnTo>
                <a:lnTo>
                  <a:pt x="171" y="33"/>
                </a:lnTo>
                <a:lnTo>
                  <a:pt x="165" y="15"/>
                </a:lnTo>
                <a:lnTo>
                  <a:pt x="164" y="11"/>
                </a:lnTo>
                <a:lnTo>
                  <a:pt x="161" y="6"/>
                </a:lnTo>
                <a:lnTo>
                  <a:pt x="156" y="3"/>
                </a:lnTo>
                <a:lnTo>
                  <a:pt x="150" y="1"/>
                </a:lnTo>
                <a:lnTo>
                  <a:pt x="143" y="0"/>
                </a:lnTo>
                <a:lnTo>
                  <a:pt x="138" y="0"/>
                </a:lnTo>
                <a:lnTo>
                  <a:pt x="133" y="0"/>
                </a:lnTo>
                <a:lnTo>
                  <a:pt x="131" y="1"/>
                </a:lnTo>
                <a:lnTo>
                  <a:pt x="120" y="27"/>
                </a:lnTo>
                <a:lnTo>
                  <a:pt x="118" y="54"/>
                </a:lnTo>
                <a:lnTo>
                  <a:pt x="119" y="82"/>
                </a:lnTo>
                <a:lnTo>
                  <a:pt x="120" y="110"/>
                </a:lnTo>
                <a:close/>
              </a:path>
            </a:pathLst>
          </a:custGeom>
          <a:solidFill>
            <a:srgbClr val="B2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8" name="Freeform 11"/>
          <p:cNvSpPr/>
          <p:nvPr/>
        </p:nvSpPr>
        <p:spPr bwMode="auto">
          <a:xfrm>
            <a:off x="8239943" y="858787"/>
            <a:ext cx="252610" cy="271240"/>
          </a:xfrm>
          <a:custGeom>
            <a:avLst/>
            <a:gdLst>
              <a:gd name="T0" fmla="*/ 2147483647 w 281"/>
              <a:gd name="T1" fmla="*/ 2147483647 h 289"/>
              <a:gd name="T2" fmla="*/ 2147483647 w 281"/>
              <a:gd name="T3" fmla="*/ 2147483647 h 289"/>
              <a:gd name="T4" fmla="*/ 2147483647 w 281"/>
              <a:gd name="T5" fmla="*/ 2147483647 h 289"/>
              <a:gd name="T6" fmla="*/ 2147483647 w 281"/>
              <a:gd name="T7" fmla="*/ 2147483647 h 289"/>
              <a:gd name="T8" fmla="*/ 2147483647 w 281"/>
              <a:gd name="T9" fmla="*/ 2147483647 h 289"/>
              <a:gd name="T10" fmla="*/ 2147483647 w 281"/>
              <a:gd name="T11" fmla="*/ 2147483647 h 289"/>
              <a:gd name="T12" fmla="*/ 2147483647 w 281"/>
              <a:gd name="T13" fmla="*/ 2147483647 h 289"/>
              <a:gd name="T14" fmla="*/ 2147483647 w 281"/>
              <a:gd name="T15" fmla="*/ 2147483647 h 289"/>
              <a:gd name="T16" fmla="*/ 2147483647 w 281"/>
              <a:gd name="T17" fmla="*/ 2147483647 h 289"/>
              <a:gd name="T18" fmla="*/ 2147483647 w 281"/>
              <a:gd name="T19" fmla="*/ 2147483647 h 289"/>
              <a:gd name="T20" fmla="*/ 2147483647 w 281"/>
              <a:gd name="T21" fmla="*/ 2147483647 h 289"/>
              <a:gd name="T22" fmla="*/ 2147483647 w 281"/>
              <a:gd name="T23" fmla="*/ 2147483647 h 289"/>
              <a:gd name="T24" fmla="*/ 2147483647 w 281"/>
              <a:gd name="T25" fmla="*/ 2147483647 h 289"/>
              <a:gd name="T26" fmla="*/ 2147483647 w 281"/>
              <a:gd name="T27" fmla="*/ 2147483647 h 289"/>
              <a:gd name="T28" fmla="*/ 2147483647 w 281"/>
              <a:gd name="T29" fmla="*/ 2147483647 h 289"/>
              <a:gd name="T30" fmla="*/ 2147483647 w 281"/>
              <a:gd name="T31" fmla="*/ 2147483647 h 289"/>
              <a:gd name="T32" fmla="*/ 2147483647 w 281"/>
              <a:gd name="T33" fmla="*/ 2147483647 h 289"/>
              <a:gd name="T34" fmla="*/ 2147483647 w 281"/>
              <a:gd name="T35" fmla="*/ 2147483647 h 289"/>
              <a:gd name="T36" fmla="*/ 2147483647 w 281"/>
              <a:gd name="T37" fmla="*/ 2147483647 h 289"/>
              <a:gd name="T38" fmla="*/ 2147483647 w 281"/>
              <a:gd name="T39" fmla="*/ 2147483647 h 289"/>
              <a:gd name="T40" fmla="*/ 2147483647 w 281"/>
              <a:gd name="T41" fmla="*/ 2147483647 h 289"/>
              <a:gd name="T42" fmla="*/ 2147483647 w 281"/>
              <a:gd name="T43" fmla="*/ 2147483647 h 289"/>
              <a:gd name="T44" fmla="*/ 2147483647 w 281"/>
              <a:gd name="T45" fmla="*/ 2147483647 h 289"/>
              <a:gd name="T46" fmla="*/ 2147483647 w 281"/>
              <a:gd name="T47" fmla="*/ 2147483647 h 289"/>
              <a:gd name="T48" fmla="*/ 2147483647 w 281"/>
              <a:gd name="T49" fmla="*/ 2147483647 h 289"/>
              <a:gd name="T50" fmla="*/ 2147483647 w 281"/>
              <a:gd name="T51" fmla="*/ 2147483647 h 289"/>
              <a:gd name="T52" fmla="*/ 2147483647 w 281"/>
              <a:gd name="T53" fmla="*/ 2147483647 h 289"/>
              <a:gd name="T54" fmla="*/ 2147483647 w 281"/>
              <a:gd name="T55" fmla="*/ 2147483647 h 289"/>
              <a:gd name="T56" fmla="*/ 2147483647 w 281"/>
              <a:gd name="T57" fmla="*/ 2147483647 h 289"/>
              <a:gd name="T58" fmla="*/ 2147483647 w 281"/>
              <a:gd name="T59" fmla="*/ 2147483647 h 289"/>
              <a:gd name="T60" fmla="*/ 2147483647 w 281"/>
              <a:gd name="T61" fmla="*/ 2147483647 h 289"/>
              <a:gd name="T62" fmla="*/ 2147483647 w 281"/>
              <a:gd name="T63" fmla="*/ 2147483647 h 289"/>
              <a:gd name="T64" fmla="*/ 2147483647 w 281"/>
              <a:gd name="T65" fmla="*/ 2147483647 h 289"/>
              <a:gd name="T66" fmla="*/ 2147483647 w 281"/>
              <a:gd name="T67" fmla="*/ 2147483647 h 289"/>
              <a:gd name="T68" fmla="*/ 2147483647 w 281"/>
              <a:gd name="T69" fmla="*/ 2147483647 h 289"/>
              <a:gd name="T70" fmla="*/ 2147483647 w 281"/>
              <a:gd name="T71" fmla="*/ 2147483647 h 289"/>
              <a:gd name="T72" fmla="*/ 2147483647 w 281"/>
              <a:gd name="T73" fmla="*/ 2147483647 h 289"/>
              <a:gd name="T74" fmla="*/ 2147483647 w 281"/>
              <a:gd name="T75" fmla="*/ 2147483647 h 28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81"/>
              <a:gd name="T115" fmla="*/ 0 h 289"/>
              <a:gd name="T116" fmla="*/ 281 w 281"/>
              <a:gd name="T117" fmla="*/ 289 h 28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81" h="289">
                <a:moveTo>
                  <a:pt x="221" y="105"/>
                </a:moveTo>
                <a:lnTo>
                  <a:pt x="220" y="114"/>
                </a:lnTo>
                <a:lnTo>
                  <a:pt x="222" y="122"/>
                </a:lnTo>
                <a:lnTo>
                  <a:pt x="225" y="130"/>
                </a:lnTo>
                <a:lnTo>
                  <a:pt x="230" y="137"/>
                </a:lnTo>
                <a:lnTo>
                  <a:pt x="236" y="143"/>
                </a:lnTo>
                <a:lnTo>
                  <a:pt x="244" y="149"/>
                </a:lnTo>
                <a:lnTo>
                  <a:pt x="251" y="153"/>
                </a:lnTo>
                <a:lnTo>
                  <a:pt x="259" y="156"/>
                </a:lnTo>
                <a:lnTo>
                  <a:pt x="266" y="161"/>
                </a:lnTo>
                <a:lnTo>
                  <a:pt x="271" y="166"/>
                </a:lnTo>
                <a:lnTo>
                  <a:pt x="276" y="171"/>
                </a:lnTo>
                <a:lnTo>
                  <a:pt x="278" y="179"/>
                </a:lnTo>
                <a:lnTo>
                  <a:pt x="281" y="198"/>
                </a:lnTo>
                <a:lnTo>
                  <a:pt x="281" y="218"/>
                </a:lnTo>
                <a:lnTo>
                  <a:pt x="279" y="238"/>
                </a:lnTo>
                <a:lnTo>
                  <a:pt x="278" y="257"/>
                </a:lnTo>
                <a:lnTo>
                  <a:pt x="271" y="258"/>
                </a:lnTo>
                <a:lnTo>
                  <a:pt x="266" y="260"/>
                </a:lnTo>
                <a:lnTo>
                  <a:pt x="261" y="264"/>
                </a:lnTo>
                <a:lnTo>
                  <a:pt x="255" y="268"/>
                </a:lnTo>
                <a:lnTo>
                  <a:pt x="251" y="273"/>
                </a:lnTo>
                <a:lnTo>
                  <a:pt x="246" y="278"/>
                </a:lnTo>
                <a:lnTo>
                  <a:pt x="241" y="282"/>
                </a:lnTo>
                <a:lnTo>
                  <a:pt x="236" y="286"/>
                </a:lnTo>
                <a:lnTo>
                  <a:pt x="230" y="287"/>
                </a:lnTo>
                <a:lnTo>
                  <a:pt x="223" y="288"/>
                </a:lnTo>
                <a:lnTo>
                  <a:pt x="216" y="289"/>
                </a:lnTo>
                <a:lnTo>
                  <a:pt x="210" y="289"/>
                </a:lnTo>
                <a:lnTo>
                  <a:pt x="205" y="289"/>
                </a:lnTo>
                <a:lnTo>
                  <a:pt x="200" y="288"/>
                </a:lnTo>
                <a:lnTo>
                  <a:pt x="197" y="287"/>
                </a:lnTo>
                <a:lnTo>
                  <a:pt x="195" y="286"/>
                </a:lnTo>
                <a:lnTo>
                  <a:pt x="190" y="268"/>
                </a:lnTo>
                <a:lnTo>
                  <a:pt x="188" y="248"/>
                </a:lnTo>
                <a:lnTo>
                  <a:pt x="188" y="227"/>
                </a:lnTo>
                <a:lnTo>
                  <a:pt x="188" y="208"/>
                </a:lnTo>
                <a:lnTo>
                  <a:pt x="187" y="190"/>
                </a:lnTo>
                <a:lnTo>
                  <a:pt x="183" y="174"/>
                </a:lnTo>
                <a:lnTo>
                  <a:pt x="172" y="160"/>
                </a:lnTo>
                <a:lnTo>
                  <a:pt x="156" y="151"/>
                </a:lnTo>
                <a:lnTo>
                  <a:pt x="139" y="146"/>
                </a:lnTo>
                <a:lnTo>
                  <a:pt x="121" y="143"/>
                </a:lnTo>
                <a:lnTo>
                  <a:pt x="102" y="143"/>
                </a:lnTo>
                <a:lnTo>
                  <a:pt x="84" y="143"/>
                </a:lnTo>
                <a:lnTo>
                  <a:pt x="66" y="145"/>
                </a:lnTo>
                <a:lnTo>
                  <a:pt x="49" y="145"/>
                </a:lnTo>
                <a:lnTo>
                  <a:pt x="34" y="142"/>
                </a:lnTo>
                <a:lnTo>
                  <a:pt x="20" y="137"/>
                </a:lnTo>
                <a:lnTo>
                  <a:pt x="4" y="119"/>
                </a:lnTo>
                <a:lnTo>
                  <a:pt x="0" y="92"/>
                </a:lnTo>
                <a:lnTo>
                  <a:pt x="5" y="64"/>
                </a:lnTo>
                <a:lnTo>
                  <a:pt x="20" y="44"/>
                </a:lnTo>
                <a:lnTo>
                  <a:pt x="31" y="37"/>
                </a:lnTo>
                <a:lnTo>
                  <a:pt x="43" y="35"/>
                </a:lnTo>
                <a:lnTo>
                  <a:pt x="56" y="35"/>
                </a:lnTo>
                <a:lnTo>
                  <a:pt x="70" y="37"/>
                </a:lnTo>
                <a:lnTo>
                  <a:pt x="84" y="39"/>
                </a:lnTo>
                <a:lnTo>
                  <a:pt x="96" y="40"/>
                </a:lnTo>
                <a:lnTo>
                  <a:pt x="107" y="39"/>
                </a:lnTo>
                <a:lnTo>
                  <a:pt x="116" y="34"/>
                </a:lnTo>
                <a:lnTo>
                  <a:pt x="124" y="26"/>
                </a:lnTo>
                <a:lnTo>
                  <a:pt x="131" y="19"/>
                </a:lnTo>
                <a:lnTo>
                  <a:pt x="139" y="12"/>
                </a:lnTo>
                <a:lnTo>
                  <a:pt x="148" y="6"/>
                </a:lnTo>
                <a:lnTo>
                  <a:pt x="156" y="2"/>
                </a:lnTo>
                <a:lnTo>
                  <a:pt x="164" y="0"/>
                </a:lnTo>
                <a:lnTo>
                  <a:pt x="172" y="2"/>
                </a:lnTo>
                <a:lnTo>
                  <a:pt x="180" y="6"/>
                </a:lnTo>
                <a:lnTo>
                  <a:pt x="190" y="20"/>
                </a:lnTo>
                <a:lnTo>
                  <a:pt x="192" y="39"/>
                </a:lnTo>
                <a:lnTo>
                  <a:pt x="192" y="61"/>
                </a:lnTo>
                <a:lnTo>
                  <a:pt x="195" y="80"/>
                </a:lnTo>
                <a:lnTo>
                  <a:pt x="199" y="87"/>
                </a:lnTo>
                <a:lnTo>
                  <a:pt x="205" y="94"/>
                </a:lnTo>
                <a:lnTo>
                  <a:pt x="212" y="102"/>
                </a:lnTo>
                <a:lnTo>
                  <a:pt x="221" y="105"/>
                </a:lnTo>
                <a:close/>
              </a:path>
            </a:pathLst>
          </a:custGeom>
          <a:solidFill>
            <a:srgbClr val="B2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9" name="Freeform 12"/>
          <p:cNvSpPr/>
          <p:nvPr/>
        </p:nvSpPr>
        <p:spPr bwMode="auto">
          <a:xfrm>
            <a:off x="8202478" y="1515931"/>
            <a:ext cx="515500" cy="291561"/>
          </a:xfrm>
          <a:custGeom>
            <a:avLst/>
            <a:gdLst>
              <a:gd name="T0" fmla="*/ 2147483647 w 574"/>
              <a:gd name="T1" fmla="*/ 2147483647 h 311"/>
              <a:gd name="T2" fmla="*/ 2147483647 w 574"/>
              <a:gd name="T3" fmla="*/ 2147483647 h 311"/>
              <a:gd name="T4" fmla="*/ 2147483647 w 574"/>
              <a:gd name="T5" fmla="*/ 2147483647 h 311"/>
              <a:gd name="T6" fmla="*/ 2147483647 w 574"/>
              <a:gd name="T7" fmla="*/ 2147483647 h 311"/>
              <a:gd name="T8" fmla="*/ 2147483647 w 574"/>
              <a:gd name="T9" fmla="*/ 2147483647 h 311"/>
              <a:gd name="T10" fmla="*/ 2147483647 w 574"/>
              <a:gd name="T11" fmla="*/ 2147483647 h 311"/>
              <a:gd name="T12" fmla="*/ 2147483647 w 574"/>
              <a:gd name="T13" fmla="*/ 2147483647 h 311"/>
              <a:gd name="T14" fmla="*/ 2147483647 w 574"/>
              <a:gd name="T15" fmla="*/ 2147483647 h 311"/>
              <a:gd name="T16" fmla="*/ 2147483647 w 574"/>
              <a:gd name="T17" fmla="*/ 2147483647 h 311"/>
              <a:gd name="T18" fmla="*/ 2147483647 w 574"/>
              <a:gd name="T19" fmla="*/ 2147483647 h 311"/>
              <a:gd name="T20" fmla="*/ 2147483647 w 574"/>
              <a:gd name="T21" fmla="*/ 2147483647 h 311"/>
              <a:gd name="T22" fmla="*/ 2147483647 w 574"/>
              <a:gd name="T23" fmla="*/ 0 h 311"/>
              <a:gd name="T24" fmla="*/ 2147483647 w 574"/>
              <a:gd name="T25" fmla="*/ 2147483647 h 311"/>
              <a:gd name="T26" fmla="*/ 2147483647 w 574"/>
              <a:gd name="T27" fmla="*/ 2147483647 h 311"/>
              <a:gd name="T28" fmla="*/ 2147483647 w 574"/>
              <a:gd name="T29" fmla="*/ 2147483647 h 311"/>
              <a:gd name="T30" fmla="*/ 2147483647 w 574"/>
              <a:gd name="T31" fmla="*/ 2147483647 h 311"/>
              <a:gd name="T32" fmla="*/ 2147483647 w 574"/>
              <a:gd name="T33" fmla="*/ 2147483647 h 311"/>
              <a:gd name="T34" fmla="*/ 2147483647 w 574"/>
              <a:gd name="T35" fmla="*/ 2147483647 h 311"/>
              <a:gd name="T36" fmla="*/ 2147483647 w 574"/>
              <a:gd name="T37" fmla="*/ 2147483647 h 311"/>
              <a:gd name="T38" fmla="*/ 2147483647 w 574"/>
              <a:gd name="T39" fmla="*/ 2147483647 h 311"/>
              <a:gd name="T40" fmla="*/ 2147483647 w 574"/>
              <a:gd name="T41" fmla="*/ 2147483647 h 311"/>
              <a:gd name="T42" fmla="*/ 2147483647 w 574"/>
              <a:gd name="T43" fmla="*/ 2147483647 h 311"/>
              <a:gd name="T44" fmla="*/ 2147483647 w 574"/>
              <a:gd name="T45" fmla="*/ 2147483647 h 311"/>
              <a:gd name="T46" fmla="*/ 2147483647 w 574"/>
              <a:gd name="T47" fmla="*/ 2147483647 h 311"/>
              <a:gd name="T48" fmla="*/ 2147483647 w 574"/>
              <a:gd name="T49" fmla="*/ 2147483647 h 311"/>
              <a:gd name="T50" fmla="*/ 2147483647 w 574"/>
              <a:gd name="T51" fmla="*/ 2147483647 h 311"/>
              <a:gd name="T52" fmla="*/ 2147483647 w 574"/>
              <a:gd name="T53" fmla="*/ 2147483647 h 311"/>
              <a:gd name="T54" fmla="*/ 0 w 574"/>
              <a:gd name="T55" fmla="*/ 2147483647 h 311"/>
              <a:gd name="T56" fmla="*/ 2147483647 w 574"/>
              <a:gd name="T57" fmla="*/ 2147483647 h 311"/>
              <a:gd name="T58" fmla="*/ 2147483647 w 574"/>
              <a:gd name="T59" fmla="*/ 2147483647 h 311"/>
              <a:gd name="T60" fmla="*/ 2147483647 w 574"/>
              <a:gd name="T61" fmla="*/ 2147483647 h 311"/>
              <a:gd name="T62" fmla="*/ 2147483647 w 574"/>
              <a:gd name="T63" fmla="*/ 2147483647 h 311"/>
              <a:gd name="T64" fmla="*/ 2147483647 w 574"/>
              <a:gd name="T65" fmla="*/ 2147483647 h 311"/>
              <a:gd name="T66" fmla="*/ 2147483647 w 574"/>
              <a:gd name="T67" fmla="*/ 2147483647 h 311"/>
              <a:gd name="T68" fmla="*/ 2147483647 w 574"/>
              <a:gd name="T69" fmla="*/ 2147483647 h 311"/>
              <a:gd name="T70" fmla="*/ 2147483647 w 574"/>
              <a:gd name="T71" fmla="*/ 2147483647 h 311"/>
              <a:gd name="T72" fmla="*/ 2147483647 w 574"/>
              <a:gd name="T73" fmla="*/ 2147483647 h 311"/>
              <a:gd name="T74" fmla="*/ 2147483647 w 574"/>
              <a:gd name="T75" fmla="*/ 2147483647 h 311"/>
              <a:gd name="T76" fmla="*/ 2147483647 w 574"/>
              <a:gd name="T77" fmla="*/ 2147483647 h 311"/>
              <a:gd name="T78" fmla="*/ 2147483647 w 574"/>
              <a:gd name="T79" fmla="*/ 2147483647 h 311"/>
              <a:gd name="T80" fmla="*/ 2147483647 w 574"/>
              <a:gd name="T81" fmla="*/ 2147483647 h 311"/>
              <a:gd name="T82" fmla="*/ 2147483647 w 574"/>
              <a:gd name="T83" fmla="*/ 2147483647 h 311"/>
              <a:gd name="T84" fmla="*/ 2147483647 w 574"/>
              <a:gd name="T85" fmla="*/ 2147483647 h 311"/>
              <a:gd name="T86" fmla="*/ 2147483647 w 574"/>
              <a:gd name="T87" fmla="*/ 2147483647 h 311"/>
              <a:gd name="T88" fmla="*/ 2147483647 w 574"/>
              <a:gd name="T89" fmla="*/ 2147483647 h 311"/>
              <a:gd name="T90" fmla="*/ 2147483647 w 574"/>
              <a:gd name="T91" fmla="*/ 2147483647 h 311"/>
              <a:gd name="T92" fmla="*/ 2147483647 w 574"/>
              <a:gd name="T93" fmla="*/ 2147483647 h 311"/>
              <a:gd name="T94" fmla="*/ 2147483647 w 574"/>
              <a:gd name="T95" fmla="*/ 2147483647 h 311"/>
              <a:gd name="T96" fmla="*/ 2147483647 w 574"/>
              <a:gd name="T97" fmla="*/ 2147483647 h 311"/>
              <a:gd name="T98" fmla="*/ 2147483647 w 574"/>
              <a:gd name="T99" fmla="*/ 2147483647 h 311"/>
              <a:gd name="T100" fmla="*/ 2147483647 w 574"/>
              <a:gd name="T101" fmla="*/ 2147483647 h 311"/>
              <a:gd name="T102" fmla="*/ 2147483647 w 574"/>
              <a:gd name="T103" fmla="*/ 2147483647 h 311"/>
              <a:gd name="T104" fmla="*/ 2147483647 w 574"/>
              <a:gd name="T105" fmla="*/ 2147483647 h 311"/>
              <a:gd name="T106" fmla="*/ 2147483647 w 574"/>
              <a:gd name="T107" fmla="*/ 2147483647 h 311"/>
              <a:gd name="T108" fmla="*/ 2147483647 w 574"/>
              <a:gd name="T109" fmla="*/ 2147483647 h 311"/>
              <a:gd name="T110" fmla="*/ 2147483647 w 574"/>
              <a:gd name="T111" fmla="*/ 2147483647 h 311"/>
              <a:gd name="T112" fmla="*/ 2147483647 w 574"/>
              <a:gd name="T113" fmla="*/ 2147483647 h 311"/>
              <a:gd name="T114" fmla="*/ 2147483647 w 574"/>
              <a:gd name="T115" fmla="*/ 2147483647 h 311"/>
              <a:gd name="T116" fmla="*/ 2147483647 w 574"/>
              <a:gd name="T117" fmla="*/ 2147483647 h 311"/>
              <a:gd name="T118" fmla="*/ 2147483647 w 574"/>
              <a:gd name="T119" fmla="*/ 2147483647 h 311"/>
              <a:gd name="T120" fmla="*/ 2147483647 w 574"/>
              <a:gd name="T121" fmla="*/ 2147483647 h 31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74"/>
              <a:gd name="T184" fmla="*/ 0 h 311"/>
              <a:gd name="T185" fmla="*/ 574 w 574"/>
              <a:gd name="T186" fmla="*/ 311 h 31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74" h="311">
                <a:moveTo>
                  <a:pt x="436" y="76"/>
                </a:moveTo>
                <a:lnTo>
                  <a:pt x="434" y="77"/>
                </a:lnTo>
                <a:lnTo>
                  <a:pt x="426" y="79"/>
                </a:lnTo>
                <a:lnTo>
                  <a:pt x="415" y="81"/>
                </a:lnTo>
                <a:lnTo>
                  <a:pt x="401" y="81"/>
                </a:lnTo>
                <a:lnTo>
                  <a:pt x="388" y="78"/>
                </a:lnTo>
                <a:lnTo>
                  <a:pt x="373" y="70"/>
                </a:lnTo>
                <a:lnTo>
                  <a:pt x="359" y="55"/>
                </a:lnTo>
                <a:lnTo>
                  <a:pt x="346" y="30"/>
                </a:lnTo>
                <a:lnTo>
                  <a:pt x="345" y="29"/>
                </a:lnTo>
                <a:lnTo>
                  <a:pt x="341" y="25"/>
                </a:lnTo>
                <a:lnTo>
                  <a:pt x="336" y="20"/>
                </a:lnTo>
                <a:lnTo>
                  <a:pt x="329" y="17"/>
                </a:lnTo>
                <a:lnTo>
                  <a:pt x="320" y="15"/>
                </a:lnTo>
                <a:lnTo>
                  <a:pt x="309" y="16"/>
                </a:lnTo>
                <a:lnTo>
                  <a:pt x="299" y="22"/>
                </a:lnTo>
                <a:lnTo>
                  <a:pt x="287" y="33"/>
                </a:lnTo>
                <a:lnTo>
                  <a:pt x="285" y="32"/>
                </a:lnTo>
                <a:lnTo>
                  <a:pt x="279" y="28"/>
                </a:lnTo>
                <a:lnTo>
                  <a:pt x="270" y="24"/>
                </a:lnTo>
                <a:lnTo>
                  <a:pt x="260" y="19"/>
                </a:lnTo>
                <a:lnTo>
                  <a:pt x="249" y="16"/>
                </a:lnTo>
                <a:lnTo>
                  <a:pt x="241" y="15"/>
                </a:lnTo>
                <a:lnTo>
                  <a:pt x="236" y="17"/>
                </a:lnTo>
                <a:lnTo>
                  <a:pt x="233" y="25"/>
                </a:lnTo>
                <a:lnTo>
                  <a:pt x="231" y="26"/>
                </a:lnTo>
                <a:lnTo>
                  <a:pt x="225" y="27"/>
                </a:lnTo>
                <a:lnTo>
                  <a:pt x="216" y="29"/>
                </a:lnTo>
                <a:lnTo>
                  <a:pt x="204" y="30"/>
                </a:lnTo>
                <a:lnTo>
                  <a:pt x="192" y="31"/>
                </a:lnTo>
                <a:lnTo>
                  <a:pt x="178" y="29"/>
                </a:lnTo>
                <a:lnTo>
                  <a:pt x="166" y="25"/>
                </a:lnTo>
                <a:lnTo>
                  <a:pt x="155" y="16"/>
                </a:lnTo>
                <a:lnTo>
                  <a:pt x="146" y="7"/>
                </a:lnTo>
                <a:lnTo>
                  <a:pt x="136" y="2"/>
                </a:lnTo>
                <a:lnTo>
                  <a:pt x="130" y="0"/>
                </a:lnTo>
                <a:lnTo>
                  <a:pt x="124" y="1"/>
                </a:lnTo>
                <a:lnTo>
                  <a:pt x="120" y="5"/>
                </a:lnTo>
                <a:lnTo>
                  <a:pt x="121" y="13"/>
                </a:lnTo>
                <a:lnTo>
                  <a:pt x="125" y="21"/>
                </a:lnTo>
                <a:lnTo>
                  <a:pt x="133" y="32"/>
                </a:lnTo>
                <a:lnTo>
                  <a:pt x="141" y="43"/>
                </a:lnTo>
                <a:lnTo>
                  <a:pt x="146" y="50"/>
                </a:lnTo>
                <a:lnTo>
                  <a:pt x="147" y="56"/>
                </a:lnTo>
                <a:lnTo>
                  <a:pt x="144" y="59"/>
                </a:lnTo>
                <a:lnTo>
                  <a:pt x="139" y="60"/>
                </a:lnTo>
                <a:lnTo>
                  <a:pt x="131" y="59"/>
                </a:lnTo>
                <a:lnTo>
                  <a:pt x="121" y="56"/>
                </a:lnTo>
                <a:lnTo>
                  <a:pt x="110" y="51"/>
                </a:lnTo>
                <a:lnTo>
                  <a:pt x="98" y="46"/>
                </a:lnTo>
                <a:lnTo>
                  <a:pt x="86" y="43"/>
                </a:lnTo>
                <a:lnTo>
                  <a:pt x="75" y="40"/>
                </a:lnTo>
                <a:lnTo>
                  <a:pt x="66" y="39"/>
                </a:lnTo>
                <a:lnTo>
                  <a:pt x="60" y="41"/>
                </a:lnTo>
                <a:lnTo>
                  <a:pt x="57" y="45"/>
                </a:lnTo>
                <a:lnTo>
                  <a:pt x="59" y="51"/>
                </a:lnTo>
                <a:lnTo>
                  <a:pt x="66" y="62"/>
                </a:lnTo>
                <a:lnTo>
                  <a:pt x="74" y="74"/>
                </a:lnTo>
                <a:lnTo>
                  <a:pt x="77" y="84"/>
                </a:lnTo>
                <a:lnTo>
                  <a:pt x="75" y="92"/>
                </a:lnTo>
                <a:lnTo>
                  <a:pt x="72" y="99"/>
                </a:lnTo>
                <a:lnTo>
                  <a:pt x="66" y="103"/>
                </a:lnTo>
                <a:lnTo>
                  <a:pt x="59" y="106"/>
                </a:lnTo>
                <a:lnTo>
                  <a:pt x="51" y="108"/>
                </a:lnTo>
                <a:lnTo>
                  <a:pt x="44" y="108"/>
                </a:lnTo>
                <a:lnTo>
                  <a:pt x="36" y="109"/>
                </a:lnTo>
                <a:lnTo>
                  <a:pt x="25" y="114"/>
                </a:lnTo>
                <a:lnTo>
                  <a:pt x="14" y="120"/>
                </a:lnTo>
                <a:lnTo>
                  <a:pt x="6" y="130"/>
                </a:lnTo>
                <a:lnTo>
                  <a:pt x="4" y="139"/>
                </a:lnTo>
                <a:lnTo>
                  <a:pt x="9" y="151"/>
                </a:lnTo>
                <a:lnTo>
                  <a:pt x="22" y="163"/>
                </a:lnTo>
                <a:lnTo>
                  <a:pt x="50" y="174"/>
                </a:lnTo>
                <a:lnTo>
                  <a:pt x="79" y="185"/>
                </a:lnTo>
                <a:lnTo>
                  <a:pt x="98" y="192"/>
                </a:lnTo>
                <a:lnTo>
                  <a:pt x="109" y="199"/>
                </a:lnTo>
                <a:lnTo>
                  <a:pt x="111" y="204"/>
                </a:lnTo>
                <a:lnTo>
                  <a:pt x="104" y="207"/>
                </a:lnTo>
                <a:lnTo>
                  <a:pt x="89" y="208"/>
                </a:lnTo>
                <a:lnTo>
                  <a:pt x="67" y="208"/>
                </a:lnTo>
                <a:lnTo>
                  <a:pt x="37" y="206"/>
                </a:lnTo>
                <a:lnTo>
                  <a:pt x="12" y="205"/>
                </a:lnTo>
                <a:lnTo>
                  <a:pt x="2" y="207"/>
                </a:lnTo>
                <a:lnTo>
                  <a:pt x="0" y="210"/>
                </a:lnTo>
                <a:lnTo>
                  <a:pt x="9" y="215"/>
                </a:lnTo>
                <a:lnTo>
                  <a:pt x="21" y="220"/>
                </a:lnTo>
                <a:lnTo>
                  <a:pt x="36" y="223"/>
                </a:lnTo>
                <a:lnTo>
                  <a:pt x="50" y="226"/>
                </a:lnTo>
                <a:lnTo>
                  <a:pt x="60" y="226"/>
                </a:lnTo>
                <a:lnTo>
                  <a:pt x="68" y="229"/>
                </a:lnTo>
                <a:lnTo>
                  <a:pt x="78" y="235"/>
                </a:lnTo>
                <a:lnTo>
                  <a:pt x="86" y="244"/>
                </a:lnTo>
                <a:lnTo>
                  <a:pt x="92" y="254"/>
                </a:lnTo>
                <a:lnTo>
                  <a:pt x="94" y="264"/>
                </a:lnTo>
                <a:lnTo>
                  <a:pt x="92" y="270"/>
                </a:lnTo>
                <a:lnTo>
                  <a:pt x="82" y="273"/>
                </a:lnTo>
                <a:lnTo>
                  <a:pt x="67" y="268"/>
                </a:lnTo>
                <a:lnTo>
                  <a:pt x="56" y="264"/>
                </a:lnTo>
                <a:lnTo>
                  <a:pt x="59" y="267"/>
                </a:lnTo>
                <a:lnTo>
                  <a:pt x="73" y="274"/>
                </a:lnTo>
                <a:lnTo>
                  <a:pt x="95" y="282"/>
                </a:lnTo>
                <a:lnTo>
                  <a:pt x="119" y="290"/>
                </a:lnTo>
                <a:lnTo>
                  <a:pt x="143" y="295"/>
                </a:lnTo>
                <a:lnTo>
                  <a:pt x="163" y="294"/>
                </a:lnTo>
                <a:lnTo>
                  <a:pt x="174" y="284"/>
                </a:lnTo>
                <a:lnTo>
                  <a:pt x="183" y="272"/>
                </a:lnTo>
                <a:lnTo>
                  <a:pt x="192" y="262"/>
                </a:lnTo>
                <a:lnTo>
                  <a:pt x="204" y="256"/>
                </a:lnTo>
                <a:lnTo>
                  <a:pt x="218" y="254"/>
                </a:lnTo>
                <a:lnTo>
                  <a:pt x="233" y="256"/>
                </a:lnTo>
                <a:lnTo>
                  <a:pt x="249" y="262"/>
                </a:lnTo>
                <a:lnTo>
                  <a:pt x="264" y="273"/>
                </a:lnTo>
                <a:lnTo>
                  <a:pt x="279" y="288"/>
                </a:lnTo>
                <a:lnTo>
                  <a:pt x="292" y="302"/>
                </a:lnTo>
                <a:lnTo>
                  <a:pt x="301" y="309"/>
                </a:lnTo>
                <a:lnTo>
                  <a:pt x="309" y="311"/>
                </a:lnTo>
                <a:lnTo>
                  <a:pt x="314" y="309"/>
                </a:lnTo>
                <a:lnTo>
                  <a:pt x="316" y="304"/>
                </a:lnTo>
                <a:lnTo>
                  <a:pt x="316" y="295"/>
                </a:lnTo>
                <a:lnTo>
                  <a:pt x="315" y="285"/>
                </a:lnTo>
                <a:lnTo>
                  <a:pt x="312" y="275"/>
                </a:lnTo>
                <a:lnTo>
                  <a:pt x="310" y="264"/>
                </a:lnTo>
                <a:lnTo>
                  <a:pt x="314" y="255"/>
                </a:lnTo>
                <a:lnTo>
                  <a:pt x="321" y="248"/>
                </a:lnTo>
                <a:lnTo>
                  <a:pt x="330" y="243"/>
                </a:lnTo>
                <a:lnTo>
                  <a:pt x="341" y="241"/>
                </a:lnTo>
                <a:lnTo>
                  <a:pt x="353" y="244"/>
                </a:lnTo>
                <a:lnTo>
                  <a:pt x="366" y="251"/>
                </a:lnTo>
                <a:lnTo>
                  <a:pt x="378" y="263"/>
                </a:lnTo>
                <a:lnTo>
                  <a:pt x="391" y="273"/>
                </a:lnTo>
                <a:lnTo>
                  <a:pt x="403" y="274"/>
                </a:lnTo>
                <a:lnTo>
                  <a:pt x="414" y="269"/>
                </a:lnTo>
                <a:lnTo>
                  <a:pt x="426" y="261"/>
                </a:lnTo>
                <a:lnTo>
                  <a:pt x="437" y="252"/>
                </a:lnTo>
                <a:lnTo>
                  <a:pt x="447" y="246"/>
                </a:lnTo>
                <a:lnTo>
                  <a:pt x="459" y="246"/>
                </a:lnTo>
                <a:lnTo>
                  <a:pt x="469" y="253"/>
                </a:lnTo>
                <a:lnTo>
                  <a:pt x="479" y="264"/>
                </a:lnTo>
                <a:lnTo>
                  <a:pt x="484" y="267"/>
                </a:lnTo>
                <a:lnTo>
                  <a:pt x="488" y="266"/>
                </a:lnTo>
                <a:lnTo>
                  <a:pt x="487" y="261"/>
                </a:lnTo>
                <a:lnTo>
                  <a:pt x="482" y="253"/>
                </a:lnTo>
                <a:lnTo>
                  <a:pt x="474" y="243"/>
                </a:lnTo>
                <a:lnTo>
                  <a:pt x="460" y="232"/>
                </a:lnTo>
                <a:lnTo>
                  <a:pt x="443" y="221"/>
                </a:lnTo>
                <a:lnTo>
                  <a:pt x="461" y="230"/>
                </a:lnTo>
                <a:lnTo>
                  <a:pt x="480" y="236"/>
                </a:lnTo>
                <a:lnTo>
                  <a:pt x="496" y="240"/>
                </a:lnTo>
                <a:lnTo>
                  <a:pt x="513" y="243"/>
                </a:lnTo>
                <a:lnTo>
                  <a:pt x="527" y="244"/>
                </a:lnTo>
                <a:lnTo>
                  <a:pt x="541" y="243"/>
                </a:lnTo>
                <a:lnTo>
                  <a:pt x="552" y="239"/>
                </a:lnTo>
                <a:lnTo>
                  <a:pt x="562" y="236"/>
                </a:lnTo>
                <a:lnTo>
                  <a:pt x="568" y="231"/>
                </a:lnTo>
                <a:lnTo>
                  <a:pt x="573" y="224"/>
                </a:lnTo>
                <a:lnTo>
                  <a:pt x="574" y="217"/>
                </a:lnTo>
                <a:lnTo>
                  <a:pt x="573" y="209"/>
                </a:lnTo>
                <a:lnTo>
                  <a:pt x="567" y="201"/>
                </a:lnTo>
                <a:lnTo>
                  <a:pt x="558" y="192"/>
                </a:lnTo>
                <a:lnTo>
                  <a:pt x="545" y="183"/>
                </a:lnTo>
                <a:lnTo>
                  <a:pt x="528" y="174"/>
                </a:lnTo>
                <a:lnTo>
                  <a:pt x="547" y="179"/>
                </a:lnTo>
                <a:lnTo>
                  <a:pt x="560" y="179"/>
                </a:lnTo>
                <a:lnTo>
                  <a:pt x="570" y="174"/>
                </a:lnTo>
                <a:lnTo>
                  <a:pt x="572" y="166"/>
                </a:lnTo>
                <a:lnTo>
                  <a:pt x="567" y="158"/>
                </a:lnTo>
                <a:lnTo>
                  <a:pt x="555" y="150"/>
                </a:lnTo>
                <a:lnTo>
                  <a:pt x="533" y="146"/>
                </a:lnTo>
                <a:lnTo>
                  <a:pt x="503" y="147"/>
                </a:lnTo>
                <a:lnTo>
                  <a:pt x="472" y="148"/>
                </a:lnTo>
                <a:lnTo>
                  <a:pt x="450" y="144"/>
                </a:lnTo>
                <a:lnTo>
                  <a:pt x="437" y="136"/>
                </a:lnTo>
                <a:lnTo>
                  <a:pt x="431" y="127"/>
                </a:lnTo>
                <a:lnTo>
                  <a:pt x="435" y="118"/>
                </a:lnTo>
                <a:lnTo>
                  <a:pt x="446" y="112"/>
                </a:lnTo>
                <a:lnTo>
                  <a:pt x="465" y="108"/>
                </a:lnTo>
                <a:lnTo>
                  <a:pt x="491" y="110"/>
                </a:lnTo>
                <a:lnTo>
                  <a:pt x="514" y="115"/>
                </a:lnTo>
                <a:lnTo>
                  <a:pt x="525" y="116"/>
                </a:lnTo>
                <a:lnTo>
                  <a:pt x="525" y="115"/>
                </a:lnTo>
                <a:lnTo>
                  <a:pt x="518" y="110"/>
                </a:lnTo>
                <a:lnTo>
                  <a:pt x="503" y="105"/>
                </a:lnTo>
                <a:lnTo>
                  <a:pt x="483" y="97"/>
                </a:lnTo>
                <a:lnTo>
                  <a:pt x="460" y="87"/>
                </a:lnTo>
                <a:lnTo>
                  <a:pt x="436" y="76"/>
                </a:lnTo>
                <a:close/>
              </a:path>
            </a:pathLst>
          </a:custGeom>
          <a:solidFill>
            <a:srgbClr val="E0A3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Freeform 13"/>
          <p:cNvSpPr/>
          <p:nvPr/>
        </p:nvSpPr>
        <p:spPr bwMode="auto">
          <a:xfrm>
            <a:off x="8519701" y="1504781"/>
            <a:ext cx="257016" cy="584890"/>
          </a:xfrm>
          <a:custGeom>
            <a:avLst/>
            <a:gdLst>
              <a:gd name="T0" fmla="*/ 2147483647 w 286"/>
              <a:gd name="T1" fmla="*/ 2147483647 h 624"/>
              <a:gd name="T2" fmla="*/ 2147483647 w 286"/>
              <a:gd name="T3" fmla="*/ 2147483647 h 624"/>
              <a:gd name="T4" fmla="*/ 2147483647 w 286"/>
              <a:gd name="T5" fmla="*/ 2147483647 h 624"/>
              <a:gd name="T6" fmla="*/ 2147483647 w 286"/>
              <a:gd name="T7" fmla="*/ 2147483647 h 624"/>
              <a:gd name="T8" fmla="*/ 2147483647 w 286"/>
              <a:gd name="T9" fmla="*/ 2147483647 h 624"/>
              <a:gd name="T10" fmla="*/ 0 w 286"/>
              <a:gd name="T11" fmla="*/ 2147483647 h 624"/>
              <a:gd name="T12" fmla="*/ 2147483647 w 286"/>
              <a:gd name="T13" fmla="*/ 2147483647 h 624"/>
              <a:gd name="T14" fmla="*/ 2147483647 w 286"/>
              <a:gd name="T15" fmla="*/ 2147483647 h 624"/>
              <a:gd name="T16" fmla="*/ 2147483647 w 286"/>
              <a:gd name="T17" fmla="*/ 2147483647 h 624"/>
              <a:gd name="T18" fmla="*/ 2147483647 w 286"/>
              <a:gd name="T19" fmla="*/ 2147483647 h 624"/>
              <a:gd name="T20" fmla="*/ 2147483647 w 286"/>
              <a:gd name="T21" fmla="*/ 2147483647 h 624"/>
              <a:gd name="T22" fmla="*/ 2147483647 w 286"/>
              <a:gd name="T23" fmla="*/ 2147483647 h 624"/>
              <a:gd name="T24" fmla="*/ 2147483647 w 286"/>
              <a:gd name="T25" fmla="*/ 2147483647 h 624"/>
              <a:gd name="T26" fmla="*/ 2147483647 w 286"/>
              <a:gd name="T27" fmla="*/ 2147483647 h 624"/>
              <a:gd name="T28" fmla="*/ 2147483647 w 286"/>
              <a:gd name="T29" fmla="*/ 2147483647 h 624"/>
              <a:gd name="T30" fmla="*/ 2147483647 w 286"/>
              <a:gd name="T31" fmla="*/ 2147483647 h 624"/>
              <a:gd name="T32" fmla="*/ 2147483647 w 286"/>
              <a:gd name="T33" fmla="*/ 2147483647 h 624"/>
              <a:gd name="T34" fmla="*/ 2147483647 w 286"/>
              <a:gd name="T35" fmla="*/ 2147483647 h 624"/>
              <a:gd name="T36" fmla="*/ 2147483647 w 286"/>
              <a:gd name="T37" fmla="*/ 2147483647 h 624"/>
              <a:gd name="T38" fmla="*/ 2147483647 w 286"/>
              <a:gd name="T39" fmla="*/ 2147483647 h 624"/>
              <a:gd name="T40" fmla="*/ 2147483647 w 286"/>
              <a:gd name="T41" fmla="*/ 2147483647 h 624"/>
              <a:gd name="T42" fmla="*/ 2147483647 w 286"/>
              <a:gd name="T43" fmla="*/ 2147483647 h 624"/>
              <a:gd name="T44" fmla="*/ 2147483647 w 286"/>
              <a:gd name="T45" fmla="*/ 2147483647 h 624"/>
              <a:gd name="T46" fmla="*/ 2147483647 w 286"/>
              <a:gd name="T47" fmla="*/ 2147483647 h 624"/>
              <a:gd name="T48" fmla="*/ 2147483647 w 286"/>
              <a:gd name="T49" fmla="*/ 2147483647 h 624"/>
              <a:gd name="T50" fmla="*/ 2147483647 w 286"/>
              <a:gd name="T51" fmla="*/ 2147483647 h 624"/>
              <a:gd name="T52" fmla="*/ 2147483647 w 286"/>
              <a:gd name="T53" fmla="*/ 2147483647 h 624"/>
              <a:gd name="T54" fmla="*/ 2147483647 w 286"/>
              <a:gd name="T55" fmla="*/ 2147483647 h 624"/>
              <a:gd name="T56" fmla="*/ 2147483647 w 286"/>
              <a:gd name="T57" fmla="*/ 2147483647 h 624"/>
              <a:gd name="T58" fmla="*/ 2147483647 w 286"/>
              <a:gd name="T59" fmla="*/ 2147483647 h 624"/>
              <a:gd name="T60" fmla="*/ 2147483647 w 286"/>
              <a:gd name="T61" fmla="*/ 2147483647 h 624"/>
              <a:gd name="T62" fmla="*/ 2147483647 w 286"/>
              <a:gd name="T63" fmla="*/ 2147483647 h 624"/>
              <a:gd name="T64" fmla="*/ 2147483647 w 286"/>
              <a:gd name="T65" fmla="*/ 2147483647 h 624"/>
              <a:gd name="T66" fmla="*/ 2147483647 w 286"/>
              <a:gd name="T67" fmla="*/ 2147483647 h 624"/>
              <a:gd name="T68" fmla="*/ 2147483647 w 286"/>
              <a:gd name="T69" fmla="*/ 2147483647 h 624"/>
              <a:gd name="T70" fmla="*/ 2147483647 w 286"/>
              <a:gd name="T71" fmla="*/ 2147483647 h 624"/>
              <a:gd name="T72" fmla="*/ 2147483647 w 286"/>
              <a:gd name="T73" fmla="*/ 2147483647 h 624"/>
              <a:gd name="T74" fmla="*/ 2147483647 w 286"/>
              <a:gd name="T75" fmla="*/ 2147483647 h 624"/>
              <a:gd name="T76" fmla="*/ 2147483647 w 286"/>
              <a:gd name="T77" fmla="*/ 2147483647 h 624"/>
              <a:gd name="T78" fmla="*/ 2147483647 w 286"/>
              <a:gd name="T79" fmla="*/ 0 h 624"/>
              <a:gd name="T80" fmla="*/ 2147483647 w 286"/>
              <a:gd name="T81" fmla="*/ 2147483647 h 624"/>
              <a:gd name="T82" fmla="*/ 2147483647 w 286"/>
              <a:gd name="T83" fmla="*/ 2147483647 h 624"/>
              <a:gd name="T84" fmla="*/ 2147483647 w 286"/>
              <a:gd name="T85" fmla="*/ 2147483647 h 624"/>
              <a:gd name="T86" fmla="*/ 2147483647 w 286"/>
              <a:gd name="T87" fmla="*/ 2147483647 h 6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6"/>
              <a:gd name="T133" fmla="*/ 0 h 624"/>
              <a:gd name="T134" fmla="*/ 286 w 286"/>
              <a:gd name="T135" fmla="*/ 624 h 62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6" h="624">
                <a:moveTo>
                  <a:pt x="110" y="121"/>
                </a:moveTo>
                <a:lnTo>
                  <a:pt x="104" y="119"/>
                </a:lnTo>
                <a:lnTo>
                  <a:pt x="96" y="118"/>
                </a:lnTo>
                <a:lnTo>
                  <a:pt x="89" y="116"/>
                </a:lnTo>
                <a:lnTo>
                  <a:pt x="82" y="115"/>
                </a:lnTo>
                <a:lnTo>
                  <a:pt x="76" y="115"/>
                </a:lnTo>
                <a:lnTo>
                  <a:pt x="70" y="117"/>
                </a:lnTo>
                <a:lnTo>
                  <a:pt x="66" y="120"/>
                </a:lnTo>
                <a:lnTo>
                  <a:pt x="65" y="125"/>
                </a:lnTo>
                <a:lnTo>
                  <a:pt x="61" y="160"/>
                </a:lnTo>
                <a:lnTo>
                  <a:pt x="59" y="193"/>
                </a:lnTo>
                <a:lnTo>
                  <a:pt x="59" y="226"/>
                </a:lnTo>
                <a:lnTo>
                  <a:pt x="59" y="261"/>
                </a:lnTo>
                <a:lnTo>
                  <a:pt x="38" y="279"/>
                </a:lnTo>
                <a:lnTo>
                  <a:pt x="20" y="300"/>
                </a:lnTo>
                <a:lnTo>
                  <a:pt x="8" y="324"/>
                </a:lnTo>
                <a:lnTo>
                  <a:pt x="1" y="350"/>
                </a:lnTo>
                <a:lnTo>
                  <a:pt x="0" y="374"/>
                </a:lnTo>
                <a:lnTo>
                  <a:pt x="3" y="399"/>
                </a:lnTo>
                <a:lnTo>
                  <a:pt x="13" y="421"/>
                </a:lnTo>
                <a:lnTo>
                  <a:pt x="30" y="438"/>
                </a:lnTo>
                <a:lnTo>
                  <a:pt x="41" y="446"/>
                </a:lnTo>
                <a:lnTo>
                  <a:pt x="53" y="456"/>
                </a:lnTo>
                <a:lnTo>
                  <a:pt x="65" y="465"/>
                </a:lnTo>
                <a:lnTo>
                  <a:pt x="77" y="474"/>
                </a:lnTo>
                <a:lnTo>
                  <a:pt x="88" y="484"/>
                </a:lnTo>
                <a:lnTo>
                  <a:pt x="100" y="495"/>
                </a:lnTo>
                <a:lnTo>
                  <a:pt x="110" y="505"/>
                </a:lnTo>
                <a:lnTo>
                  <a:pt x="121" y="517"/>
                </a:lnTo>
                <a:lnTo>
                  <a:pt x="123" y="518"/>
                </a:lnTo>
                <a:lnTo>
                  <a:pt x="126" y="519"/>
                </a:lnTo>
                <a:lnTo>
                  <a:pt x="131" y="519"/>
                </a:lnTo>
                <a:lnTo>
                  <a:pt x="137" y="517"/>
                </a:lnTo>
                <a:lnTo>
                  <a:pt x="141" y="515"/>
                </a:lnTo>
                <a:lnTo>
                  <a:pt x="147" y="512"/>
                </a:lnTo>
                <a:lnTo>
                  <a:pt x="152" y="508"/>
                </a:lnTo>
                <a:lnTo>
                  <a:pt x="155" y="503"/>
                </a:lnTo>
                <a:lnTo>
                  <a:pt x="162" y="500"/>
                </a:lnTo>
                <a:lnTo>
                  <a:pt x="170" y="499"/>
                </a:lnTo>
                <a:lnTo>
                  <a:pt x="177" y="500"/>
                </a:lnTo>
                <a:lnTo>
                  <a:pt x="180" y="503"/>
                </a:lnTo>
                <a:lnTo>
                  <a:pt x="186" y="515"/>
                </a:lnTo>
                <a:lnTo>
                  <a:pt x="188" y="529"/>
                </a:lnTo>
                <a:lnTo>
                  <a:pt x="186" y="543"/>
                </a:lnTo>
                <a:lnTo>
                  <a:pt x="180" y="555"/>
                </a:lnTo>
                <a:lnTo>
                  <a:pt x="175" y="560"/>
                </a:lnTo>
                <a:lnTo>
                  <a:pt x="169" y="568"/>
                </a:lnTo>
                <a:lnTo>
                  <a:pt x="163" y="575"/>
                </a:lnTo>
                <a:lnTo>
                  <a:pt x="159" y="583"/>
                </a:lnTo>
                <a:lnTo>
                  <a:pt x="155" y="591"/>
                </a:lnTo>
                <a:lnTo>
                  <a:pt x="153" y="600"/>
                </a:lnTo>
                <a:lnTo>
                  <a:pt x="153" y="607"/>
                </a:lnTo>
                <a:lnTo>
                  <a:pt x="155" y="615"/>
                </a:lnTo>
                <a:lnTo>
                  <a:pt x="157" y="618"/>
                </a:lnTo>
                <a:lnTo>
                  <a:pt x="162" y="620"/>
                </a:lnTo>
                <a:lnTo>
                  <a:pt x="167" y="622"/>
                </a:lnTo>
                <a:lnTo>
                  <a:pt x="171" y="622"/>
                </a:lnTo>
                <a:lnTo>
                  <a:pt x="177" y="624"/>
                </a:lnTo>
                <a:lnTo>
                  <a:pt x="182" y="622"/>
                </a:lnTo>
                <a:lnTo>
                  <a:pt x="186" y="621"/>
                </a:lnTo>
                <a:lnTo>
                  <a:pt x="191" y="620"/>
                </a:lnTo>
                <a:lnTo>
                  <a:pt x="192" y="616"/>
                </a:lnTo>
                <a:lnTo>
                  <a:pt x="195" y="613"/>
                </a:lnTo>
                <a:lnTo>
                  <a:pt x="197" y="610"/>
                </a:lnTo>
                <a:lnTo>
                  <a:pt x="195" y="606"/>
                </a:lnTo>
                <a:lnTo>
                  <a:pt x="203" y="604"/>
                </a:lnTo>
                <a:lnTo>
                  <a:pt x="212" y="602"/>
                </a:lnTo>
                <a:lnTo>
                  <a:pt x="220" y="602"/>
                </a:lnTo>
                <a:lnTo>
                  <a:pt x="228" y="602"/>
                </a:lnTo>
                <a:lnTo>
                  <a:pt x="236" y="601"/>
                </a:lnTo>
                <a:lnTo>
                  <a:pt x="241" y="599"/>
                </a:lnTo>
                <a:lnTo>
                  <a:pt x="247" y="595"/>
                </a:lnTo>
                <a:lnTo>
                  <a:pt x="250" y="587"/>
                </a:lnTo>
                <a:lnTo>
                  <a:pt x="251" y="559"/>
                </a:lnTo>
                <a:lnTo>
                  <a:pt x="250" y="532"/>
                </a:lnTo>
                <a:lnTo>
                  <a:pt x="248" y="507"/>
                </a:lnTo>
                <a:lnTo>
                  <a:pt x="255" y="485"/>
                </a:lnTo>
                <a:lnTo>
                  <a:pt x="260" y="476"/>
                </a:lnTo>
                <a:lnTo>
                  <a:pt x="267" y="467"/>
                </a:lnTo>
                <a:lnTo>
                  <a:pt x="273" y="457"/>
                </a:lnTo>
                <a:lnTo>
                  <a:pt x="279" y="449"/>
                </a:lnTo>
                <a:lnTo>
                  <a:pt x="284" y="440"/>
                </a:lnTo>
                <a:lnTo>
                  <a:pt x="286" y="432"/>
                </a:lnTo>
                <a:lnTo>
                  <a:pt x="285" y="425"/>
                </a:lnTo>
                <a:lnTo>
                  <a:pt x="281" y="420"/>
                </a:lnTo>
                <a:lnTo>
                  <a:pt x="271" y="415"/>
                </a:lnTo>
                <a:lnTo>
                  <a:pt x="261" y="413"/>
                </a:lnTo>
                <a:lnTo>
                  <a:pt x="248" y="412"/>
                </a:lnTo>
                <a:lnTo>
                  <a:pt x="236" y="410"/>
                </a:lnTo>
                <a:lnTo>
                  <a:pt x="223" y="408"/>
                </a:lnTo>
                <a:lnTo>
                  <a:pt x="213" y="403"/>
                </a:lnTo>
                <a:lnTo>
                  <a:pt x="202" y="397"/>
                </a:lnTo>
                <a:lnTo>
                  <a:pt x="195" y="386"/>
                </a:lnTo>
                <a:lnTo>
                  <a:pt x="193" y="372"/>
                </a:lnTo>
                <a:lnTo>
                  <a:pt x="193" y="358"/>
                </a:lnTo>
                <a:lnTo>
                  <a:pt x="194" y="345"/>
                </a:lnTo>
                <a:lnTo>
                  <a:pt x="200" y="332"/>
                </a:lnTo>
                <a:lnTo>
                  <a:pt x="205" y="325"/>
                </a:lnTo>
                <a:lnTo>
                  <a:pt x="210" y="319"/>
                </a:lnTo>
                <a:lnTo>
                  <a:pt x="216" y="313"/>
                </a:lnTo>
                <a:lnTo>
                  <a:pt x="222" y="308"/>
                </a:lnTo>
                <a:lnTo>
                  <a:pt x="228" y="303"/>
                </a:lnTo>
                <a:lnTo>
                  <a:pt x="233" y="297"/>
                </a:lnTo>
                <a:lnTo>
                  <a:pt x="237" y="291"/>
                </a:lnTo>
                <a:lnTo>
                  <a:pt x="240" y="284"/>
                </a:lnTo>
                <a:lnTo>
                  <a:pt x="247" y="260"/>
                </a:lnTo>
                <a:lnTo>
                  <a:pt x="250" y="236"/>
                </a:lnTo>
                <a:lnTo>
                  <a:pt x="250" y="211"/>
                </a:lnTo>
                <a:lnTo>
                  <a:pt x="246" y="187"/>
                </a:lnTo>
                <a:lnTo>
                  <a:pt x="240" y="161"/>
                </a:lnTo>
                <a:lnTo>
                  <a:pt x="236" y="136"/>
                </a:lnTo>
                <a:lnTo>
                  <a:pt x="230" y="110"/>
                </a:lnTo>
                <a:lnTo>
                  <a:pt x="225" y="84"/>
                </a:lnTo>
                <a:lnTo>
                  <a:pt x="222" y="68"/>
                </a:lnTo>
                <a:lnTo>
                  <a:pt x="216" y="51"/>
                </a:lnTo>
                <a:lnTo>
                  <a:pt x="207" y="35"/>
                </a:lnTo>
                <a:lnTo>
                  <a:pt x="197" y="20"/>
                </a:lnTo>
                <a:lnTo>
                  <a:pt x="184" y="8"/>
                </a:lnTo>
                <a:lnTo>
                  <a:pt x="170" y="1"/>
                </a:lnTo>
                <a:lnTo>
                  <a:pt x="153" y="0"/>
                </a:lnTo>
                <a:lnTo>
                  <a:pt x="135" y="6"/>
                </a:lnTo>
                <a:lnTo>
                  <a:pt x="126" y="17"/>
                </a:lnTo>
                <a:lnTo>
                  <a:pt x="124" y="35"/>
                </a:lnTo>
                <a:lnTo>
                  <a:pt x="124" y="55"/>
                </a:lnTo>
                <a:lnTo>
                  <a:pt x="121" y="74"/>
                </a:lnTo>
                <a:lnTo>
                  <a:pt x="115" y="85"/>
                </a:lnTo>
                <a:lnTo>
                  <a:pt x="107" y="96"/>
                </a:lnTo>
                <a:lnTo>
                  <a:pt x="100" y="108"/>
                </a:lnTo>
                <a:lnTo>
                  <a:pt x="100" y="121"/>
                </a:lnTo>
                <a:lnTo>
                  <a:pt x="101" y="121"/>
                </a:lnTo>
                <a:lnTo>
                  <a:pt x="103" y="121"/>
                </a:lnTo>
                <a:lnTo>
                  <a:pt x="107" y="121"/>
                </a:lnTo>
                <a:lnTo>
                  <a:pt x="110" y="121"/>
                </a:lnTo>
                <a:close/>
              </a:path>
            </a:pathLst>
          </a:custGeom>
          <a:solidFill>
            <a:srgbClr val="B2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1" name="Freeform 14"/>
          <p:cNvSpPr/>
          <p:nvPr/>
        </p:nvSpPr>
        <p:spPr bwMode="auto">
          <a:xfrm>
            <a:off x="8177267" y="1441083"/>
            <a:ext cx="321636" cy="473566"/>
          </a:xfrm>
          <a:custGeom>
            <a:avLst/>
            <a:gdLst>
              <a:gd name="T0" fmla="*/ 2147483647 w 359"/>
              <a:gd name="T1" fmla="*/ 2147483647 h 505"/>
              <a:gd name="T2" fmla="*/ 2147483647 w 359"/>
              <a:gd name="T3" fmla="*/ 2147483647 h 505"/>
              <a:gd name="T4" fmla="*/ 2147483647 w 359"/>
              <a:gd name="T5" fmla="*/ 2147483647 h 505"/>
              <a:gd name="T6" fmla="*/ 2147483647 w 359"/>
              <a:gd name="T7" fmla="*/ 2147483647 h 505"/>
              <a:gd name="T8" fmla="*/ 2147483647 w 359"/>
              <a:gd name="T9" fmla="*/ 2147483647 h 505"/>
              <a:gd name="T10" fmla="*/ 2147483647 w 359"/>
              <a:gd name="T11" fmla="*/ 2147483647 h 505"/>
              <a:gd name="T12" fmla="*/ 2147483647 w 359"/>
              <a:gd name="T13" fmla="*/ 2147483647 h 505"/>
              <a:gd name="T14" fmla="*/ 2147483647 w 359"/>
              <a:gd name="T15" fmla="*/ 2147483647 h 505"/>
              <a:gd name="T16" fmla="*/ 2147483647 w 359"/>
              <a:gd name="T17" fmla="*/ 2147483647 h 505"/>
              <a:gd name="T18" fmla="*/ 2147483647 w 359"/>
              <a:gd name="T19" fmla="*/ 2147483647 h 505"/>
              <a:gd name="T20" fmla="*/ 2147483647 w 359"/>
              <a:gd name="T21" fmla="*/ 2147483647 h 505"/>
              <a:gd name="T22" fmla="*/ 2147483647 w 359"/>
              <a:gd name="T23" fmla="*/ 2147483647 h 505"/>
              <a:gd name="T24" fmla="*/ 2147483647 w 359"/>
              <a:gd name="T25" fmla="*/ 2147483647 h 505"/>
              <a:gd name="T26" fmla="*/ 2147483647 w 359"/>
              <a:gd name="T27" fmla="*/ 2147483647 h 505"/>
              <a:gd name="T28" fmla="*/ 2147483647 w 359"/>
              <a:gd name="T29" fmla="*/ 2147483647 h 505"/>
              <a:gd name="T30" fmla="*/ 2147483647 w 359"/>
              <a:gd name="T31" fmla="*/ 2147483647 h 505"/>
              <a:gd name="T32" fmla="*/ 0 w 359"/>
              <a:gd name="T33" fmla="*/ 2147483647 h 505"/>
              <a:gd name="T34" fmla="*/ 2147483647 w 359"/>
              <a:gd name="T35" fmla="*/ 2147483647 h 505"/>
              <a:gd name="T36" fmla="*/ 2147483647 w 359"/>
              <a:gd name="T37" fmla="*/ 2147483647 h 505"/>
              <a:gd name="T38" fmla="*/ 2147483647 w 359"/>
              <a:gd name="T39" fmla="*/ 2147483647 h 505"/>
              <a:gd name="T40" fmla="*/ 2147483647 w 359"/>
              <a:gd name="T41" fmla="*/ 2147483647 h 505"/>
              <a:gd name="T42" fmla="*/ 2147483647 w 359"/>
              <a:gd name="T43" fmla="*/ 2147483647 h 505"/>
              <a:gd name="T44" fmla="*/ 2147483647 w 359"/>
              <a:gd name="T45" fmla="*/ 2147483647 h 505"/>
              <a:gd name="T46" fmla="*/ 2147483647 w 359"/>
              <a:gd name="T47" fmla="*/ 2147483647 h 505"/>
              <a:gd name="T48" fmla="*/ 2147483647 w 359"/>
              <a:gd name="T49" fmla="*/ 2147483647 h 505"/>
              <a:gd name="T50" fmla="*/ 2147483647 w 359"/>
              <a:gd name="T51" fmla="*/ 2147483647 h 505"/>
              <a:gd name="T52" fmla="*/ 2147483647 w 359"/>
              <a:gd name="T53" fmla="*/ 2147483647 h 505"/>
              <a:gd name="T54" fmla="*/ 2147483647 w 359"/>
              <a:gd name="T55" fmla="*/ 2147483647 h 505"/>
              <a:gd name="T56" fmla="*/ 2147483647 w 359"/>
              <a:gd name="T57" fmla="*/ 2147483647 h 505"/>
              <a:gd name="T58" fmla="*/ 2147483647 w 359"/>
              <a:gd name="T59" fmla="*/ 2147483647 h 505"/>
              <a:gd name="T60" fmla="*/ 2147483647 w 359"/>
              <a:gd name="T61" fmla="*/ 2147483647 h 505"/>
              <a:gd name="T62" fmla="*/ 2147483647 w 359"/>
              <a:gd name="T63" fmla="*/ 2147483647 h 505"/>
              <a:gd name="T64" fmla="*/ 2147483647 w 359"/>
              <a:gd name="T65" fmla="*/ 2147483647 h 505"/>
              <a:gd name="T66" fmla="*/ 2147483647 w 359"/>
              <a:gd name="T67" fmla="*/ 2147483647 h 505"/>
              <a:gd name="T68" fmla="*/ 2147483647 w 359"/>
              <a:gd name="T69" fmla="*/ 2147483647 h 505"/>
              <a:gd name="T70" fmla="*/ 2147483647 w 359"/>
              <a:gd name="T71" fmla="*/ 2147483647 h 505"/>
              <a:gd name="T72" fmla="*/ 2147483647 w 359"/>
              <a:gd name="T73" fmla="*/ 2147483647 h 505"/>
              <a:gd name="T74" fmla="*/ 2147483647 w 359"/>
              <a:gd name="T75" fmla="*/ 2147483647 h 505"/>
              <a:gd name="T76" fmla="*/ 2147483647 w 359"/>
              <a:gd name="T77" fmla="*/ 2147483647 h 505"/>
              <a:gd name="T78" fmla="*/ 2147483647 w 359"/>
              <a:gd name="T79" fmla="*/ 2147483647 h 505"/>
              <a:gd name="T80" fmla="*/ 2147483647 w 359"/>
              <a:gd name="T81" fmla="*/ 2147483647 h 505"/>
              <a:gd name="T82" fmla="*/ 2147483647 w 359"/>
              <a:gd name="T83" fmla="*/ 2147483647 h 505"/>
              <a:gd name="T84" fmla="*/ 2147483647 w 359"/>
              <a:gd name="T85" fmla="*/ 2147483647 h 505"/>
              <a:gd name="T86" fmla="*/ 2147483647 w 359"/>
              <a:gd name="T87" fmla="*/ 2147483647 h 505"/>
              <a:gd name="T88" fmla="*/ 2147483647 w 359"/>
              <a:gd name="T89" fmla="*/ 2147483647 h 505"/>
              <a:gd name="T90" fmla="*/ 2147483647 w 359"/>
              <a:gd name="T91" fmla="*/ 2147483647 h 505"/>
              <a:gd name="T92" fmla="*/ 2147483647 w 359"/>
              <a:gd name="T93" fmla="*/ 2147483647 h 505"/>
              <a:gd name="T94" fmla="*/ 2147483647 w 359"/>
              <a:gd name="T95" fmla="*/ 2147483647 h 505"/>
              <a:gd name="T96" fmla="*/ 2147483647 w 359"/>
              <a:gd name="T97" fmla="*/ 2147483647 h 505"/>
              <a:gd name="T98" fmla="*/ 2147483647 w 359"/>
              <a:gd name="T99" fmla="*/ 2147483647 h 505"/>
              <a:gd name="T100" fmla="*/ 2147483647 w 359"/>
              <a:gd name="T101" fmla="*/ 2147483647 h 505"/>
              <a:gd name="T102" fmla="*/ 2147483647 w 359"/>
              <a:gd name="T103" fmla="*/ 2147483647 h 505"/>
              <a:gd name="T104" fmla="*/ 2147483647 w 359"/>
              <a:gd name="T105" fmla="*/ 2147483647 h 505"/>
              <a:gd name="T106" fmla="*/ 2147483647 w 359"/>
              <a:gd name="T107" fmla="*/ 2147483647 h 505"/>
              <a:gd name="T108" fmla="*/ 2147483647 w 359"/>
              <a:gd name="T109" fmla="*/ 2147483647 h 505"/>
              <a:gd name="T110" fmla="*/ 2147483647 w 359"/>
              <a:gd name="T111" fmla="*/ 2147483647 h 505"/>
              <a:gd name="T112" fmla="*/ 2147483647 w 359"/>
              <a:gd name="T113" fmla="*/ 2147483647 h 505"/>
              <a:gd name="T114" fmla="*/ 2147483647 w 359"/>
              <a:gd name="T115" fmla="*/ 0 h 505"/>
              <a:gd name="T116" fmla="*/ 2147483647 w 359"/>
              <a:gd name="T117" fmla="*/ 2147483647 h 505"/>
              <a:gd name="T118" fmla="*/ 2147483647 w 359"/>
              <a:gd name="T119" fmla="*/ 2147483647 h 505"/>
              <a:gd name="T120" fmla="*/ 2147483647 w 359"/>
              <a:gd name="T121" fmla="*/ 2147483647 h 505"/>
              <a:gd name="T122" fmla="*/ 2147483647 w 359"/>
              <a:gd name="T123" fmla="*/ 2147483647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59"/>
              <a:gd name="T187" fmla="*/ 0 h 505"/>
              <a:gd name="T188" fmla="*/ 359 w 359"/>
              <a:gd name="T189" fmla="*/ 505 h 50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59" h="505">
                <a:moveTo>
                  <a:pt x="221" y="62"/>
                </a:moveTo>
                <a:lnTo>
                  <a:pt x="217" y="64"/>
                </a:lnTo>
                <a:lnTo>
                  <a:pt x="210" y="66"/>
                </a:lnTo>
                <a:lnTo>
                  <a:pt x="204" y="67"/>
                </a:lnTo>
                <a:lnTo>
                  <a:pt x="197" y="66"/>
                </a:lnTo>
                <a:lnTo>
                  <a:pt x="190" y="66"/>
                </a:lnTo>
                <a:lnTo>
                  <a:pt x="185" y="65"/>
                </a:lnTo>
                <a:lnTo>
                  <a:pt x="178" y="63"/>
                </a:lnTo>
                <a:lnTo>
                  <a:pt x="172" y="62"/>
                </a:lnTo>
                <a:lnTo>
                  <a:pt x="158" y="56"/>
                </a:lnTo>
                <a:lnTo>
                  <a:pt x="145" y="49"/>
                </a:lnTo>
                <a:lnTo>
                  <a:pt x="132" y="41"/>
                </a:lnTo>
                <a:lnTo>
                  <a:pt x="119" y="34"/>
                </a:lnTo>
                <a:lnTo>
                  <a:pt x="106" y="28"/>
                </a:lnTo>
                <a:lnTo>
                  <a:pt x="92" y="25"/>
                </a:lnTo>
                <a:lnTo>
                  <a:pt x="80" y="25"/>
                </a:lnTo>
                <a:lnTo>
                  <a:pt x="66" y="29"/>
                </a:lnTo>
                <a:lnTo>
                  <a:pt x="58" y="36"/>
                </a:lnTo>
                <a:lnTo>
                  <a:pt x="53" y="46"/>
                </a:lnTo>
                <a:lnTo>
                  <a:pt x="53" y="56"/>
                </a:lnTo>
                <a:lnTo>
                  <a:pt x="54" y="67"/>
                </a:lnTo>
                <a:lnTo>
                  <a:pt x="56" y="79"/>
                </a:lnTo>
                <a:lnTo>
                  <a:pt x="56" y="88"/>
                </a:lnTo>
                <a:lnTo>
                  <a:pt x="53" y="97"/>
                </a:lnTo>
                <a:lnTo>
                  <a:pt x="46" y="104"/>
                </a:lnTo>
                <a:lnTo>
                  <a:pt x="42" y="108"/>
                </a:lnTo>
                <a:lnTo>
                  <a:pt x="36" y="112"/>
                </a:lnTo>
                <a:lnTo>
                  <a:pt x="30" y="115"/>
                </a:lnTo>
                <a:lnTo>
                  <a:pt x="23" y="119"/>
                </a:lnTo>
                <a:lnTo>
                  <a:pt x="18" y="122"/>
                </a:lnTo>
                <a:lnTo>
                  <a:pt x="11" y="125"/>
                </a:lnTo>
                <a:lnTo>
                  <a:pt x="5" y="130"/>
                </a:lnTo>
                <a:lnTo>
                  <a:pt x="0" y="137"/>
                </a:lnTo>
                <a:lnTo>
                  <a:pt x="0" y="145"/>
                </a:lnTo>
                <a:lnTo>
                  <a:pt x="0" y="156"/>
                </a:lnTo>
                <a:lnTo>
                  <a:pt x="1" y="165"/>
                </a:lnTo>
                <a:lnTo>
                  <a:pt x="6" y="169"/>
                </a:lnTo>
                <a:lnTo>
                  <a:pt x="19" y="171"/>
                </a:lnTo>
                <a:lnTo>
                  <a:pt x="33" y="173"/>
                </a:lnTo>
                <a:lnTo>
                  <a:pt x="45" y="175"/>
                </a:lnTo>
                <a:lnTo>
                  <a:pt x="58" y="180"/>
                </a:lnTo>
                <a:lnTo>
                  <a:pt x="71" y="184"/>
                </a:lnTo>
                <a:lnTo>
                  <a:pt x="81" y="189"/>
                </a:lnTo>
                <a:lnTo>
                  <a:pt x="89" y="197"/>
                </a:lnTo>
                <a:lnTo>
                  <a:pt x="96" y="207"/>
                </a:lnTo>
                <a:lnTo>
                  <a:pt x="103" y="221"/>
                </a:lnTo>
                <a:lnTo>
                  <a:pt x="110" y="236"/>
                </a:lnTo>
                <a:lnTo>
                  <a:pt x="115" y="251"/>
                </a:lnTo>
                <a:lnTo>
                  <a:pt x="121" y="265"/>
                </a:lnTo>
                <a:lnTo>
                  <a:pt x="128" y="277"/>
                </a:lnTo>
                <a:lnTo>
                  <a:pt x="136" y="290"/>
                </a:lnTo>
                <a:lnTo>
                  <a:pt x="148" y="300"/>
                </a:lnTo>
                <a:lnTo>
                  <a:pt x="160" y="309"/>
                </a:lnTo>
                <a:lnTo>
                  <a:pt x="172" y="313"/>
                </a:lnTo>
                <a:lnTo>
                  <a:pt x="183" y="316"/>
                </a:lnTo>
                <a:lnTo>
                  <a:pt x="194" y="319"/>
                </a:lnTo>
                <a:lnTo>
                  <a:pt x="204" y="323"/>
                </a:lnTo>
                <a:lnTo>
                  <a:pt x="215" y="327"/>
                </a:lnTo>
                <a:lnTo>
                  <a:pt x="223" y="332"/>
                </a:lnTo>
                <a:lnTo>
                  <a:pt x="231" y="341"/>
                </a:lnTo>
                <a:lnTo>
                  <a:pt x="236" y="352"/>
                </a:lnTo>
                <a:lnTo>
                  <a:pt x="239" y="363"/>
                </a:lnTo>
                <a:lnTo>
                  <a:pt x="238" y="373"/>
                </a:lnTo>
                <a:lnTo>
                  <a:pt x="235" y="383"/>
                </a:lnTo>
                <a:lnTo>
                  <a:pt x="231" y="391"/>
                </a:lnTo>
                <a:lnTo>
                  <a:pt x="226" y="400"/>
                </a:lnTo>
                <a:lnTo>
                  <a:pt x="220" y="408"/>
                </a:lnTo>
                <a:lnTo>
                  <a:pt x="216" y="417"/>
                </a:lnTo>
                <a:lnTo>
                  <a:pt x="211" y="426"/>
                </a:lnTo>
                <a:lnTo>
                  <a:pt x="206" y="435"/>
                </a:lnTo>
                <a:lnTo>
                  <a:pt x="204" y="444"/>
                </a:lnTo>
                <a:lnTo>
                  <a:pt x="203" y="454"/>
                </a:lnTo>
                <a:lnTo>
                  <a:pt x="204" y="462"/>
                </a:lnTo>
                <a:lnTo>
                  <a:pt x="208" y="470"/>
                </a:lnTo>
                <a:lnTo>
                  <a:pt x="213" y="476"/>
                </a:lnTo>
                <a:lnTo>
                  <a:pt x="220" y="480"/>
                </a:lnTo>
                <a:lnTo>
                  <a:pt x="231" y="481"/>
                </a:lnTo>
                <a:lnTo>
                  <a:pt x="245" y="485"/>
                </a:lnTo>
                <a:lnTo>
                  <a:pt x="257" y="489"/>
                </a:lnTo>
                <a:lnTo>
                  <a:pt x="271" y="494"/>
                </a:lnTo>
                <a:lnTo>
                  <a:pt x="284" y="499"/>
                </a:lnTo>
                <a:lnTo>
                  <a:pt x="296" y="503"/>
                </a:lnTo>
                <a:lnTo>
                  <a:pt x="309" y="505"/>
                </a:lnTo>
                <a:lnTo>
                  <a:pt x="323" y="504"/>
                </a:lnTo>
                <a:lnTo>
                  <a:pt x="336" y="500"/>
                </a:lnTo>
                <a:lnTo>
                  <a:pt x="340" y="498"/>
                </a:lnTo>
                <a:lnTo>
                  <a:pt x="344" y="491"/>
                </a:lnTo>
                <a:lnTo>
                  <a:pt x="347" y="485"/>
                </a:lnTo>
                <a:lnTo>
                  <a:pt x="349" y="477"/>
                </a:lnTo>
                <a:lnTo>
                  <a:pt x="356" y="449"/>
                </a:lnTo>
                <a:lnTo>
                  <a:pt x="359" y="421"/>
                </a:lnTo>
                <a:lnTo>
                  <a:pt x="356" y="393"/>
                </a:lnTo>
                <a:lnTo>
                  <a:pt x="349" y="365"/>
                </a:lnTo>
                <a:lnTo>
                  <a:pt x="345" y="348"/>
                </a:lnTo>
                <a:lnTo>
                  <a:pt x="337" y="333"/>
                </a:lnTo>
                <a:lnTo>
                  <a:pt x="327" y="318"/>
                </a:lnTo>
                <a:lnTo>
                  <a:pt x="322" y="304"/>
                </a:lnTo>
                <a:lnTo>
                  <a:pt x="316" y="289"/>
                </a:lnTo>
                <a:lnTo>
                  <a:pt x="314" y="273"/>
                </a:lnTo>
                <a:lnTo>
                  <a:pt x="316" y="257"/>
                </a:lnTo>
                <a:lnTo>
                  <a:pt x="322" y="240"/>
                </a:lnTo>
                <a:lnTo>
                  <a:pt x="329" y="223"/>
                </a:lnTo>
                <a:lnTo>
                  <a:pt x="336" y="207"/>
                </a:lnTo>
                <a:lnTo>
                  <a:pt x="342" y="190"/>
                </a:lnTo>
                <a:lnTo>
                  <a:pt x="347" y="174"/>
                </a:lnTo>
                <a:lnTo>
                  <a:pt x="348" y="142"/>
                </a:lnTo>
                <a:lnTo>
                  <a:pt x="348" y="109"/>
                </a:lnTo>
                <a:lnTo>
                  <a:pt x="346" y="78"/>
                </a:lnTo>
                <a:lnTo>
                  <a:pt x="336" y="49"/>
                </a:lnTo>
                <a:lnTo>
                  <a:pt x="330" y="37"/>
                </a:lnTo>
                <a:lnTo>
                  <a:pt x="322" y="26"/>
                </a:lnTo>
                <a:lnTo>
                  <a:pt x="314" y="17"/>
                </a:lnTo>
                <a:lnTo>
                  <a:pt x="303" y="9"/>
                </a:lnTo>
                <a:lnTo>
                  <a:pt x="291" y="4"/>
                </a:lnTo>
                <a:lnTo>
                  <a:pt x="277" y="2"/>
                </a:lnTo>
                <a:lnTo>
                  <a:pt x="262" y="0"/>
                </a:lnTo>
                <a:lnTo>
                  <a:pt x="246" y="3"/>
                </a:lnTo>
                <a:lnTo>
                  <a:pt x="241" y="4"/>
                </a:lnTo>
                <a:lnTo>
                  <a:pt x="240" y="8"/>
                </a:lnTo>
                <a:lnTo>
                  <a:pt x="239" y="12"/>
                </a:lnTo>
                <a:lnTo>
                  <a:pt x="236" y="15"/>
                </a:lnTo>
                <a:lnTo>
                  <a:pt x="234" y="29"/>
                </a:lnTo>
                <a:lnTo>
                  <a:pt x="233" y="42"/>
                </a:lnTo>
                <a:lnTo>
                  <a:pt x="230" y="53"/>
                </a:lnTo>
                <a:lnTo>
                  <a:pt x="221" y="62"/>
                </a:lnTo>
                <a:close/>
              </a:path>
            </a:pathLst>
          </a:custGeom>
          <a:solidFill>
            <a:srgbClr val="B27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2" name="Freeform 15"/>
          <p:cNvSpPr/>
          <p:nvPr/>
        </p:nvSpPr>
        <p:spPr bwMode="auto">
          <a:xfrm>
            <a:off x="7967851" y="2087209"/>
            <a:ext cx="480252" cy="242968"/>
          </a:xfrm>
          <a:custGeom>
            <a:avLst/>
            <a:gdLst>
              <a:gd name="T0" fmla="*/ 2147483647 w 536"/>
              <a:gd name="T1" fmla="*/ 2147483647 h 259"/>
              <a:gd name="T2" fmla="*/ 2147483647 w 536"/>
              <a:gd name="T3" fmla="*/ 2147483647 h 259"/>
              <a:gd name="T4" fmla="*/ 2147483647 w 536"/>
              <a:gd name="T5" fmla="*/ 2147483647 h 259"/>
              <a:gd name="T6" fmla="*/ 2147483647 w 536"/>
              <a:gd name="T7" fmla="*/ 2147483647 h 259"/>
              <a:gd name="T8" fmla="*/ 2147483647 w 536"/>
              <a:gd name="T9" fmla="*/ 2147483647 h 259"/>
              <a:gd name="T10" fmla="*/ 2147483647 w 536"/>
              <a:gd name="T11" fmla="*/ 2147483647 h 259"/>
              <a:gd name="T12" fmla="*/ 2147483647 w 536"/>
              <a:gd name="T13" fmla="*/ 2147483647 h 259"/>
              <a:gd name="T14" fmla="*/ 2147483647 w 536"/>
              <a:gd name="T15" fmla="*/ 2147483647 h 259"/>
              <a:gd name="T16" fmla="*/ 2147483647 w 536"/>
              <a:gd name="T17" fmla="*/ 2147483647 h 259"/>
              <a:gd name="T18" fmla="*/ 2147483647 w 536"/>
              <a:gd name="T19" fmla="*/ 2147483647 h 259"/>
              <a:gd name="T20" fmla="*/ 2147483647 w 536"/>
              <a:gd name="T21" fmla="*/ 2147483647 h 259"/>
              <a:gd name="T22" fmla="*/ 2147483647 w 536"/>
              <a:gd name="T23" fmla="*/ 2147483647 h 259"/>
              <a:gd name="T24" fmla="*/ 2147483647 w 536"/>
              <a:gd name="T25" fmla="*/ 2147483647 h 259"/>
              <a:gd name="T26" fmla="*/ 2147483647 w 536"/>
              <a:gd name="T27" fmla="*/ 2147483647 h 259"/>
              <a:gd name="T28" fmla="*/ 2147483647 w 536"/>
              <a:gd name="T29" fmla="*/ 2147483647 h 259"/>
              <a:gd name="T30" fmla="*/ 2147483647 w 536"/>
              <a:gd name="T31" fmla="*/ 2147483647 h 259"/>
              <a:gd name="T32" fmla="*/ 2147483647 w 536"/>
              <a:gd name="T33" fmla="*/ 2147483647 h 259"/>
              <a:gd name="T34" fmla="*/ 2147483647 w 536"/>
              <a:gd name="T35" fmla="*/ 2147483647 h 259"/>
              <a:gd name="T36" fmla="*/ 2147483647 w 536"/>
              <a:gd name="T37" fmla="*/ 0 h 259"/>
              <a:gd name="T38" fmla="*/ 2147483647 w 536"/>
              <a:gd name="T39" fmla="*/ 2147483647 h 259"/>
              <a:gd name="T40" fmla="*/ 0 w 536"/>
              <a:gd name="T41" fmla="*/ 2147483647 h 259"/>
              <a:gd name="T42" fmla="*/ 2147483647 w 536"/>
              <a:gd name="T43" fmla="*/ 0 h 259"/>
              <a:gd name="T44" fmla="*/ 2147483647 w 536"/>
              <a:gd name="T45" fmla="*/ 2147483647 h 259"/>
              <a:gd name="T46" fmla="*/ 2147483647 w 536"/>
              <a:gd name="T47" fmla="*/ 2147483647 h 259"/>
              <a:gd name="T48" fmla="*/ 2147483647 w 536"/>
              <a:gd name="T49" fmla="*/ 2147483647 h 259"/>
              <a:gd name="T50" fmla="*/ 2147483647 w 536"/>
              <a:gd name="T51" fmla="*/ 2147483647 h 259"/>
              <a:gd name="T52" fmla="*/ 2147483647 w 536"/>
              <a:gd name="T53" fmla="*/ 2147483647 h 259"/>
              <a:gd name="T54" fmla="*/ 2147483647 w 536"/>
              <a:gd name="T55" fmla="*/ 2147483647 h 259"/>
              <a:gd name="T56" fmla="*/ 2147483647 w 536"/>
              <a:gd name="T57" fmla="*/ 2147483647 h 259"/>
              <a:gd name="T58" fmla="*/ 2147483647 w 536"/>
              <a:gd name="T59" fmla="*/ 2147483647 h 259"/>
              <a:gd name="T60" fmla="*/ 2147483647 w 536"/>
              <a:gd name="T61" fmla="*/ 2147483647 h 259"/>
              <a:gd name="T62" fmla="*/ 2147483647 w 536"/>
              <a:gd name="T63" fmla="*/ 2147483647 h 259"/>
              <a:gd name="T64" fmla="*/ 2147483647 w 536"/>
              <a:gd name="T65" fmla="*/ 2147483647 h 259"/>
              <a:gd name="T66" fmla="*/ 2147483647 w 536"/>
              <a:gd name="T67" fmla="*/ 2147483647 h 259"/>
              <a:gd name="T68" fmla="*/ 2147483647 w 536"/>
              <a:gd name="T69" fmla="*/ 2147483647 h 259"/>
              <a:gd name="T70" fmla="*/ 2147483647 w 536"/>
              <a:gd name="T71" fmla="*/ 2147483647 h 259"/>
              <a:gd name="T72" fmla="*/ 2147483647 w 536"/>
              <a:gd name="T73" fmla="*/ 2147483647 h 259"/>
              <a:gd name="T74" fmla="*/ 2147483647 w 536"/>
              <a:gd name="T75" fmla="*/ 2147483647 h 259"/>
              <a:gd name="T76" fmla="*/ 2147483647 w 536"/>
              <a:gd name="T77" fmla="*/ 2147483647 h 259"/>
              <a:gd name="T78" fmla="*/ 2147483647 w 536"/>
              <a:gd name="T79" fmla="*/ 2147483647 h 2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36"/>
              <a:gd name="T121" fmla="*/ 0 h 259"/>
              <a:gd name="T122" fmla="*/ 536 w 536"/>
              <a:gd name="T123" fmla="*/ 259 h 25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36" h="259">
                <a:moveTo>
                  <a:pt x="491" y="259"/>
                </a:moveTo>
                <a:lnTo>
                  <a:pt x="488" y="258"/>
                </a:lnTo>
                <a:lnTo>
                  <a:pt x="484" y="253"/>
                </a:lnTo>
                <a:lnTo>
                  <a:pt x="476" y="246"/>
                </a:lnTo>
                <a:lnTo>
                  <a:pt x="469" y="236"/>
                </a:lnTo>
                <a:lnTo>
                  <a:pt x="462" y="224"/>
                </a:lnTo>
                <a:lnTo>
                  <a:pt x="457" y="210"/>
                </a:lnTo>
                <a:lnTo>
                  <a:pt x="456" y="194"/>
                </a:lnTo>
                <a:lnTo>
                  <a:pt x="461" y="177"/>
                </a:lnTo>
                <a:lnTo>
                  <a:pt x="462" y="175"/>
                </a:lnTo>
                <a:lnTo>
                  <a:pt x="462" y="169"/>
                </a:lnTo>
                <a:lnTo>
                  <a:pt x="461" y="161"/>
                </a:lnTo>
                <a:lnTo>
                  <a:pt x="455" y="153"/>
                </a:lnTo>
                <a:lnTo>
                  <a:pt x="443" y="146"/>
                </a:lnTo>
                <a:lnTo>
                  <a:pt x="424" y="143"/>
                </a:lnTo>
                <a:lnTo>
                  <a:pt x="394" y="143"/>
                </a:lnTo>
                <a:lnTo>
                  <a:pt x="352" y="148"/>
                </a:lnTo>
                <a:lnTo>
                  <a:pt x="350" y="148"/>
                </a:lnTo>
                <a:lnTo>
                  <a:pt x="344" y="149"/>
                </a:lnTo>
                <a:lnTo>
                  <a:pt x="334" y="151"/>
                </a:lnTo>
                <a:lnTo>
                  <a:pt x="321" y="152"/>
                </a:lnTo>
                <a:lnTo>
                  <a:pt x="305" y="153"/>
                </a:lnTo>
                <a:lnTo>
                  <a:pt x="288" y="154"/>
                </a:lnTo>
                <a:lnTo>
                  <a:pt x="268" y="154"/>
                </a:lnTo>
                <a:lnTo>
                  <a:pt x="246" y="154"/>
                </a:lnTo>
                <a:lnTo>
                  <a:pt x="225" y="152"/>
                </a:lnTo>
                <a:lnTo>
                  <a:pt x="203" y="148"/>
                </a:lnTo>
                <a:lnTo>
                  <a:pt x="181" y="143"/>
                </a:lnTo>
                <a:lnTo>
                  <a:pt x="160" y="136"/>
                </a:lnTo>
                <a:lnTo>
                  <a:pt x="139" y="127"/>
                </a:lnTo>
                <a:lnTo>
                  <a:pt x="120" y="114"/>
                </a:lnTo>
                <a:lnTo>
                  <a:pt x="104" y="99"/>
                </a:lnTo>
                <a:lnTo>
                  <a:pt x="89" y="80"/>
                </a:lnTo>
                <a:lnTo>
                  <a:pt x="66" y="46"/>
                </a:lnTo>
                <a:lnTo>
                  <a:pt x="49" y="23"/>
                </a:lnTo>
                <a:lnTo>
                  <a:pt x="37" y="10"/>
                </a:lnTo>
                <a:lnTo>
                  <a:pt x="29" y="2"/>
                </a:lnTo>
                <a:lnTo>
                  <a:pt x="22" y="0"/>
                </a:lnTo>
                <a:lnTo>
                  <a:pt x="17" y="1"/>
                </a:lnTo>
                <a:lnTo>
                  <a:pt x="11" y="3"/>
                </a:lnTo>
                <a:lnTo>
                  <a:pt x="4" y="4"/>
                </a:lnTo>
                <a:lnTo>
                  <a:pt x="0" y="3"/>
                </a:lnTo>
                <a:lnTo>
                  <a:pt x="1" y="1"/>
                </a:lnTo>
                <a:lnTo>
                  <a:pt x="7" y="0"/>
                </a:lnTo>
                <a:lnTo>
                  <a:pt x="18" y="2"/>
                </a:lnTo>
                <a:lnTo>
                  <a:pt x="34" y="10"/>
                </a:lnTo>
                <a:lnTo>
                  <a:pt x="55" y="23"/>
                </a:lnTo>
                <a:lnTo>
                  <a:pt x="79" y="47"/>
                </a:lnTo>
                <a:lnTo>
                  <a:pt x="107" y="80"/>
                </a:lnTo>
                <a:lnTo>
                  <a:pt x="109" y="84"/>
                </a:lnTo>
                <a:lnTo>
                  <a:pt x="115" y="91"/>
                </a:lnTo>
                <a:lnTo>
                  <a:pt x="125" y="102"/>
                </a:lnTo>
                <a:lnTo>
                  <a:pt x="140" y="114"/>
                </a:lnTo>
                <a:lnTo>
                  <a:pt x="160" y="125"/>
                </a:lnTo>
                <a:lnTo>
                  <a:pt x="184" y="134"/>
                </a:lnTo>
                <a:lnTo>
                  <a:pt x="213" y="138"/>
                </a:lnTo>
                <a:lnTo>
                  <a:pt x="248" y="137"/>
                </a:lnTo>
                <a:lnTo>
                  <a:pt x="268" y="136"/>
                </a:lnTo>
                <a:lnTo>
                  <a:pt x="283" y="136"/>
                </a:lnTo>
                <a:lnTo>
                  <a:pt x="295" y="138"/>
                </a:lnTo>
                <a:lnTo>
                  <a:pt x="305" y="139"/>
                </a:lnTo>
                <a:lnTo>
                  <a:pt x="316" y="142"/>
                </a:lnTo>
                <a:lnTo>
                  <a:pt x="327" y="140"/>
                </a:lnTo>
                <a:lnTo>
                  <a:pt x="343" y="138"/>
                </a:lnTo>
                <a:lnTo>
                  <a:pt x="365" y="133"/>
                </a:lnTo>
                <a:lnTo>
                  <a:pt x="390" y="128"/>
                </a:lnTo>
                <a:lnTo>
                  <a:pt x="415" y="127"/>
                </a:lnTo>
                <a:lnTo>
                  <a:pt x="438" y="131"/>
                </a:lnTo>
                <a:lnTo>
                  <a:pt x="456" y="138"/>
                </a:lnTo>
                <a:lnTo>
                  <a:pt x="470" y="151"/>
                </a:lnTo>
                <a:lnTo>
                  <a:pt x="479" y="167"/>
                </a:lnTo>
                <a:lnTo>
                  <a:pt x="481" y="187"/>
                </a:lnTo>
                <a:lnTo>
                  <a:pt x="475" y="210"/>
                </a:lnTo>
                <a:lnTo>
                  <a:pt x="471" y="229"/>
                </a:lnTo>
                <a:lnTo>
                  <a:pt x="481" y="237"/>
                </a:lnTo>
                <a:lnTo>
                  <a:pt x="499" y="239"/>
                </a:lnTo>
                <a:lnTo>
                  <a:pt x="517" y="237"/>
                </a:lnTo>
                <a:lnTo>
                  <a:pt x="531" y="235"/>
                </a:lnTo>
                <a:lnTo>
                  <a:pt x="536" y="236"/>
                </a:lnTo>
                <a:lnTo>
                  <a:pt x="524" y="242"/>
                </a:lnTo>
                <a:lnTo>
                  <a:pt x="491" y="2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3" name="Freeform 16"/>
          <p:cNvSpPr/>
          <p:nvPr/>
        </p:nvSpPr>
        <p:spPr bwMode="auto">
          <a:xfrm>
            <a:off x="8043110" y="1919955"/>
            <a:ext cx="135117" cy="189957"/>
          </a:xfrm>
          <a:custGeom>
            <a:avLst/>
            <a:gdLst>
              <a:gd name="T0" fmla="*/ 2147483647 w 152"/>
              <a:gd name="T1" fmla="*/ 2147483647 h 203"/>
              <a:gd name="T2" fmla="*/ 2147483647 w 152"/>
              <a:gd name="T3" fmla="*/ 2147483647 h 203"/>
              <a:gd name="T4" fmla="*/ 2147483647 w 152"/>
              <a:gd name="T5" fmla="*/ 2147483647 h 203"/>
              <a:gd name="T6" fmla="*/ 2147483647 w 152"/>
              <a:gd name="T7" fmla="*/ 2147483647 h 203"/>
              <a:gd name="T8" fmla="*/ 2147483647 w 152"/>
              <a:gd name="T9" fmla="*/ 2147483647 h 203"/>
              <a:gd name="T10" fmla="*/ 2147483647 w 152"/>
              <a:gd name="T11" fmla="*/ 2147483647 h 203"/>
              <a:gd name="T12" fmla="*/ 2147483647 w 152"/>
              <a:gd name="T13" fmla="*/ 2147483647 h 203"/>
              <a:gd name="T14" fmla="*/ 2147483647 w 152"/>
              <a:gd name="T15" fmla="*/ 2147483647 h 203"/>
              <a:gd name="T16" fmla="*/ 2147483647 w 152"/>
              <a:gd name="T17" fmla="*/ 2147483647 h 203"/>
              <a:gd name="T18" fmla="*/ 0 w 152"/>
              <a:gd name="T19" fmla="*/ 2147483647 h 203"/>
              <a:gd name="T20" fmla="*/ 0 w 152"/>
              <a:gd name="T21" fmla="*/ 0 h 203"/>
              <a:gd name="T22" fmla="*/ 2147483647 w 152"/>
              <a:gd name="T23" fmla="*/ 2147483647 h 203"/>
              <a:gd name="T24" fmla="*/ 2147483647 w 152"/>
              <a:gd name="T25" fmla="*/ 2147483647 h 203"/>
              <a:gd name="T26" fmla="*/ 2147483647 w 152"/>
              <a:gd name="T27" fmla="*/ 2147483647 h 203"/>
              <a:gd name="T28" fmla="*/ 2147483647 w 152"/>
              <a:gd name="T29" fmla="*/ 2147483647 h 203"/>
              <a:gd name="T30" fmla="*/ 2147483647 w 152"/>
              <a:gd name="T31" fmla="*/ 2147483647 h 203"/>
              <a:gd name="T32" fmla="*/ 2147483647 w 152"/>
              <a:gd name="T33" fmla="*/ 2147483647 h 2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"/>
              <a:gd name="T52" fmla="*/ 0 h 203"/>
              <a:gd name="T53" fmla="*/ 152 w 152"/>
              <a:gd name="T54" fmla="*/ 203 h 2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" h="203">
                <a:moveTo>
                  <a:pt x="152" y="203"/>
                </a:moveTo>
                <a:lnTo>
                  <a:pt x="147" y="203"/>
                </a:lnTo>
                <a:lnTo>
                  <a:pt x="133" y="199"/>
                </a:lnTo>
                <a:lnTo>
                  <a:pt x="113" y="193"/>
                </a:lnTo>
                <a:lnTo>
                  <a:pt x="90" y="181"/>
                </a:lnTo>
                <a:lnTo>
                  <a:pt x="64" y="162"/>
                </a:lnTo>
                <a:lnTo>
                  <a:pt x="40" y="133"/>
                </a:lnTo>
                <a:lnTo>
                  <a:pt x="21" y="94"/>
                </a:lnTo>
                <a:lnTo>
                  <a:pt x="7" y="43"/>
                </a:lnTo>
                <a:lnTo>
                  <a:pt x="0" y="4"/>
                </a:lnTo>
                <a:lnTo>
                  <a:pt x="0" y="0"/>
                </a:lnTo>
                <a:lnTo>
                  <a:pt x="4" y="21"/>
                </a:lnTo>
                <a:lnTo>
                  <a:pt x="17" y="59"/>
                </a:lnTo>
                <a:lnTo>
                  <a:pt x="38" y="104"/>
                </a:lnTo>
                <a:lnTo>
                  <a:pt x="66" y="149"/>
                </a:lnTo>
                <a:lnTo>
                  <a:pt x="104" y="184"/>
                </a:lnTo>
                <a:lnTo>
                  <a:pt x="152" y="2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4" name="Freeform 17"/>
          <p:cNvSpPr/>
          <p:nvPr/>
        </p:nvSpPr>
        <p:spPr bwMode="auto">
          <a:xfrm>
            <a:off x="7896586" y="1902268"/>
            <a:ext cx="129242" cy="45719"/>
          </a:xfrm>
          <a:custGeom>
            <a:avLst/>
            <a:gdLst>
              <a:gd name="T0" fmla="*/ 2147483647 w 144"/>
              <a:gd name="T1" fmla="*/ 2147483647 h 43"/>
              <a:gd name="T2" fmla="*/ 2147483647 w 144"/>
              <a:gd name="T3" fmla="*/ 2147483647 h 43"/>
              <a:gd name="T4" fmla="*/ 2147483647 w 144"/>
              <a:gd name="T5" fmla="*/ 2147483647 h 43"/>
              <a:gd name="T6" fmla="*/ 2147483647 w 144"/>
              <a:gd name="T7" fmla="*/ 2147483647 h 43"/>
              <a:gd name="T8" fmla="*/ 2147483647 w 144"/>
              <a:gd name="T9" fmla="*/ 2147483647 h 43"/>
              <a:gd name="T10" fmla="*/ 2147483647 w 144"/>
              <a:gd name="T11" fmla="*/ 2147483647 h 43"/>
              <a:gd name="T12" fmla="*/ 2147483647 w 144"/>
              <a:gd name="T13" fmla="*/ 2147483647 h 43"/>
              <a:gd name="T14" fmla="*/ 2147483647 w 144"/>
              <a:gd name="T15" fmla="*/ 2147483647 h 43"/>
              <a:gd name="T16" fmla="*/ 2147483647 w 144"/>
              <a:gd name="T17" fmla="*/ 2147483647 h 43"/>
              <a:gd name="T18" fmla="*/ 2147483647 w 144"/>
              <a:gd name="T19" fmla="*/ 2147483647 h 43"/>
              <a:gd name="T20" fmla="*/ 0 w 144"/>
              <a:gd name="T21" fmla="*/ 2147483647 h 43"/>
              <a:gd name="T22" fmla="*/ 0 w 144"/>
              <a:gd name="T23" fmla="*/ 2147483647 h 43"/>
              <a:gd name="T24" fmla="*/ 2147483647 w 144"/>
              <a:gd name="T25" fmla="*/ 2147483647 h 43"/>
              <a:gd name="T26" fmla="*/ 2147483647 w 144"/>
              <a:gd name="T27" fmla="*/ 2147483647 h 43"/>
              <a:gd name="T28" fmla="*/ 2147483647 w 144"/>
              <a:gd name="T29" fmla="*/ 0 h 43"/>
              <a:gd name="T30" fmla="*/ 2147483647 w 144"/>
              <a:gd name="T31" fmla="*/ 0 h 43"/>
              <a:gd name="T32" fmla="*/ 2147483647 w 144"/>
              <a:gd name="T33" fmla="*/ 2147483647 h 43"/>
              <a:gd name="T34" fmla="*/ 2147483647 w 144"/>
              <a:gd name="T35" fmla="*/ 2147483647 h 43"/>
              <a:gd name="T36" fmla="*/ 2147483647 w 144"/>
              <a:gd name="T37" fmla="*/ 2147483647 h 43"/>
              <a:gd name="T38" fmla="*/ 2147483647 w 144"/>
              <a:gd name="T39" fmla="*/ 2147483647 h 43"/>
              <a:gd name="T40" fmla="*/ 2147483647 w 144"/>
              <a:gd name="T41" fmla="*/ 2147483647 h 43"/>
              <a:gd name="T42" fmla="*/ 2147483647 w 144"/>
              <a:gd name="T43" fmla="*/ 2147483647 h 43"/>
              <a:gd name="T44" fmla="*/ 2147483647 w 144"/>
              <a:gd name="T45" fmla="*/ 2147483647 h 43"/>
              <a:gd name="T46" fmla="*/ 2147483647 w 144"/>
              <a:gd name="T47" fmla="*/ 2147483647 h 43"/>
              <a:gd name="T48" fmla="*/ 2147483647 w 144"/>
              <a:gd name="T49" fmla="*/ 2147483647 h 4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4"/>
              <a:gd name="T76" fmla="*/ 0 h 43"/>
              <a:gd name="T77" fmla="*/ 144 w 144"/>
              <a:gd name="T78" fmla="*/ 43 h 4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4" h="43">
                <a:moveTo>
                  <a:pt x="144" y="43"/>
                </a:moveTo>
                <a:lnTo>
                  <a:pt x="142" y="41"/>
                </a:lnTo>
                <a:lnTo>
                  <a:pt x="134" y="36"/>
                </a:lnTo>
                <a:lnTo>
                  <a:pt x="122" y="30"/>
                </a:lnTo>
                <a:lnTo>
                  <a:pt x="107" y="22"/>
                </a:lnTo>
                <a:lnTo>
                  <a:pt x="88" y="16"/>
                </a:lnTo>
                <a:lnTo>
                  <a:pt x="67" y="10"/>
                </a:lnTo>
                <a:lnTo>
                  <a:pt x="43" y="5"/>
                </a:lnTo>
                <a:lnTo>
                  <a:pt x="16" y="3"/>
                </a:lnTo>
                <a:lnTo>
                  <a:pt x="6" y="3"/>
                </a:lnTo>
                <a:lnTo>
                  <a:pt x="0" y="3"/>
                </a:lnTo>
                <a:lnTo>
                  <a:pt x="0" y="2"/>
                </a:lnTo>
                <a:lnTo>
                  <a:pt x="5" y="1"/>
                </a:lnTo>
                <a:lnTo>
                  <a:pt x="13" y="1"/>
                </a:lnTo>
                <a:lnTo>
                  <a:pt x="23" y="0"/>
                </a:lnTo>
                <a:lnTo>
                  <a:pt x="36" y="0"/>
                </a:lnTo>
                <a:lnTo>
                  <a:pt x="51" y="1"/>
                </a:lnTo>
                <a:lnTo>
                  <a:pt x="66" y="2"/>
                </a:lnTo>
                <a:lnTo>
                  <a:pt x="82" y="4"/>
                </a:lnTo>
                <a:lnTo>
                  <a:pt x="97" y="7"/>
                </a:lnTo>
                <a:lnTo>
                  <a:pt x="111" y="12"/>
                </a:lnTo>
                <a:lnTo>
                  <a:pt x="123" y="17"/>
                </a:lnTo>
                <a:lnTo>
                  <a:pt x="134" y="24"/>
                </a:lnTo>
                <a:lnTo>
                  <a:pt x="141" y="32"/>
                </a:lnTo>
                <a:lnTo>
                  <a:pt x="144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5" name="Freeform 18"/>
          <p:cNvSpPr/>
          <p:nvPr/>
        </p:nvSpPr>
        <p:spPr bwMode="auto">
          <a:xfrm>
            <a:off x="8020688" y="1668880"/>
            <a:ext cx="387727" cy="454129"/>
          </a:xfrm>
          <a:custGeom>
            <a:avLst/>
            <a:gdLst>
              <a:gd name="T0" fmla="*/ 2147483647 w 434"/>
              <a:gd name="T1" fmla="*/ 2147483647 h 484"/>
              <a:gd name="T2" fmla="*/ 2147483647 w 434"/>
              <a:gd name="T3" fmla="*/ 2147483647 h 484"/>
              <a:gd name="T4" fmla="*/ 2147483647 w 434"/>
              <a:gd name="T5" fmla="*/ 2147483647 h 484"/>
              <a:gd name="T6" fmla="*/ 2147483647 w 434"/>
              <a:gd name="T7" fmla="*/ 2147483647 h 484"/>
              <a:gd name="T8" fmla="*/ 2147483647 w 434"/>
              <a:gd name="T9" fmla="*/ 2147483647 h 484"/>
              <a:gd name="T10" fmla="*/ 2147483647 w 434"/>
              <a:gd name="T11" fmla="*/ 2147483647 h 484"/>
              <a:gd name="T12" fmla="*/ 2147483647 w 434"/>
              <a:gd name="T13" fmla="*/ 2147483647 h 484"/>
              <a:gd name="T14" fmla="*/ 2147483647 w 434"/>
              <a:gd name="T15" fmla="*/ 2147483647 h 484"/>
              <a:gd name="T16" fmla="*/ 2147483647 w 434"/>
              <a:gd name="T17" fmla="*/ 2147483647 h 484"/>
              <a:gd name="T18" fmla="*/ 2147483647 w 434"/>
              <a:gd name="T19" fmla="*/ 2147483647 h 484"/>
              <a:gd name="T20" fmla="*/ 2147483647 w 434"/>
              <a:gd name="T21" fmla="*/ 2147483647 h 484"/>
              <a:gd name="T22" fmla="*/ 2147483647 w 434"/>
              <a:gd name="T23" fmla="*/ 2147483647 h 484"/>
              <a:gd name="T24" fmla="*/ 2147483647 w 434"/>
              <a:gd name="T25" fmla="*/ 2147483647 h 484"/>
              <a:gd name="T26" fmla="*/ 2147483647 w 434"/>
              <a:gd name="T27" fmla="*/ 2147483647 h 484"/>
              <a:gd name="T28" fmla="*/ 2147483647 w 434"/>
              <a:gd name="T29" fmla="*/ 2147483647 h 484"/>
              <a:gd name="T30" fmla="*/ 2147483647 w 434"/>
              <a:gd name="T31" fmla="*/ 2147483647 h 484"/>
              <a:gd name="T32" fmla="*/ 2147483647 w 434"/>
              <a:gd name="T33" fmla="*/ 2147483647 h 484"/>
              <a:gd name="T34" fmla="*/ 2147483647 w 434"/>
              <a:gd name="T35" fmla="*/ 2147483647 h 484"/>
              <a:gd name="T36" fmla="*/ 2147483647 w 434"/>
              <a:gd name="T37" fmla="*/ 2147483647 h 484"/>
              <a:gd name="T38" fmla="*/ 2147483647 w 434"/>
              <a:gd name="T39" fmla="*/ 2147483647 h 484"/>
              <a:gd name="T40" fmla="*/ 2147483647 w 434"/>
              <a:gd name="T41" fmla="*/ 2147483647 h 484"/>
              <a:gd name="T42" fmla="*/ 2147483647 w 434"/>
              <a:gd name="T43" fmla="*/ 2147483647 h 484"/>
              <a:gd name="T44" fmla="*/ 2147483647 w 434"/>
              <a:gd name="T45" fmla="*/ 2147483647 h 484"/>
              <a:gd name="T46" fmla="*/ 2147483647 w 434"/>
              <a:gd name="T47" fmla="*/ 2147483647 h 484"/>
              <a:gd name="T48" fmla="*/ 0 w 434"/>
              <a:gd name="T49" fmla="*/ 0 h 484"/>
              <a:gd name="T50" fmla="*/ 0 w 434"/>
              <a:gd name="T51" fmla="*/ 2147483647 h 484"/>
              <a:gd name="T52" fmla="*/ 0 w 434"/>
              <a:gd name="T53" fmla="*/ 2147483647 h 484"/>
              <a:gd name="T54" fmla="*/ 0 w 434"/>
              <a:gd name="T55" fmla="*/ 2147483647 h 484"/>
              <a:gd name="T56" fmla="*/ 2147483647 w 434"/>
              <a:gd name="T57" fmla="*/ 2147483647 h 484"/>
              <a:gd name="T58" fmla="*/ 2147483647 w 434"/>
              <a:gd name="T59" fmla="*/ 2147483647 h 484"/>
              <a:gd name="T60" fmla="*/ 2147483647 w 434"/>
              <a:gd name="T61" fmla="*/ 2147483647 h 484"/>
              <a:gd name="T62" fmla="*/ 2147483647 w 434"/>
              <a:gd name="T63" fmla="*/ 2147483647 h 484"/>
              <a:gd name="T64" fmla="*/ 2147483647 w 434"/>
              <a:gd name="T65" fmla="*/ 2147483647 h 484"/>
              <a:gd name="T66" fmla="*/ 2147483647 w 434"/>
              <a:gd name="T67" fmla="*/ 2147483647 h 484"/>
              <a:gd name="T68" fmla="*/ 2147483647 w 434"/>
              <a:gd name="T69" fmla="*/ 2147483647 h 484"/>
              <a:gd name="T70" fmla="*/ 2147483647 w 434"/>
              <a:gd name="T71" fmla="*/ 2147483647 h 484"/>
              <a:gd name="T72" fmla="*/ 2147483647 w 434"/>
              <a:gd name="T73" fmla="*/ 2147483647 h 484"/>
              <a:gd name="T74" fmla="*/ 2147483647 w 434"/>
              <a:gd name="T75" fmla="*/ 2147483647 h 484"/>
              <a:gd name="T76" fmla="*/ 2147483647 w 434"/>
              <a:gd name="T77" fmla="*/ 2147483647 h 484"/>
              <a:gd name="T78" fmla="*/ 2147483647 w 434"/>
              <a:gd name="T79" fmla="*/ 2147483647 h 484"/>
              <a:gd name="T80" fmla="*/ 2147483647 w 434"/>
              <a:gd name="T81" fmla="*/ 2147483647 h 484"/>
              <a:gd name="T82" fmla="*/ 2147483647 w 434"/>
              <a:gd name="T83" fmla="*/ 2147483647 h 484"/>
              <a:gd name="T84" fmla="*/ 2147483647 w 434"/>
              <a:gd name="T85" fmla="*/ 2147483647 h 484"/>
              <a:gd name="T86" fmla="*/ 2147483647 w 434"/>
              <a:gd name="T87" fmla="*/ 2147483647 h 484"/>
              <a:gd name="T88" fmla="*/ 2147483647 w 434"/>
              <a:gd name="T89" fmla="*/ 2147483647 h 484"/>
              <a:gd name="T90" fmla="*/ 2147483647 w 434"/>
              <a:gd name="T91" fmla="*/ 2147483647 h 484"/>
              <a:gd name="T92" fmla="*/ 2147483647 w 434"/>
              <a:gd name="T93" fmla="*/ 2147483647 h 484"/>
              <a:gd name="T94" fmla="*/ 2147483647 w 434"/>
              <a:gd name="T95" fmla="*/ 2147483647 h 484"/>
              <a:gd name="T96" fmla="*/ 2147483647 w 434"/>
              <a:gd name="T97" fmla="*/ 2147483647 h 484"/>
              <a:gd name="T98" fmla="*/ 2147483647 w 434"/>
              <a:gd name="T99" fmla="*/ 2147483647 h 484"/>
              <a:gd name="T100" fmla="*/ 2147483647 w 434"/>
              <a:gd name="T101" fmla="*/ 2147483647 h 484"/>
              <a:gd name="T102" fmla="*/ 2147483647 w 434"/>
              <a:gd name="T103" fmla="*/ 2147483647 h 484"/>
              <a:gd name="T104" fmla="*/ 2147483647 w 434"/>
              <a:gd name="T105" fmla="*/ 2147483647 h 484"/>
              <a:gd name="T106" fmla="*/ 2147483647 w 434"/>
              <a:gd name="T107" fmla="*/ 2147483647 h 484"/>
              <a:gd name="T108" fmla="*/ 2147483647 w 434"/>
              <a:gd name="T109" fmla="*/ 2147483647 h 484"/>
              <a:gd name="T110" fmla="*/ 2147483647 w 434"/>
              <a:gd name="T111" fmla="*/ 2147483647 h 484"/>
              <a:gd name="T112" fmla="*/ 2147483647 w 434"/>
              <a:gd name="T113" fmla="*/ 2147483647 h 4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34"/>
              <a:gd name="T172" fmla="*/ 0 h 484"/>
              <a:gd name="T173" fmla="*/ 434 w 434"/>
              <a:gd name="T174" fmla="*/ 484 h 4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34" h="484">
                <a:moveTo>
                  <a:pt x="345" y="484"/>
                </a:moveTo>
                <a:lnTo>
                  <a:pt x="351" y="483"/>
                </a:lnTo>
                <a:lnTo>
                  <a:pt x="366" y="478"/>
                </a:lnTo>
                <a:lnTo>
                  <a:pt x="386" y="469"/>
                </a:lnTo>
                <a:lnTo>
                  <a:pt x="403" y="454"/>
                </a:lnTo>
                <a:lnTo>
                  <a:pt x="413" y="433"/>
                </a:lnTo>
                <a:lnTo>
                  <a:pt x="410" y="403"/>
                </a:lnTo>
                <a:lnTo>
                  <a:pt x="387" y="365"/>
                </a:lnTo>
                <a:lnTo>
                  <a:pt x="341" y="317"/>
                </a:lnTo>
                <a:lnTo>
                  <a:pt x="311" y="293"/>
                </a:lnTo>
                <a:lnTo>
                  <a:pt x="281" y="274"/>
                </a:lnTo>
                <a:lnTo>
                  <a:pt x="251" y="259"/>
                </a:lnTo>
                <a:lnTo>
                  <a:pt x="222" y="247"/>
                </a:lnTo>
                <a:lnTo>
                  <a:pt x="194" y="236"/>
                </a:lnTo>
                <a:lnTo>
                  <a:pt x="167" y="228"/>
                </a:lnTo>
                <a:lnTo>
                  <a:pt x="142" y="219"/>
                </a:lnTo>
                <a:lnTo>
                  <a:pt x="118" y="211"/>
                </a:lnTo>
                <a:lnTo>
                  <a:pt x="95" y="200"/>
                </a:lnTo>
                <a:lnTo>
                  <a:pt x="74" y="186"/>
                </a:lnTo>
                <a:lnTo>
                  <a:pt x="55" y="170"/>
                </a:lnTo>
                <a:lnTo>
                  <a:pt x="39" y="148"/>
                </a:lnTo>
                <a:lnTo>
                  <a:pt x="25" y="122"/>
                </a:lnTo>
                <a:lnTo>
                  <a:pt x="14" y="88"/>
                </a:lnTo>
                <a:lnTo>
                  <a:pt x="6" y="48"/>
                </a:lnTo>
                <a:lnTo>
                  <a:pt x="0" y="0"/>
                </a:lnTo>
                <a:lnTo>
                  <a:pt x="0" y="2"/>
                </a:lnTo>
                <a:lnTo>
                  <a:pt x="0" y="9"/>
                </a:lnTo>
                <a:lnTo>
                  <a:pt x="0" y="18"/>
                </a:lnTo>
                <a:lnTo>
                  <a:pt x="1" y="30"/>
                </a:lnTo>
                <a:lnTo>
                  <a:pt x="2" y="45"/>
                </a:lnTo>
                <a:lnTo>
                  <a:pt x="6" y="62"/>
                </a:lnTo>
                <a:lnTo>
                  <a:pt x="12" y="81"/>
                </a:lnTo>
                <a:lnTo>
                  <a:pt x="20" y="100"/>
                </a:lnTo>
                <a:lnTo>
                  <a:pt x="30" y="119"/>
                </a:lnTo>
                <a:lnTo>
                  <a:pt x="44" y="139"/>
                </a:lnTo>
                <a:lnTo>
                  <a:pt x="62" y="158"/>
                </a:lnTo>
                <a:lnTo>
                  <a:pt x="83" y="175"/>
                </a:lnTo>
                <a:lnTo>
                  <a:pt x="110" y="191"/>
                </a:lnTo>
                <a:lnTo>
                  <a:pt x="139" y="205"/>
                </a:lnTo>
                <a:lnTo>
                  <a:pt x="175" y="216"/>
                </a:lnTo>
                <a:lnTo>
                  <a:pt x="217" y="224"/>
                </a:lnTo>
                <a:lnTo>
                  <a:pt x="221" y="226"/>
                </a:lnTo>
                <a:lnTo>
                  <a:pt x="233" y="232"/>
                </a:lnTo>
                <a:lnTo>
                  <a:pt x="251" y="242"/>
                </a:lnTo>
                <a:lnTo>
                  <a:pt x="273" y="255"/>
                </a:lnTo>
                <a:lnTo>
                  <a:pt x="298" y="271"/>
                </a:lnTo>
                <a:lnTo>
                  <a:pt x="326" y="289"/>
                </a:lnTo>
                <a:lnTo>
                  <a:pt x="353" y="308"/>
                </a:lnTo>
                <a:lnTo>
                  <a:pt x="378" y="329"/>
                </a:lnTo>
                <a:lnTo>
                  <a:pt x="401" y="350"/>
                </a:lnTo>
                <a:lnTo>
                  <a:pt x="418" y="373"/>
                </a:lnTo>
                <a:lnTo>
                  <a:pt x="430" y="394"/>
                </a:lnTo>
                <a:lnTo>
                  <a:pt x="434" y="416"/>
                </a:lnTo>
                <a:lnTo>
                  <a:pt x="430" y="436"/>
                </a:lnTo>
                <a:lnTo>
                  <a:pt x="414" y="454"/>
                </a:lnTo>
                <a:lnTo>
                  <a:pt x="386" y="470"/>
                </a:lnTo>
                <a:lnTo>
                  <a:pt x="345" y="4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6" name="Freeform 19"/>
          <p:cNvSpPr/>
          <p:nvPr/>
        </p:nvSpPr>
        <p:spPr bwMode="auto">
          <a:xfrm>
            <a:off x="8101900" y="1637868"/>
            <a:ext cx="57277" cy="114857"/>
          </a:xfrm>
          <a:custGeom>
            <a:avLst/>
            <a:gdLst>
              <a:gd name="T0" fmla="*/ 2147483647 w 63"/>
              <a:gd name="T1" fmla="*/ 2147483647 h 122"/>
              <a:gd name="T2" fmla="*/ 2147483647 w 63"/>
              <a:gd name="T3" fmla="*/ 2147483647 h 122"/>
              <a:gd name="T4" fmla="*/ 2147483647 w 63"/>
              <a:gd name="T5" fmla="*/ 2147483647 h 122"/>
              <a:gd name="T6" fmla="*/ 2147483647 w 63"/>
              <a:gd name="T7" fmla="*/ 2147483647 h 122"/>
              <a:gd name="T8" fmla="*/ 2147483647 w 63"/>
              <a:gd name="T9" fmla="*/ 2147483647 h 122"/>
              <a:gd name="T10" fmla="*/ 2147483647 w 63"/>
              <a:gd name="T11" fmla="*/ 2147483647 h 122"/>
              <a:gd name="T12" fmla="*/ 2147483647 w 63"/>
              <a:gd name="T13" fmla="*/ 2147483647 h 122"/>
              <a:gd name="T14" fmla="*/ 2147483647 w 63"/>
              <a:gd name="T15" fmla="*/ 2147483647 h 122"/>
              <a:gd name="T16" fmla="*/ 0 w 63"/>
              <a:gd name="T17" fmla="*/ 0 h 122"/>
              <a:gd name="T18" fmla="*/ 2147483647 w 63"/>
              <a:gd name="T19" fmla="*/ 2147483647 h 122"/>
              <a:gd name="T20" fmla="*/ 2147483647 w 63"/>
              <a:gd name="T21" fmla="*/ 2147483647 h 122"/>
              <a:gd name="T22" fmla="*/ 2147483647 w 63"/>
              <a:gd name="T23" fmla="*/ 2147483647 h 122"/>
              <a:gd name="T24" fmla="*/ 2147483647 w 63"/>
              <a:gd name="T25" fmla="*/ 2147483647 h 122"/>
              <a:gd name="T26" fmla="*/ 2147483647 w 63"/>
              <a:gd name="T27" fmla="*/ 2147483647 h 122"/>
              <a:gd name="T28" fmla="*/ 2147483647 w 63"/>
              <a:gd name="T29" fmla="*/ 2147483647 h 122"/>
              <a:gd name="T30" fmla="*/ 2147483647 w 63"/>
              <a:gd name="T31" fmla="*/ 2147483647 h 122"/>
              <a:gd name="T32" fmla="*/ 2147483647 w 63"/>
              <a:gd name="T33" fmla="*/ 2147483647 h 1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22"/>
              <a:gd name="T53" fmla="*/ 63 w 63"/>
              <a:gd name="T54" fmla="*/ 122 h 1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22">
                <a:moveTo>
                  <a:pt x="63" y="122"/>
                </a:moveTo>
                <a:lnTo>
                  <a:pt x="61" y="121"/>
                </a:lnTo>
                <a:lnTo>
                  <a:pt x="54" y="116"/>
                </a:lnTo>
                <a:lnTo>
                  <a:pt x="45" y="108"/>
                </a:lnTo>
                <a:lnTo>
                  <a:pt x="34" y="97"/>
                </a:lnTo>
                <a:lnTo>
                  <a:pt x="23" y="79"/>
                </a:lnTo>
                <a:lnTo>
                  <a:pt x="14" y="59"/>
                </a:lnTo>
                <a:lnTo>
                  <a:pt x="4" y="32"/>
                </a:lnTo>
                <a:lnTo>
                  <a:pt x="0" y="0"/>
                </a:lnTo>
                <a:lnTo>
                  <a:pt x="2" y="4"/>
                </a:lnTo>
                <a:lnTo>
                  <a:pt x="7" y="17"/>
                </a:lnTo>
                <a:lnTo>
                  <a:pt x="15" y="35"/>
                </a:lnTo>
                <a:lnTo>
                  <a:pt x="25" y="57"/>
                </a:lnTo>
                <a:lnTo>
                  <a:pt x="36" y="78"/>
                </a:lnTo>
                <a:lnTo>
                  <a:pt x="46" y="99"/>
                </a:lnTo>
                <a:lnTo>
                  <a:pt x="55" y="114"/>
                </a:lnTo>
                <a:lnTo>
                  <a:pt x="63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7" name="Freeform 20"/>
          <p:cNvSpPr/>
          <p:nvPr/>
        </p:nvSpPr>
        <p:spPr bwMode="auto">
          <a:xfrm>
            <a:off x="8109462" y="1894256"/>
            <a:ext cx="170365" cy="208511"/>
          </a:xfrm>
          <a:custGeom>
            <a:avLst/>
            <a:gdLst>
              <a:gd name="T0" fmla="*/ 2147483647 w 191"/>
              <a:gd name="T1" fmla="*/ 2147483647 h 222"/>
              <a:gd name="T2" fmla="*/ 2147483647 w 191"/>
              <a:gd name="T3" fmla="*/ 2147483647 h 222"/>
              <a:gd name="T4" fmla="*/ 2147483647 w 191"/>
              <a:gd name="T5" fmla="*/ 2147483647 h 222"/>
              <a:gd name="T6" fmla="*/ 2147483647 w 191"/>
              <a:gd name="T7" fmla="*/ 2147483647 h 222"/>
              <a:gd name="T8" fmla="*/ 2147483647 w 191"/>
              <a:gd name="T9" fmla="*/ 2147483647 h 222"/>
              <a:gd name="T10" fmla="*/ 2147483647 w 191"/>
              <a:gd name="T11" fmla="*/ 2147483647 h 222"/>
              <a:gd name="T12" fmla="*/ 2147483647 w 191"/>
              <a:gd name="T13" fmla="*/ 2147483647 h 222"/>
              <a:gd name="T14" fmla="*/ 2147483647 w 191"/>
              <a:gd name="T15" fmla="*/ 2147483647 h 222"/>
              <a:gd name="T16" fmla="*/ 2147483647 w 191"/>
              <a:gd name="T17" fmla="*/ 2147483647 h 222"/>
              <a:gd name="T18" fmla="*/ 2147483647 w 191"/>
              <a:gd name="T19" fmla="*/ 2147483647 h 222"/>
              <a:gd name="T20" fmla="*/ 2147483647 w 191"/>
              <a:gd name="T21" fmla="*/ 2147483647 h 222"/>
              <a:gd name="T22" fmla="*/ 2147483647 w 191"/>
              <a:gd name="T23" fmla="*/ 2147483647 h 222"/>
              <a:gd name="T24" fmla="*/ 2147483647 w 191"/>
              <a:gd name="T25" fmla="*/ 2147483647 h 222"/>
              <a:gd name="T26" fmla="*/ 2147483647 w 191"/>
              <a:gd name="T27" fmla="*/ 2147483647 h 222"/>
              <a:gd name="T28" fmla="*/ 2147483647 w 191"/>
              <a:gd name="T29" fmla="*/ 2147483647 h 222"/>
              <a:gd name="T30" fmla="*/ 2147483647 w 191"/>
              <a:gd name="T31" fmla="*/ 2147483647 h 222"/>
              <a:gd name="T32" fmla="*/ 2147483647 w 191"/>
              <a:gd name="T33" fmla="*/ 2147483647 h 222"/>
              <a:gd name="T34" fmla="*/ 0 w 191"/>
              <a:gd name="T35" fmla="*/ 2147483647 h 222"/>
              <a:gd name="T36" fmla="*/ 2147483647 w 191"/>
              <a:gd name="T37" fmla="*/ 2147483647 h 222"/>
              <a:gd name="T38" fmla="*/ 2147483647 w 191"/>
              <a:gd name="T39" fmla="*/ 0 h 222"/>
              <a:gd name="T40" fmla="*/ 2147483647 w 191"/>
              <a:gd name="T41" fmla="*/ 2147483647 h 222"/>
              <a:gd name="T42" fmla="*/ 2147483647 w 191"/>
              <a:gd name="T43" fmla="*/ 2147483647 h 222"/>
              <a:gd name="T44" fmla="*/ 2147483647 w 191"/>
              <a:gd name="T45" fmla="*/ 2147483647 h 222"/>
              <a:gd name="T46" fmla="*/ 2147483647 w 191"/>
              <a:gd name="T47" fmla="*/ 2147483647 h 222"/>
              <a:gd name="T48" fmla="*/ 2147483647 w 191"/>
              <a:gd name="T49" fmla="*/ 2147483647 h 222"/>
              <a:gd name="T50" fmla="*/ 2147483647 w 191"/>
              <a:gd name="T51" fmla="*/ 2147483647 h 222"/>
              <a:gd name="T52" fmla="*/ 2147483647 w 191"/>
              <a:gd name="T53" fmla="*/ 2147483647 h 222"/>
              <a:gd name="T54" fmla="*/ 2147483647 w 191"/>
              <a:gd name="T55" fmla="*/ 2147483647 h 222"/>
              <a:gd name="T56" fmla="*/ 2147483647 w 191"/>
              <a:gd name="T57" fmla="*/ 2147483647 h 222"/>
              <a:gd name="T58" fmla="*/ 2147483647 w 191"/>
              <a:gd name="T59" fmla="*/ 2147483647 h 222"/>
              <a:gd name="T60" fmla="*/ 2147483647 w 191"/>
              <a:gd name="T61" fmla="*/ 2147483647 h 222"/>
              <a:gd name="T62" fmla="*/ 2147483647 w 191"/>
              <a:gd name="T63" fmla="*/ 2147483647 h 222"/>
              <a:gd name="T64" fmla="*/ 2147483647 w 191"/>
              <a:gd name="T65" fmla="*/ 2147483647 h 22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1"/>
              <a:gd name="T100" fmla="*/ 0 h 222"/>
              <a:gd name="T101" fmla="*/ 191 w 191"/>
              <a:gd name="T102" fmla="*/ 222 h 22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1" h="222">
                <a:moveTo>
                  <a:pt x="191" y="222"/>
                </a:moveTo>
                <a:lnTo>
                  <a:pt x="186" y="221"/>
                </a:lnTo>
                <a:lnTo>
                  <a:pt x="176" y="217"/>
                </a:lnTo>
                <a:lnTo>
                  <a:pt x="160" y="210"/>
                </a:lnTo>
                <a:lnTo>
                  <a:pt x="141" y="199"/>
                </a:lnTo>
                <a:lnTo>
                  <a:pt x="122" y="183"/>
                </a:lnTo>
                <a:lnTo>
                  <a:pt x="104" y="161"/>
                </a:lnTo>
                <a:lnTo>
                  <a:pt x="91" y="132"/>
                </a:lnTo>
                <a:lnTo>
                  <a:pt x="84" y="97"/>
                </a:lnTo>
                <a:lnTo>
                  <a:pt x="79" y="62"/>
                </a:lnTo>
                <a:lnTo>
                  <a:pt x="71" y="38"/>
                </a:lnTo>
                <a:lnTo>
                  <a:pt x="62" y="20"/>
                </a:lnTo>
                <a:lnTo>
                  <a:pt x="50" y="11"/>
                </a:lnTo>
                <a:lnTo>
                  <a:pt x="38" y="6"/>
                </a:lnTo>
                <a:lnTo>
                  <a:pt x="26" y="5"/>
                </a:lnTo>
                <a:lnTo>
                  <a:pt x="15" y="6"/>
                </a:lnTo>
                <a:lnTo>
                  <a:pt x="4" y="6"/>
                </a:lnTo>
                <a:lnTo>
                  <a:pt x="0" y="4"/>
                </a:lnTo>
                <a:lnTo>
                  <a:pt x="4" y="2"/>
                </a:lnTo>
                <a:lnTo>
                  <a:pt x="17" y="0"/>
                </a:lnTo>
                <a:lnTo>
                  <a:pt x="33" y="2"/>
                </a:lnTo>
                <a:lnTo>
                  <a:pt x="53" y="12"/>
                </a:lnTo>
                <a:lnTo>
                  <a:pt x="73" y="30"/>
                </a:lnTo>
                <a:lnTo>
                  <a:pt x="92" y="62"/>
                </a:lnTo>
                <a:lnTo>
                  <a:pt x="106" y="108"/>
                </a:lnTo>
                <a:lnTo>
                  <a:pt x="116" y="151"/>
                </a:lnTo>
                <a:lnTo>
                  <a:pt x="125" y="173"/>
                </a:lnTo>
                <a:lnTo>
                  <a:pt x="134" y="181"/>
                </a:lnTo>
                <a:lnTo>
                  <a:pt x="142" y="180"/>
                </a:lnTo>
                <a:lnTo>
                  <a:pt x="152" y="178"/>
                </a:lnTo>
                <a:lnTo>
                  <a:pt x="162" y="180"/>
                </a:lnTo>
                <a:lnTo>
                  <a:pt x="175" y="193"/>
                </a:lnTo>
                <a:lnTo>
                  <a:pt x="191" y="2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8" name="Freeform 21"/>
          <p:cNvSpPr/>
          <p:nvPr/>
        </p:nvSpPr>
        <p:spPr bwMode="auto">
          <a:xfrm>
            <a:off x="8255189" y="1078489"/>
            <a:ext cx="205613" cy="858781"/>
          </a:xfrm>
          <a:custGeom>
            <a:avLst/>
            <a:gdLst>
              <a:gd name="T0" fmla="*/ 2147483647 w 231"/>
              <a:gd name="T1" fmla="*/ 2147483647 h 916"/>
              <a:gd name="T2" fmla="*/ 2147483647 w 231"/>
              <a:gd name="T3" fmla="*/ 2147483647 h 916"/>
              <a:gd name="T4" fmla="*/ 2147483647 w 231"/>
              <a:gd name="T5" fmla="*/ 2147483647 h 916"/>
              <a:gd name="T6" fmla="*/ 2147483647 w 231"/>
              <a:gd name="T7" fmla="*/ 2147483647 h 916"/>
              <a:gd name="T8" fmla="*/ 2147483647 w 231"/>
              <a:gd name="T9" fmla="*/ 2147483647 h 916"/>
              <a:gd name="T10" fmla="*/ 2147483647 w 231"/>
              <a:gd name="T11" fmla="*/ 2147483647 h 916"/>
              <a:gd name="T12" fmla="*/ 2147483647 w 231"/>
              <a:gd name="T13" fmla="*/ 2147483647 h 916"/>
              <a:gd name="T14" fmla="*/ 0 w 231"/>
              <a:gd name="T15" fmla="*/ 2147483647 h 916"/>
              <a:gd name="T16" fmla="*/ 2147483647 w 231"/>
              <a:gd name="T17" fmla="*/ 2147483647 h 916"/>
              <a:gd name="T18" fmla="*/ 2147483647 w 231"/>
              <a:gd name="T19" fmla="*/ 2147483647 h 916"/>
              <a:gd name="T20" fmla="*/ 2147483647 w 231"/>
              <a:gd name="T21" fmla="*/ 2147483647 h 916"/>
              <a:gd name="T22" fmla="*/ 2147483647 w 231"/>
              <a:gd name="T23" fmla="*/ 2147483647 h 916"/>
              <a:gd name="T24" fmla="*/ 2147483647 w 231"/>
              <a:gd name="T25" fmla="*/ 2147483647 h 916"/>
              <a:gd name="T26" fmla="*/ 2147483647 w 231"/>
              <a:gd name="T27" fmla="*/ 2147483647 h 916"/>
              <a:gd name="T28" fmla="*/ 2147483647 w 231"/>
              <a:gd name="T29" fmla="*/ 2147483647 h 916"/>
              <a:gd name="T30" fmla="*/ 2147483647 w 231"/>
              <a:gd name="T31" fmla="*/ 2147483647 h 916"/>
              <a:gd name="T32" fmla="*/ 2147483647 w 231"/>
              <a:gd name="T33" fmla="*/ 2147483647 h 916"/>
              <a:gd name="T34" fmla="*/ 2147483647 w 231"/>
              <a:gd name="T35" fmla="*/ 2147483647 h 916"/>
              <a:gd name="T36" fmla="*/ 2147483647 w 231"/>
              <a:gd name="T37" fmla="*/ 2147483647 h 916"/>
              <a:gd name="T38" fmla="*/ 2147483647 w 231"/>
              <a:gd name="T39" fmla="*/ 2147483647 h 916"/>
              <a:gd name="T40" fmla="*/ 2147483647 w 231"/>
              <a:gd name="T41" fmla="*/ 0 h 916"/>
              <a:gd name="T42" fmla="*/ 2147483647 w 231"/>
              <a:gd name="T43" fmla="*/ 2147483647 h 916"/>
              <a:gd name="T44" fmla="*/ 2147483647 w 231"/>
              <a:gd name="T45" fmla="*/ 2147483647 h 916"/>
              <a:gd name="T46" fmla="*/ 2147483647 w 231"/>
              <a:gd name="T47" fmla="*/ 2147483647 h 916"/>
              <a:gd name="T48" fmla="*/ 2147483647 w 231"/>
              <a:gd name="T49" fmla="*/ 2147483647 h 916"/>
              <a:gd name="T50" fmla="*/ 2147483647 w 231"/>
              <a:gd name="T51" fmla="*/ 2147483647 h 916"/>
              <a:gd name="T52" fmla="*/ 2147483647 w 231"/>
              <a:gd name="T53" fmla="*/ 2147483647 h 916"/>
              <a:gd name="T54" fmla="*/ 2147483647 w 231"/>
              <a:gd name="T55" fmla="*/ 2147483647 h 916"/>
              <a:gd name="T56" fmla="*/ 2147483647 w 231"/>
              <a:gd name="T57" fmla="*/ 2147483647 h 916"/>
              <a:gd name="T58" fmla="*/ 2147483647 w 231"/>
              <a:gd name="T59" fmla="*/ 2147483647 h 916"/>
              <a:gd name="T60" fmla="*/ 2147483647 w 231"/>
              <a:gd name="T61" fmla="*/ 2147483647 h 916"/>
              <a:gd name="T62" fmla="*/ 2147483647 w 231"/>
              <a:gd name="T63" fmla="*/ 2147483647 h 9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1"/>
              <a:gd name="T97" fmla="*/ 0 h 916"/>
              <a:gd name="T98" fmla="*/ 231 w 231"/>
              <a:gd name="T99" fmla="*/ 916 h 91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1" h="916">
                <a:moveTo>
                  <a:pt x="143" y="883"/>
                </a:moveTo>
                <a:lnTo>
                  <a:pt x="150" y="887"/>
                </a:lnTo>
                <a:lnTo>
                  <a:pt x="166" y="894"/>
                </a:lnTo>
                <a:lnTo>
                  <a:pt x="186" y="896"/>
                </a:lnTo>
                <a:lnTo>
                  <a:pt x="203" y="886"/>
                </a:lnTo>
                <a:lnTo>
                  <a:pt x="213" y="858"/>
                </a:lnTo>
                <a:lnTo>
                  <a:pt x="210" y="804"/>
                </a:lnTo>
                <a:lnTo>
                  <a:pt x="187" y="717"/>
                </a:lnTo>
                <a:lnTo>
                  <a:pt x="140" y="589"/>
                </a:lnTo>
                <a:lnTo>
                  <a:pt x="133" y="592"/>
                </a:lnTo>
                <a:lnTo>
                  <a:pt x="113" y="595"/>
                </a:lnTo>
                <a:lnTo>
                  <a:pt x="87" y="592"/>
                </a:lnTo>
                <a:lnTo>
                  <a:pt x="58" y="574"/>
                </a:lnTo>
                <a:lnTo>
                  <a:pt x="31" y="534"/>
                </a:lnTo>
                <a:lnTo>
                  <a:pt x="11" y="463"/>
                </a:lnTo>
                <a:lnTo>
                  <a:pt x="0" y="354"/>
                </a:lnTo>
                <a:lnTo>
                  <a:pt x="6" y="199"/>
                </a:lnTo>
                <a:lnTo>
                  <a:pt x="5" y="218"/>
                </a:lnTo>
                <a:lnTo>
                  <a:pt x="5" y="267"/>
                </a:lnTo>
                <a:lnTo>
                  <a:pt x="6" y="335"/>
                </a:lnTo>
                <a:lnTo>
                  <a:pt x="13" y="411"/>
                </a:lnTo>
                <a:lnTo>
                  <a:pt x="25" y="483"/>
                </a:lnTo>
                <a:lnTo>
                  <a:pt x="50" y="539"/>
                </a:lnTo>
                <a:lnTo>
                  <a:pt x="85" y="570"/>
                </a:lnTo>
                <a:lnTo>
                  <a:pt x="136" y="561"/>
                </a:lnTo>
                <a:lnTo>
                  <a:pt x="133" y="550"/>
                </a:lnTo>
                <a:lnTo>
                  <a:pt x="125" y="521"/>
                </a:lnTo>
                <a:lnTo>
                  <a:pt x="115" y="478"/>
                </a:lnTo>
                <a:lnTo>
                  <a:pt x="105" y="426"/>
                </a:lnTo>
                <a:lnTo>
                  <a:pt x="98" y="368"/>
                </a:lnTo>
                <a:lnTo>
                  <a:pt x="96" y="309"/>
                </a:lnTo>
                <a:lnTo>
                  <a:pt x="103" y="254"/>
                </a:lnTo>
                <a:lnTo>
                  <a:pt x="119" y="208"/>
                </a:lnTo>
                <a:lnTo>
                  <a:pt x="135" y="169"/>
                </a:lnTo>
                <a:lnTo>
                  <a:pt x="140" y="135"/>
                </a:lnTo>
                <a:lnTo>
                  <a:pt x="135" y="106"/>
                </a:lnTo>
                <a:lnTo>
                  <a:pt x="123" y="80"/>
                </a:lnTo>
                <a:lnTo>
                  <a:pt x="110" y="57"/>
                </a:lnTo>
                <a:lnTo>
                  <a:pt x="93" y="38"/>
                </a:lnTo>
                <a:lnTo>
                  <a:pt x="80" y="22"/>
                </a:lnTo>
                <a:lnTo>
                  <a:pt x="69" y="7"/>
                </a:lnTo>
                <a:lnTo>
                  <a:pt x="69" y="0"/>
                </a:lnTo>
                <a:lnTo>
                  <a:pt x="81" y="6"/>
                </a:lnTo>
                <a:lnTo>
                  <a:pt x="99" y="23"/>
                </a:lnTo>
                <a:lnTo>
                  <a:pt x="120" y="48"/>
                </a:lnTo>
                <a:lnTo>
                  <a:pt x="141" y="80"/>
                </a:lnTo>
                <a:lnTo>
                  <a:pt x="155" y="116"/>
                </a:lnTo>
                <a:lnTo>
                  <a:pt x="158" y="155"/>
                </a:lnTo>
                <a:lnTo>
                  <a:pt x="146" y="194"/>
                </a:lnTo>
                <a:lnTo>
                  <a:pt x="142" y="196"/>
                </a:lnTo>
                <a:lnTo>
                  <a:pt x="130" y="204"/>
                </a:lnTo>
                <a:lnTo>
                  <a:pt x="118" y="223"/>
                </a:lnTo>
                <a:lnTo>
                  <a:pt x="106" y="255"/>
                </a:lnTo>
                <a:lnTo>
                  <a:pt x="102" y="304"/>
                </a:lnTo>
                <a:lnTo>
                  <a:pt x="106" y="375"/>
                </a:lnTo>
                <a:lnTo>
                  <a:pt x="127" y="470"/>
                </a:lnTo>
                <a:lnTo>
                  <a:pt x="166" y="593"/>
                </a:lnTo>
                <a:lnTo>
                  <a:pt x="204" y="714"/>
                </a:lnTo>
                <a:lnTo>
                  <a:pt x="225" y="804"/>
                </a:lnTo>
                <a:lnTo>
                  <a:pt x="231" y="865"/>
                </a:lnTo>
                <a:lnTo>
                  <a:pt x="224" y="900"/>
                </a:lnTo>
                <a:lnTo>
                  <a:pt x="209" y="916"/>
                </a:lnTo>
                <a:lnTo>
                  <a:pt x="188" y="916"/>
                </a:lnTo>
                <a:lnTo>
                  <a:pt x="165" y="903"/>
                </a:lnTo>
                <a:lnTo>
                  <a:pt x="143" y="8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9" name="Freeform 22"/>
          <p:cNvSpPr/>
          <p:nvPr/>
        </p:nvSpPr>
        <p:spPr bwMode="auto">
          <a:xfrm>
            <a:off x="8448290" y="1330501"/>
            <a:ext cx="80777" cy="292445"/>
          </a:xfrm>
          <a:custGeom>
            <a:avLst/>
            <a:gdLst>
              <a:gd name="T0" fmla="*/ 0 w 91"/>
              <a:gd name="T1" fmla="*/ 2147483647 h 312"/>
              <a:gd name="T2" fmla="*/ 2147483647 w 91"/>
              <a:gd name="T3" fmla="*/ 2147483647 h 312"/>
              <a:gd name="T4" fmla="*/ 2147483647 w 91"/>
              <a:gd name="T5" fmla="*/ 2147483647 h 312"/>
              <a:gd name="T6" fmla="*/ 2147483647 w 91"/>
              <a:gd name="T7" fmla="*/ 2147483647 h 312"/>
              <a:gd name="T8" fmla="*/ 2147483647 w 91"/>
              <a:gd name="T9" fmla="*/ 2147483647 h 312"/>
              <a:gd name="T10" fmla="*/ 2147483647 w 91"/>
              <a:gd name="T11" fmla="*/ 2147483647 h 312"/>
              <a:gd name="T12" fmla="*/ 2147483647 w 91"/>
              <a:gd name="T13" fmla="*/ 2147483647 h 312"/>
              <a:gd name="T14" fmla="*/ 2147483647 w 91"/>
              <a:gd name="T15" fmla="*/ 2147483647 h 312"/>
              <a:gd name="T16" fmla="*/ 2147483647 w 91"/>
              <a:gd name="T17" fmla="*/ 0 h 312"/>
              <a:gd name="T18" fmla="*/ 2147483647 w 91"/>
              <a:gd name="T19" fmla="*/ 2147483647 h 312"/>
              <a:gd name="T20" fmla="*/ 2147483647 w 91"/>
              <a:gd name="T21" fmla="*/ 2147483647 h 312"/>
              <a:gd name="T22" fmla="*/ 2147483647 w 91"/>
              <a:gd name="T23" fmla="*/ 2147483647 h 312"/>
              <a:gd name="T24" fmla="*/ 2147483647 w 91"/>
              <a:gd name="T25" fmla="*/ 2147483647 h 312"/>
              <a:gd name="T26" fmla="*/ 2147483647 w 91"/>
              <a:gd name="T27" fmla="*/ 2147483647 h 312"/>
              <a:gd name="T28" fmla="*/ 2147483647 w 91"/>
              <a:gd name="T29" fmla="*/ 2147483647 h 312"/>
              <a:gd name="T30" fmla="*/ 2147483647 w 91"/>
              <a:gd name="T31" fmla="*/ 2147483647 h 312"/>
              <a:gd name="T32" fmla="*/ 0 w 91"/>
              <a:gd name="T33" fmla="*/ 2147483647 h 3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312"/>
              <a:gd name="T53" fmla="*/ 91 w 91"/>
              <a:gd name="T54" fmla="*/ 312 h 3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312">
                <a:moveTo>
                  <a:pt x="0" y="251"/>
                </a:moveTo>
                <a:lnTo>
                  <a:pt x="4" y="261"/>
                </a:lnTo>
                <a:lnTo>
                  <a:pt x="17" y="282"/>
                </a:lnTo>
                <a:lnTo>
                  <a:pt x="34" y="304"/>
                </a:lnTo>
                <a:lnTo>
                  <a:pt x="54" y="312"/>
                </a:lnTo>
                <a:lnTo>
                  <a:pt x="71" y="298"/>
                </a:lnTo>
                <a:lnTo>
                  <a:pt x="84" y="250"/>
                </a:lnTo>
                <a:lnTo>
                  <a:pt x="91" y="154"/>
                </a:lnTo>
                <a:lnTo>
                  <a:pt x="86" y="0"/>
                </a:lnTo>
                <a:lnTo>
                  <a:pt x="87" y="17"/>
                </a:lnTo>
                <a:lnTo>
                  <a:pt x="90" y="61"/>
                </a:lnTo>
                <a:lnTo>
                  <a:pt x="90" y="121"/>
                </a:lnTo>
                <a:lnTo>
                  <a:pt x="87" y="184"/>
                </a:lnTo>
                <a:lnTo>
                  <a:pt x="79" y="240"/>
                </a:lnTo>
                <a:lnTo>
                  <a:pt x="63" y="278"/>
                </a:lnTo>
                <a:lnTo>
                  <a:pt x="38" y="285"/>
                </a:lnTo>
                <a:lnTo>
                  <a:pt x="0" y="2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0" name="Freeform 23"/>
          <p:cNvSpPr/>
          <p:nvPr/>
        </p:nvSpPr>
        <p:spPr bwMode="auto">
          <a:xfrm>
            <a:off x="8499566" y="1840255"/>
            <a:ext cx="86651" cy="224414"/>
          </a:xfrm>
          <a:custGeom>
            <a:avLst/>
            <a:gdLst>
              <a:gd name="T0" fmla="*/ 0 w 95"/>
              <a:gd name="T1" fmla="*/ 0 h 239"/>
              <a:gd name="T2" fmla="*/ 0 w 95"/>
              <a:gd name="T3" fmla="*/ 2147483647 h 239"/>
              <a:gd name="T4" fmla="*/ 2147483647 w 95"/>
              <a:gd name="T5" fmla="*/ 2147483647 h 239"/>
              <a:gd name="T6" fmla="*/ 2147483647 w 95"/>
              <a:gd name="T7" fmla="*/ 2147483647 h 239"/>
              <a:gd name="T8" fmla="*/ 2147483647 w 95"/>
              <a:gd name="T9" fmla="*/ 2147483647 h 239"/>
              <a:gd name="T10" fmla="*/ 2147483647 w 95"/>
              <a:gd name="T11" fmla="*/ 2147483647 h 239"/>
              <a:gd name="T12" fmla="*/ 2147483647 w 95"/>
              <a:gd name="T13" fmla="*/ 2147483647 h 239"/>
              <a:gd name="T14" fmla="*/ 2147483647 w 95"/>
              <a:gd name="T15" fmla="*/ 2147483647 h 239"/>
              <a:gd name="T16" fmla="*/ 2147483647 w 95"/>
              <a:gd name="T17" fmla="*/ 2147483647 h 239"/>
              <a:gd name="T18" fmla="*/ 2147483647 w 95"/>
              <a:gd name="T19" fmla="*/ 2147483647 h 239"/>
              <a:gd name="T20" fmla="*/ 2147483647 w 95"/>
              <a:gd name="T21" fmla="*/ 2147483647 h 239"/>
              <a:gd name="T22" fmla="*/ 2147483647 w 95"/>
              <a:gd name="T23" fmla="*/ 2147483647 h 239"/>
              <a:gd name="T24" fmla="*/ 2147483647 w 95"/>
              <a:gd name="T25" fmla="*/ 2147483647 h 239"/>
              <a:gd name="T26" fmla="*/ 2147483647 w 95"/>
              <a:gd name="T27" fmla="*/ 2147483647 h 239"/>
              <a:gd name="T28" fmla="*/ 2147483647 w 95"/>
              <a:gd name="T29" fmla="*/ 2147483647 h 239"/>
              <a:gd name="T30" fmla="*/ 2147483647 w 95"/>
              <a:gd name="T31" fmla="*/ 2147483647 h 239"/>
              <a:gd name="T32" fmla="*/ 0 w 95"/>
              <a:gd name="T33" fmla="*/ 0 h 2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239"/>
              <a:gd name="T53" fmla="*/ 95 w 95"/>
              <a:gd name="T54" fmla="*/ 239 h 2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239">
                <a:moveTo>
                  <a:pt x="0" y="0"/>
                </a:moveTo>
                <a:lnTo>
                  <a:pt x="0" y="22"/>
                </a:lnTo>
                <a:lnTo>
                  <a:pt x="2" y="76"/>
                </a:lnTo>
                <a:lnTo>
                  <a:pt x="7" y="144"/>
                </a:lnTo>
                <a:lnTo>
                  <a:pt x="15" y="204"/>
                </a:lnTo>
                <a:lnTo>
                  <a:pt x="27" y="239"/>
                </a:lnTo>
                <a:lnTo>
                  <a:pt x="44" y="231"/>
                </a:lnTo>
                <a:lnTo>
                  <a:pt x="67" y="158"/>
                </a:lnTo>
                <a:lnTo>
                  <a:pt x="95" y="3"/>
                </a:lnTo>
                <a:lnTo>
                  <a:pt x="93" y="22"/>
                </a:lnTo>
                <a:lnTo>
                  <a:pt x="85" y="69"/>
                </a:lnTo>
                <a:lnTo>
                  <a:pt x="74" y="126"/>
                </a:lnTo>
                <a:lnTo>
                  <a:pt x="60" y="178"/>
                </a:lnTo>
                <a:lnTo>
                  <a:pt x="45" y="208"/>
                </a:lnTo>
                <a:lnTo>
                  <a:pt x="29" y="200"/>
                </a:lnTo>
                <a:lnTo>
                  <a:pt x="14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1" name="Freeform 24"/>
          <p:cNvSpPr/>
          <p:nvPr/>
        </p:nvSpPr>
        <p:spPr bwMode="auto">
          <a:xfrm>
            <a:off x="8402531" y="970786"/>
            <a:ext cx="64621" cy="250920"/>
          </a:xfrm>
          <a:custGeom>
            <a:avLst/>
            <a:gdLst>
              <a:gd name="T0" fmla="*/ 0 w 70"/>
              <a:gd name="T1" fmla="*/ 2147483647 h 268"/>
              <a:gd name="T2" fmla="*/ 2147483647 w 70"/>
              <a:gd name="T3" fmla="*/ 2147483647 h 268"/>
              <a:gd name="T4" fmla="*/ 2147483647 w 70"/>
              <a:gd name="T5" fmla="*/ 2147483647 h 268"/>
              <a:gd name="T6" fmla="*/ 2147483647 w 70"/>
              <a:gd name="T7" fmla="*/ 2147483647 h 268"/>
              <a:gd name="T8" fmla="*/ 2147483647 w 70"/>
              <a:gd name="T9" fmla="*/ 2147483647 h 268"/>
              <a:gd name="T10" fmla="*/ 2147483647 w 70"/>
              <a:gd name="T11" fmla="*/ 2147483647 h 268"/>
              <a:gd name="T12" fmla="*/ 2147483647 w 70"/>
              <a:gd name="T13" fmla="*/ 2147483647 h 268"/>
              <a:gd name="T14" fmla="*/ 2147483647 w 70"/>
              <a:gd name="T15" fmla="*/ 2147483647 h 268"/>
              <a:gd name="T16" fmla="*/ 2147483647 w 70"/>
              <a:gd name="T17" fmla="*/ 0 h 268"/>
              <a:gd name="T18" fmla="*/ 2147483647 w 70"/>
              <a:gd name="T19" fmla="*/ 2147483647 h 268"/>
              <a:gd name="T20" fmla="*/ 2147483647 w 70"/>
              <a:gd name="T21" fmla="*/ 2147483647 h 268"/>
              <a:gd name="T22" fmla="*/ 2147483647 w 70"/>
              <a:gd name="T23" fmla="*/ 2147483647 h 268"/>
              <a:gd name="T24" fmla="*/ 2147483647 w 70"/>
              <a:gd name="T25" fmla="*/ 2147483647 h 268"/>
              <a:gd name="T26" fmla="*/ 2147483647 w 70"/>
              <a:gd name="T27" fmla="*/ 2147483647 h 268"/>
              <a:gd name="T28" fmla="*/ 2147483647 w 70"/>
              <a:gd name="T29" fmla="*/ 2147483647 h 268"/>
              <a:gd name="T30" fmla="*/ 2147483647 w 70"/>
              <a:gd name="T31" fmla="*/ 2147483647 h 268"/>
              <a:gd name="T32" fmla="*/ 0 w 70"/>
              <a:gd name="T33" fmla="*/ 2147483647 h 2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268"/>
              <a:gd name="T53" fmla="*/ 70 w 70"/>
              <a:gd name="T54" fmla="*/ 268 h 2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268">
                <a:moveTo>
                  <a:pt x="0" y="268"/>
                </a:moveTo>
                <a:lnTo>
                  <a:pt x="3" y="268"/>
                </a:lnTo>
                <a:lnTo>
                  <a:pt x="14" y="265"/>
                </a:lnTo>
                <a:lnTo>
                  <a:pt x="26" y="256"/>
                </a:lnTo>
                <a:lnTo>
                  <a:pt x="41" y="236"/>
                </a:lnTo>
                <a:lnTo>
                  <a:pt x="55" y="205"/>
                </a:lnTo>
                <a:lnTo>
                  <a:pt x="66" y="157"/>
                </a:lnTo>
                <a:lnTo>
                  <a:pt x="70" y="90"/>
                </a:lnTo>
                <a:lnTo>
                  <a:pt x="67" y="0"/>
                </a:lnTo>
                <a:lnTo>
                  <a:pt x="67" y="11"/>
                </a:lnTo>
                <a:lnTo>
                  <a:pt x="66" y="38"/>
                </a:lnTo>
                <a:lnTo>
                  <a:pt x="63" y="77"/>
                </a:lnTo>
                <a:lnTo>
                  <a:pt x="57" y="124"/>
                </a:lnTo>
                <a:lnTo>
                  <a:pt x="49" y="171"/>
                </a:lnTo>
                <a:lnTo>
                  <a:pt x="38" y="215"/>
                </a:lnTo>
                <a:lnTo>
                  <a:pt x="22" y="249"/>
                </a:lnTo>
                <a:lnTo>
                  <a:pt x="0" y="2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2" name="Freeform 25"/>
          <p:cNvSpPr/>
          <p:nvPr/>
        </p:nvSpPr>
        <p:spPr bwMode="auto">
          <a:xfrm>
            <a:off x="8261645" y="980505"/>
            <a:ext cx="49934" cy="241201"/>
          </a:xfrm>
          <a:custGeom>
            <a:avLst/>
            <a:gdLst>
              <a:gd name="T0" fmla="*/ 0 w 55"/>
              <a:gd name="T1" fmla="*/ 2147483647 h 257"/>
              <a:gd name="T2" fmla="*/ 2147483647 w 55"/>
              <a:gd name="T3" fmla="*/ 2147483647 h 257"/>
              <a:gd name="T4" fmla="*/ 2147483647 w 55"/>
              <a:gd name="T5" fmla="*/ 2147483647 h 257"/>
              <a:gd name="T6" fmla="*/ 2147483647 w 55"/>
              <a:gd name="T7" fmla="*/ 2147483647 h 257"/>
              <a:gd name="T8" fmla="*/ 2147483647 w 55"/>
              <a:gd name="T9" fmla="*/ 2147483647 h 257"/>
              <a:gd name="T10" fmla="*/ 2147483647 w 55"/>
              <a:gd name="T11" fmla="*/ 2147483647 h 257"/>
              <a:gd name="T12" fmla="*/ 2147483647 w 55"/>
              <a:gd name="T13" fmla="*/ 2147483647 h 257"/>
              <a:gd name="T14" fmla="*/ 2147483647 w 55"/>
              <a:gd name="T15" fmla="*/ 2147483647 h 257"/>
              <a:gd name="T16" fmla="*/ 2147483647 w 55"/>
              <a:gd name="T17" fmla="*/ 0 h 257"/>
              <a:gd name="T18" fmla="*/ 2147483647 w 55"/>
              <a:gd name="T19" fmla="*/ 2147483647 h 257"/>
              <a:gd name="T20" fmla="*/ 2147483647 w 55"/>
              <a:gd name="T21" fmla="*/ 2147483647 h 257"/>
              <a:gd name="T22" fmla="*/ 2147483647 w 55"/>
              <a:gd name="T23" fmla="*/ 2147483647 h 257"/>
              <a:gd name="T24" fmla="*/ 2147483647 w 55"/>
              <a:gd name="T25" fmla="*/ 2147483647 h 257"/>
              <a:gd name="T26" fmla="*/ 2147483647 w 55"/>
              <a:gd name="T27" fmla="*/ 2147483647 h 257"/>
              <a:gd name="T28" fmla="*/ 2147483647 w 55"/>
              <a:gd name="T29" fmla="*/ 2147483647 h 257"/>
              <a:gd name="T30" fmla="*/ 2147483647 w 55"/>
              <a:gd name="T31" fmla="*/ 2147483647 h 257"/>
              <a:gd name="T32" fmla="*/ 0 w 55"/>
              <a:gd name="T33" fmla="*/ 2147483647 h 2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257"/>
              <a:gd name="T53" fmla="*/ 55 w 55"/>
              <a:gd name="T54" fmla="*/ 257 h 2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257">
                <a:moveTo>
                  <a:pt x="0" y="257"/>
                </a:moveTo>
                <a:lnTo>
                  <a:pt x="3" y="256"/>
                </a:lnTo>
                <a:lnTo>
                  <a:pt x="13" y="250"/>
                </a:lnTo>
                <a:lnTo>
                  <a:pt x="23" y="237"/>
                </a:lnTo>
                <a:lnTo>
                  <a:pt x="34" y="216"/>
                </a:lnTo>
                <a:lnTo>
                  <a:pt x="40" y="183"/>
                </a:lnTo>
                <a:lnTo>
                  <a:pt x="40" y="138"/>
                </a:lnTo>
                <a:lnTo>
                  <a:pt x="31" y="78"/>
                </a:lnTo>
                <a:lnTo>
                  <a:pt x="9" y="0"/>
                </a:lnTo>
                <a:lnTo>
                  <a:pt x="14" y="12"/>
                </a:lnTo>
                <a:lnTo>
                  <a:pt x="24" y="43"/>
                </a:lnTo>
                <a:lnTo>
                  <a:pt x="38" y="87"/>
                </a:lnTo>
                <a:lnTo>
                  <a:pt x="49" y="137"/>
                </a:lnTo>
                <a:lnTo>
                  <a:pt x="55" y="186"/>
                </a:lnTo>
                <a:lnTo>
                  <a:pt x="52" y="226"/>
                </a:lnTo>
                <a:lnTo>
                  <a:pt x="34" y="253"/>
                </a:lnTo>
                <a:lnTo>
                  <a:pt x="0" y="2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3" name="Freeform 26"/>
          <p:cNvSpPr/>
          <p:nvPr/>
        </p:nvSpPr>
        <p:spPr bwMode="auto">
          <a:xfrm>
            <a:off x="8648059" y="1192190"/>
            <a:ext cx="195332" cy="774847"/>
          </a:xfrm>
          <a:custGeom>
            <a:avLst/>
            <a:gdLst>
              <a:gd name="T0" fmla="*/ 2147483647 w 217"/>
              <a:gd name="T1" fmla="*/ 2147483647 h 827"/>
              <a:gd name="T2" fmla="*/ 2147483647 w 217"/>
              <a:gd name="T3" fmla="*/ 2147483647 h 827"/>
              <a:gd name="T4" fmla="*/ 2147483647 w 217"/>
              <a:gd name="T5" fmla="*/ 2147483647 h 827"/>
              <a:gd name="T6" fmla="*/ 2147483647 w 217"/>
              <a:gd name="T7" fmla="*/ 2147483647 h 827"/>
              <a:gd name="T8" fmla="*/ 2147483647 w 217"/>
              <a:gd name="T9" fmla="*/ 2147483647 h 827"/>
              <a:gd name="T10" fmla="*/ 2147483647 w 217"/>
              <a:gd name="T11" fmla="*/ 2147483647 h 827"/>
              <a:gd name="T12" fmla="*/ 2147483647 w 217"/>
              <a:gd name="T13" fmla="*/ 2147483647 h 827"/>
              <a:gd name="T14" fmla="*/ 2147483647 w 217"/>
              <a:gd name="T15" fmla="*/ 2147483647 h 827"/>
              <a:gd name="T16" fmla="*/ 2147483647 w 217"/>
              <a:gd name="T17" fmla="*/ 2147483647 h 827"/>
              <a:gd name="T18" fmla="*/ 2147483647 w 217"/>
              <a:gd name="T19" fmla="*/ 2147483647 h 827"/>
              <a:gd name="T20" fmla="*/ 2147483647 w 217"/>
              <a:gd name="T21" fmla="*/ 2147483647 h 827"/>
              <a:gd name="T22" fmla="*/ 2147483647 w 217"/>
              <a:gd name="T23" fmla="*/ 2147483647 h 827"/>
              <a:gd name="T24" fmla="*/ 2147483647 w 217"/>
              <a:gd name="T25" fmla="*/ 2147483647 h 827"/>
              <a:gd name="T26" fmla="*/ 2147483647 w 217"/>
              <a:gd name="T27" fmla="*/ 2147483647 h 827"/>
              <a:gd name="T28" fmla="*/ 2147483647 w 217"/>
              <a:gd name="T29" fmla="*/ 2147483647 h 827"/>
              <a:gd name="T30" fmla="*/ 2147483647 w 217"/>
              <a:gd name="T31" fmla="*/ 2147483647 h 827"/>
              <a:gd name="T32" fmla="*/ 2147483647 w 217"/>
              <a:gd name="T33" fmla="*/ 0 h 827"/>
              <a:gd name="T34" fmla="*/ 2147483647 w 217"/>
              <a:gd name="T35" fmla="*/ 2147483647 h 827"/>
              <a:gd name="T36" fmla="*/ 2147483647 w 217"/>
              <a:gd name="T37" fmla="*/ 2147483647 h 827"/>
              <a:gd name="T38" fmla="*/ 2147483647 w 217"/>
              <a:gd name="T39" fmla="*/ 2147483647 h 827"/>
              <a:gd name="T40" fmla="*/ 2147483647 w 217"/>
              <a:gd name="T41" fmla="*/ 2147483647 h 827"/>
              <a:gd name="T42" fmla="*/ 2147483647 w 217"/>
              <a:gd name="T43" fmla="*/ 2147483647 h 827"/>
              <a:gd name="T44" fmla="*/ 2147483647 w 217"/>
              <a:gd name="T45" fmla="*/ 2147483647 h 827"/>
              <a:gd name="T46" fmla="*/ 2147483647 w 217"/>
              <a:gd name="T47" fmla="*/ 2147483647 h 827"/>
              <a:gd name="T48" fmla="*/ 2147483647 w 217"/>
              <a:gd name="T49" fmla="*/ 2147483647 h 827"/>
              <a:gd name="T50" fmla="*/ 2147483647 w 217"/>
              <a:gd name="T51" fmla="*/ 2147483647 h 827"/>
              <a:gd name="T52" fmla="*/ 2147483647 w 217"/>
              <a:gd name="T53" fmla="*/ 2147483647 h 827"/>
              <a:gd name="T54" fmla="*/ 2147483647 w 217"/>
              <a:gd name="T55" fmla="*/ 2147483647 h 827"/>
              <a:gd name="T56" fmla="*/ 2147483647 w 217"/>
              <a:gd name="T57" fmla="*/ 2147483647 h 827"/>
              <a:gd name="T58" fmla="*/ 2147483647 w 217"/>
              <a:gd name="T59" fmla="*/ 2147483647 h 827"/>
              <a:gd name="T60" fmla="*/ 0 w 217"/>
              <a:gd name="T61" fmla="*/ 2147483647 h 827"/>
              <a:gd name="T62" fmla="*/ 2147483647 w 217"/>
              <a:gd name="T63" fmla="*/ 2147483647 h 827"/>
              <a:gd name="T64" fmla="*/ 2147483647 w 217"/>
              <a:gd name="T65" fmla="*/ 2147483647 h 8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7"/>
              <a:gd name="T100" fmla="*/ 0 h 827"/>
              <a:gd name="T101" fmla="*/ 217 w 217"/>
              <a:gd name="T102" fmla="*/ 827 h 8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7" h="827">
                <a:moveTo>
                  <a:pt x="10" y="827"/>
                </a:moveTo>
                <a:lnTo>
                  <a:pt x="10" y="822"/>
                </a:lnTo>
                <a:lnTo>
                  <a:pt x="9" y="808"/>
                </a:lnTo>
                <a:lnTo>
                  <a:pt x="9" y="785"/>
                </a:lnTo>
                <a:lnTo>
                  <a:pt x="9" y="754"/>
                </a:lnTo>
                <a:lnTo>
                  <a:pt x="10" y="715"/>
                </a:lnTo>
                <a:lnTo>
                  <a:pt x="12" y="670"/>
                </a:lnTo>
                <a:lnTo>
                  <a:pt x="17" y="619"/>
                </a:lnTo>
                <a:lnTo>
                  <a:pt x="24" y="562"/>
                </a:lnTo>
                <a:lnTo>
                  <a:pt x="33" y="501"/>
                </a:lnTo>
                <a:lnTo>
                  <a:pt x="47" y="436"/>
                </a:lnTo>
                <a:lnTo>
                  <a:pt x="63" y="367"/>
                </a:lnTo>
                <a:lnTo>
                  <a:pt x="84" y="297"/>
                </a:lnTo>
                <a:lnTo>
                  <a:pt x="109" y="224"/>
                </a:lnTo>
                <a:lnTo>
                  <a:pt x="140" y="149"/>
                </a:lnTo>
                <a:lnTo>
                  <a:pt x="176" y="74"/>
                </a:lnTo>
                <a:lnTo>
                  <a:pt x="217" y="0"/>
                </a:lnTo>
                <a:lnTo>
                  <a:pt x="214" y="5"/>
                </a:lnTo>
                <a:lnTo>
                  <a:pt x="206" y="15"/>
                </a:lnTo>
                <a:lnTo>
                  <a:pt x="192" y="35"/>
                </a:lnTo>
                <a:lnTo>
                  <a:pt x="175" y="59"/>
                </a:lnTo>
                <a:lnTo>
                  <a:pt x="155" y="93"/>
                </a:lnTo>
                <a:lnTo>
                  <a:pt x="133" y="131"/>
                </a:lnTo>
                <a:lnTo>
                  <a:pt x="110" y="176"/>
                </a:lnTo>
                <a:lnTo>
                  <a:pt x="88" y="228"/>
                </a:lnTo>
                <a:lnTo>
                  <a:pt x="65" y="285"/>
                </a:lnTo>
                <a:lnTo>
                  <a:pt x="46" y="348"/>
                </a:lnTo>
                <a:lnTo>
                  <a:pt x="27" y="416"/>
                </a:lnTo>
                <a:lnTo>
                  <a:pt x="13" y="489"/>
                </a:lnTo>
                <a:lnTo>
                  <a:pt x="3" y="567"/>
                </a:lnTo>
                <a:lnTo>
                  <a:pt x="0" y="650"/>
                </a:lnTo>
                <a:lnTo>
                  <a:pt x="1" y="736"/>
                </a:lnTo>
                <a:lnTo>
                  <a:pt x="10" y="8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4" name="Freeform 27"/>
          <p:cNvSpPr/>
          <p:nvPr/>
        </p:nvSpPr>
        <p:spPr bwMode="auto">
          <a:xfrm>
            <a:off x="8586534" y="962452"/>
            <a:ext cx="45719" cy="473566"/>
          </a:xfrm>
          <a:custGeom>
            <a:avLst/>
            <a:gdLst>
              <a:gd name="T0" fmla="*/ 2147483647 w 37"/>
              <a:gd name="T1" fmla="*/ 2147483647 h 505"/>
              <a:gd name="T2" fmla="*/ 2147483647 w 37"/>
              <a:gd name="T3" fmla="*/ 2147483647 h 505"/>
              <a:gd name="T4" fmla="*/ 2147483647 w 37"/>
              <a:gd name="T5" fmla="*/ 2147483647 h 505"/>
              <a:gd name="T6" fmla="*/ 2147483647 w 37"/>
              <a:gd name="T7" fmla="*/ 2147483647 h 505"/>
              <a:gd name="T8" fmla="*/ 2147483647 w 37"/>
              <a:gd name="T9" fmla="*/ 2147483647 h 505"/>
              <a:gd name="T10" fmla="*/ 0 w 37"/>
              <a:gd name="T11" fmla="*/ 2147483647 h 505"/>
              <a:gd name="T12" fmla="*/ 0 w 37"/>
              <a:gd name="T13" fmla="*/ 2147483647 h 505"/>
              <a:gd name="T14" fmla="*/ 2147483647 w 37"/>
              <a:gd name="T15" fmla="*/ 2147483647 h 505"/>
              <a:gd name="T16" fmla="*/ 2147483647 w 37"/>
              <a:gd name="T17" fmla="*/ 0 h 505"/>
              <a:gd name="T18" fmla="*/ 2147483647 w 37"/>
              <a:gd name="T19" fmla="*/ 2147483647 h 505"/>
              <a:gd name="T20" fmla="*/ 2147483647 w 37"/>
              <a:gd name="T21" fmla="*/ 2147483647 h 505"/>
              <a:gd name="T22" fmla="*/ 2147483647 w 37"/>
              <a:gd name="T23" fmla="*/ 2147483647 h 505"/>
              <a:gd name="T24" fmla="*/ 2147483647 w 37"/>
              <a:gd name="T25" fmla="*/ 2147483647 h 505"/>
              <a:gd name="T26" fmla="*/ 2147483647 w 37"/>
              <a:gd name="T27" fmla="*/ 2147483647 h 505"/>
              <a:gd name="T28" fmla="*/ 2147483647 w 37"/>
              <a:gd name="T29" fmla="*/ 2147483647 h 505"/>
              <a:gd name="T30" fmla="*/ 2147483647 w 37"/>
              <a:gd name="T31" fmla="*/ 2147483647 h 505"/>
              <a:gd name="T32" fmla="*/ 2147483647 w 37"/>
              <a:gd name="T33" fmla="*/ 2147483647 h 50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505"/>
              <a:gd name="T53" fmla="*/ 37 w 37"/>
              <a:gd name="T54" fmla="*/ 505 h 50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505">
                <a:moveTo>
                  <a:pt x="37" y="505"/>
                </a:moveTo>
                <a:lnTo>
                  <a:pt x="33" y="494"/>
                </a:lnTo>
                <a:lnTo>
                  <a:pt x="25" y="465"/>
                </a:lnTo>
                <a:lnTo>
                  <a:pt x="16" y="418"/>
                </a:lnTo>
                <a:lnTo>
                  <a:pt x="7" y="357"/>
                </a:lnTo>
                <a:lnTo>
                  <a:pt x="0" y="282"/>
                </a:lnTo>
                <a:lnTo>
                  <a:pt x="0" y="196"/>
                </a:lnTo>
                <a:lnTo>
                  <a:pt x="9" y="101"/>
                </a:lnTo>
                <a:lnTo>
                  <a:pt x="29" y="0"/>
                </a:lnTo>
                <a:lnTo>
                  <a:pt x="27" y="13"/>
                </a:lnTo>
                <a:lnTo>
                  <a:pt x="23" y="48"/>
                </a:lnTo>
                <a:lnTo>
                  <a:pt x="18" y="101"/>
                </a:lnTo>
                <a:lnTo>
                  <a:pt x="15" y="169"/>
                </a:lnTo>
                <a:lnTo>
                  <a:pt x="12" y="247"/>
                </a:lnTo>
                <a:lnTo>
                  <a:pt x="15" y="332"/>
                </a:lnTo>
                <a:lnTo>
                  <a:pt x="23" y="419"/>
                </a:lnTo>
                <a:lnTo>
                  <a:pt x="37" y="50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5" name="Freeform 28"/>
          <p:cNvSpPr/>
          <p:nvPr/>
        </p:nvSpPr>
        <p:spPr bwMode="auto">
          <a:xfrm>
            <a:off x="8638923" y="794446"/>
            <a:ext cx="45719" cy="322485"/>
          </a:xfrm>
          <a:custGeom>
            <a:avLst/>
            <a:gdLst>
              <a:gd name="T0" fmla="*/ 0 w 52"/>
              <a:gd name="T1" fmla="*/ 2147483647 h 344"/>
              <a:gd name="T2" fmla="*/ 2147483647 w 52"/>
              <a:gd name="T3" fmla="*/ 2147483647 h 344"/>
              <a:gd name="T4" fmla="*/ 2147483647 w 52"/>
              <a:gd name="T5" fmla="*/ 2147483647 h 344"/>
              <a:gd name="T6" fmla="*/ 2147483647 w 52"/>
              <a:gd name="T7" fmla="*/ 2147483647 h 344"/>
              <a:gd name="T8" fmla="*/ 2147483647 w 52"/>
              <a:gd name="T9" fmla="*/ 2147483647 h 344"/>
              <a:gd name="T10" fmla="*/ 2147483647 w 52"/>
              <a:gd name="T11" fmla="*/ 2147483647 h 344"/>
              <a:gd name="T12" fmla="*/ 2147483647 w 52"/>
              <a:gd name="T13" fmla="*/ 2147483647 h 344"/>
              <a:gd name="T14" fmla="*/ 2147483647 w 52"/>
              <a:gd name="T15" fmla="*/ 2147483647 h 344"/>
              <a:gd name="T16" fmla="*/ 2147483647 w 52"/>
              <a:gd name="T17" fmla="*/ 0 h 344"/>
              <a:gd name="T18" fmla="*/ 2147483647 w 52"/>
              <a:gd name="T19" fmla="*/ 2147483647 h 344"/>
              <a:gd name="T20" fmla="*/ 2147483647 w 52"/>
              <a:gd name="T21" fmla="*/ 2147483647 h 344"/>
              <a:gd name="T22" fmla="*/ 2147483647 w 52"/>
              <a:gd name="T23" fmla="*/ 2147483647 h 344"/>
              <a:gd name="T24" fmla="*/ 2147483647 w 52"/>
              <a:gd name="T25" fmla="*/ 2147483647 h 344"/>
              <a:gd name="T26" fmla="*/ 2147483647 w 52"/>
              <a:gd name="T27" fmla="*/ 2147483647 h 344"/>
              <a:gd name="T28" fmla="*/ 2147483647 w 52"/>
              <a:gd name="T29" fmla="*/ 2147483647 h 344"/>
              <a:gd name="T30" fmla="*/ 2147483647 w 52"/>
              <a:gd name="T31" fmla="*/ 2147483647 h 344"/>
              <a:gd name="T32" fmla="*/ 0 w 52"/>
              <a:gd name="T33" fmla="*/ 2147483647 h 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344"/>
              <a:gd name="T53" fmla="*/ 52 w 52"/>
              <a:gd name="T54" fmla="*/ 344 h 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344">
                <a:moveTo>
                  <a:pt x="0" y="316"/>
                </a:moveTo>
                <a:lnTo>
                  <a:pt x="2" y="320"/>
                </a:lnTo>
                <a:lnTo>
                  <a:pt x="9" y="328"/>
                </a:lnTo>
                <a:lnTo>
                  <a:pt x="17" y="331"/>
                </a:lnTo>
                <a:lnTo>
                  <a:pt x="27" y="321"/>
                </a:lnTo>
                <a:lnTo>
                  <a:pt x="35" y="291"/>
                </a:lnTo>
                <a:lnTo>
                  <a:pt x="40" y="233"/>
                </a:lnTo>
                <a:lnTo>
                  <a:pt x="42" y="139"/>
                </a:lnTo>
                <a:lnTo>
                  <a:pt x="36" y="0"/>
                </a:lnTo>
                <a:lnTo>
                  <a:pt x="38" y="20"/>
                </a:lnTo>
                <a:lnTo>
                  <a:pt x="43" y="70"/>
                </a:lnTo>
                <a:lnTo>
                  <a:pt x="48" y="138"/>
                </a:lnTo>
                <a:lnTo>
                  <a:pt x="52" y="212"/>
                </a:lnTo>
                <a:lnTo>
                  <a:pt x="52" y="278"/>
                </a:lnTo>
                <a:lnTo>
                  <a:pt x="44" y="327"/>
                </a:lnTo>
                <a:lnTo>
                  <a:pt x="28" y="344"/>
                </a:lnTo>
                <a:lnTo>
                  <a:pt x="0" y="3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6" name="Freeform 29"/>
          <p:cNvSpPr/>
          <p:nvPr/>
        </p:nvSpPr>
        <p:spPr bwMode="auto">
          <a:xfrm>
            <a:off x="8702315" y="1431406"/>
            <a:ext cx="179177" cy="236783"/>
          </a:xfrm>
          <a:custGeom>
            <a:avLst/>
            <a:gdLst>
              <a:gd name="T0" fmla="*/ 0 w 201"/>
              <a:gd name="T1" fmla="*/ 2147483647 h 252"/>
              <a:gd name="T2" fmla="*/ 2147483647 w 201"/>
              <a:gd name="T3" fmla="*/ 2147483647 h 252"/>
              <a:gd name="T4" fmla="*/ 2147483647 w 201"/>
              <a:gd name="T5" fmla="*/ 2147483647 h 252"/>
              <a:gd name="T6" fmla="*/ 2147483647 w 201"/>
              <a:gd name="T7" fmla="*/ 2147483647 h 252"/>
              <a:gd name="T8" fmla="*/ 2147483647 w 201"/>
              <a:gd name="T9" fmla="*/ 2147483647 h 252"/>
              <a:gd name="T10" fmla="*/ 2147483647 w 201"/>
              <a:gd name="T11" fmla="*/ 2147483647 h 252"/>
              <a:gd name="T12" fmla="*/ 2147483647 w 201"/>
              <a:gd name="T13" fmla="*/ 2147483647 h 252"/>
              <a:gd name="T14" fmla="*/ 2147483647 w 201"/>
              <a:gd name="T15" fmla="*/ 2147483647 h 252"/>
              <a:gd name="T16" fmla="*/ 2147483647 w 201"/>
              <a:gd name="T17" fmla="*/ 2147483647 h 252"/>
              <a:gd name="T18" fmla="*/ 2147483647 w 201"/>
              <a:gd name="T19" fmla="*/ 2147483647 h 252"/>
              <a:gd name="T20" fmla="*/ 2147483647 w 201"/>
              <a:gd name="T21" fmla="*/ 2147483647 h 252"/>
              <a:gd name="T22" fmla="*/ 2147483647 w 201"/>
              <a:gd name="T23" fmla="*/ 2147483647 h 252"/>
              <a:gd name="T24" fmla="*/ 2147483647 w 201"/>
              <a:gd name="T25" fmla="*/ 2147483647 h 252"/>
              <a:gd name="T26" fmla="*/ 2147483647 w 201"/>
              <a:gd name="T27" fmla="*/ 2147483647 h 252"/>
              <a:gd name="T28" fmla="*/ 2147483647 w 201"/>
              <a:gd name="T29" fmla="*/ 2147483647 h 252"/>
              <a:gd name="T30" fmla="*/ 2147483647 w 201"/>
              <a:gd name="T31" fmla="*/ 2147483647 h 252"/>
              <a:gd name="T32" fmla="*/ 2147483647 w 201"/>
              <a:gd name="T33" fmla="*/ 0 h 252"/>
              <a:gd name="T34" fmla="*/ 2147483647 w 201"/>
              <a:gd name="T35" fmla="*/ 2147483647 h 252"/>
              <a:gd name="T36" fmla="*/ 2147483647 w 201"/>
              <a:gd name="T37" fmla="*/ 2147483647 h 252"/>
              <a:gd name="T38" fmla="*/ 2147483647 w 201"/>
              <a:gd name="T39" fmla="*/ 2147483647 h 252"/>
              <a:gd name="T40" fmla="*/ 2147483647 w 201"/>
              <a:gd name="T41" fmla="*/ 2147483647 h 252"/>
              <a:gd name="T42" fmla="*/ 2147483647 w 201"/>
              <a:gd name="T43" fmla="*/ 2147483647 h 252"/>
              <a:gd name="T44" fmla="*/ 2147483647 w 201"/>
              <a:gd name="T45" fmla="*/ 2147483647 h 252"/>
              <a:gd name="T46" fmla="*/ 2147483647 w 201"/>
              <a:gd name="T47" fmla="*/ 2147483647 h 252"/>
              <a:gd name="T48" fmla="*/ 2147483647 w 201"/>
              <a:gd name="T49" fmla="*/ 2147483647 h 252"/>
              <a:gd name="T50" fmla="*/ 2147483647 w 201"/>
              <a:gd name="T51" fmla="*/ 2147483647 h 252"/>
              <a:gd name="T52" fmla="*/ 2147483647 w 201"/>
              <a:gd name="T53" fmla="*/ 2147483647 h 252"/>
              <a:gd name="T54" fmla="*/ 2147483647 w 201"/>
              <a:gd name="T55" fmla="*/ 2147483647 h 252"/>
              <a:gd name="T56" fmla="*/ 2147483647 w 201"/>
              <a:gd name="T57" fmla="*/ 2147483647 h 252"/>
              <a:gd name="T58" fmla="*/ 2147483647 w 201"/>
              <a:gd name="T59" fmla="*/ 2147483647 h 252"/>
              <a:gd name="T60" fmla="*/ 2147483647 w 201"/>
              <a:gd name="T61" fmla="*/ 2147483647 h 252"/>
              <a:gd name="T62" fmla="*/ 2147483647 w 201"/>
              <a:gd name="T63" fmla="*/ 2147483647 h 252"/>
              <a:gd name="T64" fmla="*/ 0 w 201"/>
              <a:gd name="T65" fmla="*/ 2147483647 h 2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1"/>
              <a:gd name="T100" fmla="*/ 0 h 252"/>
              <a:gd name="T101" fmla="*/ 201 w 201"/>
              <a:gd name="T102" fmla="*/ 252 h 2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1" h="252">
                <a:moveTo>
                  <a:pt x="0" y="211"/>
                </a:moveTo>
                <a:lnTo>
                  <a:pt x="1" y="212"/>
                </a:lnTo>
                <a:lnTo>
                  <a:pt x="4" y="214"/>
                </a:lnTo>
                <a:lnTo>
                  <a:pt x="8" y="216"/>
                </a:lnTo>
                <a:lnTo>
                  <a:pt x="14" y="219"/>
                </a:lnTo>
                <a:lnTo>
                  <a:pt x="21" y="221"/>
                </a:lnTo>
                <a:lnTo>
                  <a:pt x="30" y="222"/>
                </a:lnTo>
                <a:lnTo>
                  <a:pt x="42" y="219"/>
                </a:lnTo>
                <a:lnTo>
                  <a:pt x="53" y="215"/>
                </a:lnTo>
                <a:lnTo>
                  <a:pt x="67" y="208"/>
                </a:lnTo>
                <a:lnTo>
                  <a:pt x="82" y="196"/>
                </a:lnTo>
                <a:lnTo>
                  <a:pt x="98" y="179"/>
                </a:lnTo>
                <a:lnTo>
                  <a:pt x="117" y="156"/>
                </a:lnTo>
                <a:lnTo>
                  <a:pt x="135" y="128"/>
                </a:lnTo>
                <a:lnTo>
                  <a:pt x="156" y="94"/>
                </a:lnTo>
                <a:lnTo>
                  <a:pt x="178" y="51"/>
                </a:lnTo>
                <a:lnTo>
                  <a:pt x="201" y="0"/>
                </a:lnTo>
                <a:lnTo>
                  <a:pt x="200" y="5"/>
                </a:lnTo>
                <a:lnTo>
                  <a:pt x="195" y="17"/>
                </a:lnTo>
                <a:lnTo>
                  <a:pt x="188" y="34"/>
                </a:lnTo>
                <a:lnTo>
                  <a:pt x="179" y="56"/>
                </a:lnTo>
                <a:lnTo>
                  <a:pt x="167" y="82"/>
                </a:lnTo>
                <a:lnTo>
                  <a:pt x="155" y="110"/>
                </a:lnTo>
                <a:lnTo>
                  <a:pt x="141" y="138"/>
                </a:lnTo>
                <a:lnTo>
                  <a:pt x="126" y="167"/>
                </a:lnTo>
                <a:lnTo>
                  <a:pt x="110" y="193"/>
                </a:lnTo>
                <a:lnTo>
                  <a:pt x="94" y="215"/>
                </a:lnTo>
                <a:lnTo>
                  <a:pt x="76" y="233"/>
                </a:lnTo>
                <a:lnTo>
                  <a:pt x="60" y="246"/>
                </a:lnTo>
                <a:lnTo>
                  <a:pt x="44" y="252"/>
                </a:lnTo>
                <a:lnTo>
                  <a:pt x="28" y="248"/>
                </a:lnTo>
                <a:lnTo>
                  <a:pt x="14" y="236"/>
                </a:lnTo>
                <a:lnTo>
                  <a:pt x="0" y="2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7" name="Freeform 30"/>
          <p:cNvSpPr/>
          <p:nvPr/>
        </p:nvSpPr>
        <p:spPr bwMode="auto">
          <a:xfrm>
            <a:off x="8646650" y="2058876"/>
            <a:ext cx="60216" cy="182005"/>
          </a:xfrm>
          <a:custGeom>
            <a:avLst/>
            <a:gdLst>
              <a:gd name="T0" fmla="*/ 2147483647 w 68"/>
              <a:gd name="T1" fmla="*/ 0 h 194"/>
              <a:gd name="T2" fmla="*/ 2147483647 w 68"/>
              <a:gd name="T3" fmla="*/ 2147483647 h 194"/>
              <a:gd name="T4" fmla="*/ 2147483647 w 68"/>
              <a:gd name="T5" fmla="*/ 2147483647 h 194"/>
              <a:gd name="T6" fmla="*/ 2147483647 w 68"/>
              <a:gd name="T7" fmla="*/ 2147483647 h 194"/>
              <a:gd name="T8" fmla="*/ 0 w 68"/>
              <a:gd name="T9" fmla="*/ 2147483647 h 194"/>
              <a:gd name="T10" fmla="*/ 2147483647 w 68"/>
              <a:gd name="T11" fmla="*/ 2147483647 h 194"/>
              <a:gd name="T12" fmla="*/ 2147483647 w 68"/>
              <a:gd name="T13" fmla="*/ 2147483647 h 194"/>
              <a:gd name="T14" fmla="*/ 2147483647 w 68"/>
              <a:gd name="T15" fmla="*/ 2147483647 h 194"/>
              <a:gd name="T16" fmla="*/ 2147483647 w 68"/>
              <a:gd name="T17" fmla="*/ 2147483647 h 194"/>
              <a:gd name="T18" fmla="*/ 2147483647 w 68"/>
              <a:gd name="T19" fmla="*/ 2147483647 h 194"/>
              <a:gd name="T20" fmla="*/ 2147483647 w 68"/>
              <a:gd name="T21" fmla="*/ 2147483647 h 194"/>
              <a:gd name="T22" fmla="*/ 2147483647 w 68"/>
              <a:gd name="T23" fmla="*/ 2147483647 h 194"/>
              <a:gd name="T24" fmla="*/ 2147483647 w 68"/>
              <a:gd name="T25" fmla="*/ 2147483647 h 194"/>
              <a:gd name="T26" fmla="*/ 2147483647 w 68"/>
              <a:gd name="T27" fmla="*/ 2147483647 h 194"/>
              <a:gd name="T28" fmla="*/ 2147483647 w 68"/>
              <a:gd name="T29" fmla="*/ 2147483647 h 194"/>
              <a:gd name="T30" fmla="*/ 2147483647 w 68"/>
              <a:gd name="T31" fmla="*/ 2147483647 h 194"/>
              <a:gd name="T32" fmla="*/ 2147483647 w 68"/>
              <a:gd name="T33" fmla="*/ 0 h 1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"/>
              <a:gd name="T52" fmla="*/ 0 h 194"/>
              <a:gd name="T53" fmla="*/ 68 w 68"/>
              <a:gd name="T54" fmla="*/ 194 h 1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" h="194">
                <a:moveTo>
                  <a:pt x="15" y="0"/>
                </a:moveTo>
                <a:lnTo>
                  <a:pt x="13" y="17"/>
                </a:lnTo>
                <a:lnTo>
                  <a:pt x="8" y="55"/>
                </a:lnTo>
                <a:lnTo>
                  <a:pt x="2" y="105"/>
                </a:lnTo>
                <a:lnTo>
                  <a:pt x="0" y="152"/>
                </a:lnTo>
                <a:lnTo>
                  <a:pt x="2" y="186"/>
                </a:lnTo>
                <a:lnTo>
                  <a:pt x="13" y="194"/>
                </a:lnTo>
                <a:lnTo>
                  <a:pt x="33" y="164"/>
                </a:lnTo>
                <a:lnTo>
                  <a:pt x="68" y="82"/>
                </a:lnTo>
                <a:lnTo>
                  <a:pt x="65" y="90"/>
                </a:lnTo>
                <a:lnTo>
                  <a:pt x="55" y="107"/>
                </a:lnTo>
                <a:lnTo>
                  <a:pt x="43" y="127"/>
                </a:lnTo>
                <a:lnTo>
                  <a:pt x="29" y="142"/>
                </a:lnTo>
                <a:lnTo>
                  <a:pt x="17" y="144"/>
                </a:lnTo>
                <a:lnTo>
                  <a:pt x="9" y="126"/>
                </a:lnTo>
                <a:lnTo>
                  <a:pt x="8" y="81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8" name="Freeform 31"/>
          <p:cNvSpPr/>
          <p:nvPr/>
        </p:nvSpPr>
        <p:spPr bwMode="auto">
          <a:xfrm>
            <a:off x="8887391" y="1647203"/>
            <a:ext cx="92526" cy="319834"/>
          </a:xfrm>
          <a:custGeom>
            <a:avLst/>
            <a:gdLst>
              <a:gd name="T0" fmla="*/ 0 w 104"/>
              <a:gd name="T1" fmla="*/ 2147483647 h 341"/>
              <a:gd name="T2" fmla="*/ 2147483647 w 104"/>
              <a:gd name="T3" fmla="*/ 2147483647 h 341"/>
              <a:gd name="T4" fmla="*/ 2147483647 w 104"/>
              <a:gd name="T5" fmla="*/ 2147483647 h 341"/>
              <a:gd name="T6" fmla="*/ 2147483647 w 104"/>
              <a:gd name="T7" fmla="*/ 2147483647 h 341"/>
              <a:gd name="T8" fmla="*/ 2147483647 w 104"/>
              <a:gd name="T9" fmla="*/ 2147483647 h 341"/>
              <a:gd name="T10" fmla="*/ 2147483647 w 104"/>
              <a:gd name="T11" fmla="*/ 2147483647 h 341"/>
              <a:gd name="T12" fmla="*/ 2147483647 w 104"/>
              <a:gd name="T13" fmla="*/ 2147483647 h 341"/>
              <a:gd name="T14" fmla="*/ 2147483647 w 104"/>
              <a:gd name="T15" fmla="*/ 2147483647 h 341"/>
              <a:gd name="T16" fmla="*/ 2147483647 w 104"/>
              <a:gd name="T17" fmla="*/ 0 h 341"/>
              <a:gd name="T18" fmla="*/ 2147483647 w 104"/>
              <a:gd name="T19" fmla="*/ 2147483647 h 341"/>
              <a:gd name="T20" fmla="*/ 2147483647 w 104"/>
              <a:gd name="T21" fmla="*/ 2147483647 h 341"/>
              <a:gd name="T22" fmla="*/ 2147483647 w 104"/>
              <a:gd name="T23" fmla="*/ 2147483647 h 341"/>
              <a:gd name="T24" fmla="*/ 2147483647 w 104"/>
              <a:gd name="T25" fmla="*/ 2147483647 h 341"/>
              <a:gd name="T26" fmla="*/ 2147483647 w 104"/>
              <a:gd name="T27" fmla="*/ 2147483647 h 341"/>
              <a:gd name="T28" fmla="*/ 2147483647 w 104"/>
              <a:gd name="T29" fmla="*/ 2147483647 h 341"/>
              <a:gd name="T30" fmla="*/ 2147483647 w 104"/>
              <a:gd name="T31" fmla="*/ 2147483647 h 341"/>
              <a:gd name="T32" fmla="*/ 0 w 104"/>
              <a:gd name="T33" fmla="*/ 2147483647 h 3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4"/>
              <a:gd name="T52" fmla="*/ 0 h 341"/>
              <a:gd name="T53" fmla="*/ 104 w 104"/>
              <a:gd name="T54" fmla="*/ 341 h 3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4" h="341">
                <a:moveTo>
                  <a:pt x="0" y="334"/>
                </a:moveTo>
                <a:lnTo>
                  <a:pt x="6" y="337"/>
                </a:lnTo>
                <a:lnTo>
                  <a:pt x="22" y="341"/>
                </a:lnTo>
                <a:lnTo>
                  <a:pt x="43" y="338"/>
                </a:lnTo>
                <a:lnTo>
                  <a:pt x="66" y="323"/>
                </a:lnTo>
                <a:lnTo>
                  <a:pt x="86" y="288"/>
                </a:lnTo>
                <a:lnTo>
                  <a:pt x="99" y="227"/>
                </a:lnTo>
                <a:lnTo>
                  <a:pt x="104" y="134"/>
                </a:lnTo>
                <a:lnTo>
                  <a:pt x="94" y="0"/>
                </a:lnTo>
                <a:lnTo>
                  <a:pt x="95" y="16"/>
                </a:lnTo>
                <a:lnTo>
                  <a:pt x="96" y="57"/>
                </a:lnTo>
                <a:lnTo>
                  <a:pt x="96" y="115"/>
                </a:lnTo>
                <a:lnTo>
                  <a:pt x="93" y="181"/>
                </a:lnTo>
                <a:lnTo>
                  <a:pt x="82" y="245"/>
                </a:lnTo>
                <a:lnTo>
                  <a:pt x="66" y="298"/>
                </a:lnTo>
                <a:lnTo>
                  <a:pt x="38" y="331"/>
                </a:lnTo>
                <a:lnTo>
                  <a:pt x="0" y="3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9" name="Freeform 32"/>
          <p:cNvSpPr/>
          <p:nvPr/>
        </p:nvSpPr>
        <p:spPr bwMode="auto">
          <a:xfrm>
            <a:off x="8748667" y="1627208"/>
            <a:ext cx="202675" cy="454129"/>
          </a:xfrm>
          <a:custGeom>
            <a:avLst/>
            <a:gdLst>
              <a:gd name="T0" fmla="*/ 0 w 226"/>
              <a:gd name="T1" fmla="*/ 2147483647 h 484"/>
              <a:gd name="T2" fmla="*/ 2147483647 w 226"/>
              <a:gd name="T3" fmla="*/ 2147483647 h 484"/>
              <a:gd name="T4" fmla="*/ 2147483647 w 226"/>
              <a:gd name="T5" fmla="*/ 2147483647 h 484"/>
              <a:gd name="T6" fmla="*/ 2147483647 w 226"/>
              <a:gd name="T7" fmla="*/ 2147483647 h 484"/>
              <a:gd name="T8" fmla="*/ 2147483647 w 226"/>
              <a:gd name="T9" fmla="*/ 2147483647 h 484"/>
              <a:gd name="T10" fmla="*/ 2147483647 w 226"/>
              <a:gd name="T11" fmla="*/ 2147483647 h 484"/>
              <a:gd name="T12" fmla="*/ 2147483647 w 226"/>
              <a:gd name="T13" fmla="*/ 2147483647 h 484"/>
              <a:gd name="T14" fmla="*/ 2147483647 w 226"/>
              <a:gd name="T15" fmla="*/ 2147483647 h 484"/>
              <a:gd name="T16" fmla="*/ 2147483647 w 226"/>
              <a:gd name="T17" fmla="*/ 2147483647 h 484"/>
              <a:gd name="T18" fmla="*/ 2147483647 w 226"/>
              <a:gd name="T19" fmla="*/ 2147483647 h 484"/>
              <a:gd name="T20" fmla="*/ 2147483647 w 226"/>
              <a:gd name="T21" fmla="*/ 2147483647 h 484"/>
              <a:gd name="T22" fmla="*/ 2147483647 w 226"/>
              <a:gd name="T23" fmla="*/ 2147483647 h 484"/>
              <a:gd name="T24" fmla="*/ 2147483647 w 226"/>
              <a:gd name="T25" fmla="*/ 2147483647 h 484"/>
              <a:gd name="T26" fmla="*/ 2147483647 w 226"/>
              <a:gd name="T27" fmla="*/ 2147483647 h 484"/>
              <a:gd name="T28" fmla="*/ 2147483647 w 226"/>
              <a:gd name="T29" fmla="*/ 2147483647 h 484"/>
              <a:gd name="T30" fmla="*/ 2147483647 w 226"/>
              <a:gd name="T31" fmla="*/ 2147483647 h 484"/>
              <a:gd name="T32" fmla="*/ 2147483647 w 226"/>
              <a:gd name="T33" fmla="*/ 0 h 484"/>
              <a:gd name="T34" fmla="*/ 2147483647 w 226"/>
              <a:gd name="T35" fmla="*/ 2147483647 h 484"/>
              <a:gd name="T36" fmla="*/ 2147483647 w 226"/>
              <a:gd name="T37" fmla="*/ 2147483647 h 484"/>
              <a:gd name="T38" fmla="*/ 2147483647 w 226"/>
              <a:gd name="T39" fmla="*/ 2147483647 h 484"/>
              <a:gd name="T40" fmla="*/ 2147483647 w 226"/>
              <a:gd name="T41" fmla="*/ 2147483647 h 484"/>
              <a:gd name="T42" fmla="*/ 2147483647 w 226"/>
              <a:gd name="T43" fmla="*/ 2147483647 h 484"/>
              <a:gd name="T44" fmla="*/ 2147483647 w 226"/>
              <a:gd name="T45" fmla="*/ 2147483647 h 484"/>
              <a:gd name="T46" fmla="*/ 2147483647 w 226"/>
              <a:gd name="T47" fmla="*/ 2147483647 h 484"/>
              <a:gd name="T48" fmla="*/ 2147483647 w 226"/>
              <a:gd name="T49" fmla="*/ 2147483647 h 484"/>
              <a:gd name="T50" fmla="*/ 2147483647 w 226"/>
              <a:gd name="T51" fmla="*/ 2147483647 h 484"/>
              <a:gd name="T52" fmla="*/ 2147483647 w 226"/>
              <a:gd name="T53" fmla="*/ 2147483647 h 484"/>
              <a:gd name="T54" fmla="*/ 2147483647 w 226"/>
              <a:gd name="T55" fmla="*/ 2147483647 h 484"/>
              <a:gd name="T56" fmla="*/ 2147483647 w 226"/>
              <a:gd name="T57" fmla="*/ 2147483647 h 484"/>
              <a:gd name="T58" fmla="*/ 2147483647 w 226"/>
              <a:gd name="T59" fmla="*/ 2147483647 h 484"/>
              <a:gd name="T60" fmla="*/ 2147483647 w 226"/>
              <a:gd name="T61" fmla="*/ 2147483647 h 484"/>
              <a:gd name="T62" fmla="*/ 2147483647 w 226"/>
              <a:gd name="T63" fmla="*/ 2147483647 h 484"/>
              <a:gd name="T64" fmla="*/ 0 w 226"/>
              <a:gd name="T65" fmla="*/ 2147483647 h 48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6"/>
              <a:gd name="T100" fmla="*/ 0 h 484"/>
              <a:gd name="T101" fmla="*/ 226 w 226"/>
              <a:gd name="T102" fmla="*/ 484 h 48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6" h="484">
                <a:moveTo>
                  <a:pt x="0" y="484"/>
                </a:moveTo>
                <a:lnTo>
                  <a:pt x="3" y="482"/>
                </a:lnTo>
                <a:lnTo>
                  <a:pt x="10" y="477"/>
                </a:lnTo>
                <a:lnTo>
                  <a:pt x="19" y="468"/>
                </a:lnTo>
                <a:lnTo>
                  <a:pt x="33" y="455"/>
                </a:lnTo>
                <a:lnTo>
                  <a:pt x="48" y="439"/>
                </a:lnTo>
                <a:lnTo>
                  <a:pt x="66" y="420"/>
                </a:lnTo>
                <a:lnTo>
                  <a:pt x="85" y="395"/>
                </a:lnTo>
                <a:lnTo>
                  <a:pt x="105" y="367"/>
                </a:lnTo>
                <a:lnTo>
                  <a:pt x="125" y="336"/>
                </a:lnTo>
                <a:lnTo>
                  <a:pt x="144" y="301"/>
                </a:lnTo>
                <a:lnTo>
                  <a:pt x="164" y="261"/>
                </a:lnTo>
                <a:lnTo>
                  <a:pt x="181" y="217"/>
                </a:lnTo>
                <a:lnTo>
                  <a:pt x="196" y="168"/>
                </a:lnTo>
                <a:lnTo>
                  <a:pt x="210" y="117"/>
                </a:lnTo>
                <a:lnTo>
                  <a:pt x="220" y="60"/>
                </a:lnTo>
                <a:lnTo>
                  <a:pt x="226" y="0"/>
                </a:lnTo>
                <a:lnTo>
                  <a:pt x="226" y="4"/>
                </a:lnTo>
                <a:lnTo>
                  <a:pt x="226" y="16"/>
                </a:lnTo>
                <a:lnTo>
                  <a:pt x="225" y="34"/>
                </a:lnTo>
                <a:lnTo>
                  <a:pt x="223" y="59"/>
                </a:lnTo>
                <a:lnTo>
                  <a:pt x="219" y="88"/>
                </a:lnTo>
                <a:lnTo>
                  <a:pt x="215" y="121"/>
                </a:lnTo>
                <a:lnTo>
                  <a:pt x="208" y="158"/>
                </a:lnTo>
                <a:lnTo>
                  <a:pt x="199" y="196"/>
                </a:lnTo>
                <a:lnTo>
                  <a:pt x="186" y="237"/>
                </a:lnTo>
                <a:lnTo>
                  <a:pt x="171" y="278"/>
                </a:lnTo>
                <a:lnTo>
                  <a:pt x="153" y="318"/>
                </a:lnTo>
                <a:lnTo>
                  <a:pt x="131" y="357"/>
                </a:lnTo>
                <a:lnTo>
                  <a:pt x="105" y="394"/>
                </a:lnTo>
                <a:lnTo>
                  <a:pt x="75" y="428"/>
                </a:lnTo>
                <a:lnTo>
                  <a:pt x="41" y="458"/>
                </a:lnTo>
                <a:lnTo>
                  <a:pt x="0" y="4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Freeform 33"/>
          <p:cNvSpPr/>
          <p:nvPr/>
        </p:nvSpPr>
        <p:spPr bwMode="auto">
          <a:xfrm>
            <a:off x="9011572" y="1767409"/>
            <a:ext cx="96932" cy="148431"/>
          </a:xfrm>
          <a:custGeom>
            <a:avLst/>
            <a:gdLst>
              <a:gd name="T0" fmla="*/ 0 w 108"/>
              <a:gd name="T1" fmla="*/ 2147483647 h 158"/>
              <a:gd name="T2" fmla="*/ 2147483647 w 108"/>
              <a:gd name="T3" fmla="*/ 2147483647 h 158"/>
              <a:gd name="T4" fmla="*/ 2147483647 w 108"/>
              <a:gd name="T5" fmla="*/ 2147483647 h 158"/>
              <a:gd name="T6" fmla="*/ 2147483647 w 108"/>
              <a:gd name="T7" fmla="*/ 2147483647 h 158"/>
              <a:gd name="T8" fmla="*/ 2147483647 w 108"/>
              <a:gd name="T9" fmla="*/ 2147483647 h 158"/>
              <a:gd name="T10" fmla="*/ 2147483647 w 108"/>
              <a:gd name="T11" fmla="*/ 2147483647 h 158"/>
              <a:gd name="T12" fmla="*/ 2147483647 w 108"/>
              <a:gd name="T13" fmla="*/ 2147483647 h 158"/>
              <a:gd name="T14" fmla="*/ 2147483647 w 108"/>
              <a:gd name="T15" fmla="*/ 2147483647 h 158"/>
              <a:gd name="T16" fmla="*/ 2147483647 w 108"/>
              <a:gd name="T17" fmla="*/ 0 h 158"/>
              <a:gd name="T18" fmla="*/ 2147483647 w 108"/>
              <a:gd name="T19" fmla="*/ 2147483647 h 158"/>
              <a:gd name="T20" fmla="*/ 2147483647 w 108"/>
              <a:gd name="T21" fmla="*/ 2147483647 h 158"/>
              <a:gd name="T22" fmla="*/ 2147483647 w 108"/>
              <a:gd name="T23" fmla="*/ 2147483647 h 158"/>
              <a:gd name="T24" fmla="*/ 2147483647 w 108"/>
              <a:gd name="T25" fmla="*/ 2147483647 h 158"/>
              <a:gd name="T26" fmla="*/ 2147483647 w 108"/>
              <a:gd name="T27" fmla="*/ 2147483647 h 158"/>
              <a:gd name="T28" fmla="*/ 2147483647 w 108"/>
              <a:gd name="T29" fmla="*/ 2147483647 h 158"/>
              <a:gd name="T30" fmla="*/ 2147483647 w 108"/>
              <a:gd name="T31" fmla="*/ 2147483647 h 158"/>
              <a:gd name="T32" fmla="*/ 0 w 10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8"/>
              <a:gd name="T52" fmla="*/ 0 h 158"/>
              <a:gd name="T53" fmla="*/ 108 w 10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8" h="158">
                <a:moveTo>
                  <a:pt x="0" y="158"/>
                </a:moveTo>
                <a:lnTo>
                  <a:pt x="4" y="156"/>
                </a:lnTo>
                <a:lnTo>
                  <a:pt x="13" y="147"/>
                </a:lnTo>
                <a:lnTo>
                  <a:pt x="28" y="135"/>
                </a:lnTo>
                <a:lnTo>
                  <a:pt x="44" y="117"/>
                </a:lnTo>
                <a:lnTo>
                  <a:pt x="63" y="95"/>
                </a:lnTo>
                <a:lnTo>
                  <a:pt x="80" y="68"/>
                </a:lnTo>
                <a:lnTo>
                  <a:pt x="96" y="36"/>
                </a:lnTo>
                <a:lnTo>
                  <a:pt x="108" y="0"/>
                </a:lnTo>
                <a:lnTo>
                  <a:pt x="106" y="7"/>
                </a:lnTo>
                <a:lnTo>
                  <a:pt x="103" y="24"/>
                </a:lnTo>
                <a:lnTo>
                  <a:pt x="97" y="48"/>
                </a:lnTo>
                <a:lnTo>
                  <a:pt x="87" y="75"/>
                </a:lnTo>
                <a:lnTo>
                  <a:pt x="73" y="104"/>
                </a:lnTo>
                <a:lnTo>
                  <a:pt x="55" y="129"/>
                </a:lnTo>
                <a:lnTo>
                  <a:pt x="30" y="148"/>
                </a:lnTo>
                <a:lnTo>
                  <a:pt x="0" y="1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1" name="Freeform 34"/>
          <p:cNvSpPr/>
          <p:nvPr/>
        </p:nvSpPr>
        <p:spPr bwMode="auto">
          <a:xfrm>
            <a:off x="8715049" y="2078309"/>
            <a:ext cx="218830" cy="189956"/>
          </a:xfrm>
          <a:custGeom>
            <a:avLst/>
            <a:gdLst>
              <a:gd name="T0" fmla="*/ 2147483647 w 244"/>
              <a:gd name="T1" fmla="*/ 2147483647 h 203"/>
              <a:gd name="T2" fmla="*/ 2147483647 w 244"/>
              <a:gd name="T3" fmla="*/ 2147483647 h 203"/>
              <a:gd name="T4" fmla="*/ 0 w 244"/>
              <a:gd name="T5" fmla="*/ 2147483647 h 203"/>
              <a:gd name="T6" fmla="*/ 0 w 244"/>
              <a:gd name="T7" fmla="*/ 2147483647 h 203"/>
              <a:gd name="T8" fmla="*/ 2147483647 w 244"/>
              <a:gd name="T9" fmla="*/ 2147483647 h 203"/>
              <a:gd name="T10" fmla="*/ 2147483647 w 244"/>
              <a:gd name="T11" fmla="*/ 2147483647 h 203"/>
              <a:gd name="T12" fmla="*/ 2147483647 w 244"/>
              <a:gd name="T13" fmla="*/ 2147483647 h 203"/>
              <a:gd name="T14" fmla="*/ 2147483647 w 244"/>
              <a:gd name="T15" fmla="*/ 2147483647 h 203"/>
              <a:gd name="T16" fmla="*/ 2147483647 w 244"/>
              <a:gd name="T17" fmla="*/ 2147483647 h 203"/>
              <a:gd name="T18" fmla="*/ 2147483647 w 244"/>
              <a:gd name="T19" fmla="*/ 2147483647 h 203"/>
              <a:gd name="T20" fmla="*/ 2147483647 w 244"/>
              <a:gd name="T21" fmla="*/ 2147483647 h 203"/>
              <a:gd name="T22" fmla="*/ 2147483647 w 244"/>
              <a:gd name="T23" fmla="*/ 2147483647 h 203"/>
              <a:gd name="T24" fmla="*/ 2147483647 w 244"/>
              <a:gd name="T25" fmla="*/ 2147483647 h 203"/>
              <a:gd name="T26" fmla="*/ 2147483647 w 244"/>
              <a:gd name="T27" fmla="*/ 2147483647 h 203"/>
              <a:gd name="T28" fmla="*/ 2147483647 w 244"/>
              <a:gd name="T29" fmla="*/ 2147483647 h 203"/>
              <a:gd name="T30" fmla="*/ 2147483647 w 244"/>
              <a:gd name="T31" fmla="*/ 2147483647 h 203"/>
              <a:gd name="T32" fmla="*/ 2147483647 w 244"/>
              <a:gd name="T33" fmla="*/ 0 h 203"/>
              <a:gd name="T34" fmla="*/ 2147483647 w 244"/>
              <a:gd name="T35" fmla="*/ 2147483647 h 203"/>
              <a:gd name="T36" fmla="*/ 2147483647 w 244"/>
              <a:gd name="T37" fmla="*/ 2147483647 h 203"/>
              <a:gd name="T38" fmla="*/ 2147483647 w 244"/>
              <a:gd name="T39" fmla="*/ 2147483647 h 203"/>
              <a:gd name="T40" fmla="*/ 2147483647 w 244"/>
              <a:gd name="T41" fmla="*/ 2147483647 h 203"/>
              <a:gd name="T42" fmla="*/ 2147483647 w 244"/>
              <a:gd name="T43" fmla="*/ 2147483647 h 203"/>
              <a:gd name="T44" fmla="*/ 2147483647 w 244"/>
              <a:gd name="T45" fmla="*/ 2147483647 h 203"/>
              <a:gd name="T46" fmla="*/ 2147483647 w 244"/>
              <a:gd name="T47" fmla="*/ 2147483647 h 203"/>
              <a:gd name="T48" fmla="*/ 2147483647 w 244"/>
              <a:gd name="T49" fmla="*/ 2147483647 h 203"/>
              <a:gd name="T50" fmla="*/ 2147483647 w 244"/>
              <a:gd name="T51" fmla="*/ 2147483647 h 203"/>
              <a:gd name="T52" fmla="*/ 2147483647 w 244"/>
              <a:gd name="T53" fmla="*/ 2147483647 h 203"/>
              <a:gd name="T54" fmla="*/ 2147483647 w 244"/>
              <a:gd name="T55" fmla="*/ 2147483647 h 203"/>
              <a:gd name="T56" fmla="*/ 2147483647 w 244"/>
              <a:gd name="T57" fmla="*/ 2147483647 h 203"/>
              <a:gd name="T58" fmla="*/ 2147483647 w 244"/>
              <a:gd name="T59" fmla="*/ 2147483647 h 203"/>
              <a:gd name="T60" fmla="*/ 2147483647 w 244"/>
              <a:gd name="T61" fmla="*/ 2147483647 h 203"/>
              <a:gd name="T62" fmla="*/ 2147483647 w 244"/>
              <a:gd name="T63" fmla="*/ 2147483647 h 203"/>
              <a:gd name="T64" fmla="*/ 2147483647 w 244"/>
              <a:gd name="T65" fmla="*/ 2147483647 h 2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4"/>
              <a:gd name="T100" fmla="*/ 0 h 203"/>
              <a:gd name="T101" fmla="*/ 244 w 244"/>
              <a:gd name="T102" fmla="*/ 203 h 20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4" h="203">
                <a:moveTo>
                  <a:pt x="1" y="203"/>
                </a:moveTo>
                <a:lnTo>
                  <a:pt x="1" y="202"/>
                </a:lnTo>
                <a:lnTo>
                  <a:pt x="0" y="198"/>
                </a:lnTo>
                <a:lnTo>
                  <a:pt x="0" y="191"/>
                </a:lnTo>
                <a:lnTo>
                  <a:pt x="1" y="183"/>
                </a:lnTo>
                <a:lnTo>
                  <a:pt x="3" y="172"/>
                </a:lnTo>
                <a:lnTo>
                  <a:pt x="7" y="160"/>
                </a:lnTo>
                <a:lnTo>
                  <a:pt x="12" y="146"/>
                </a:lnTo>
                <a:lnTo>
                  <a:pt x="21" y="131"/>
                </a:lnTo>
                <a:lnTo>
                  <a:pt x="33" y="116"/>
                </a:lnTo>
                <a:lnTo>
                  <a:pt x="48" y="99"/>
                </a:lnTo>
                <a:lnTo>
                  <a:pt x="68" y="83"/>
                </a:lnTo>
                <a:lnTo>
                  <a:pt x="92" y="66"/>
                </a:lnTo>
                <a:lnTo>
                  <a:pt x="122" y="49"/>
                </a:lnTo>
                <a:lnTo>
                  <a:pt x="156" y="31"/>
                </a:lnTo>
                <a:lnTo>
                  <a:pt x="197" y="15"/>
                </a:lnTo>
                <a:lnTo>
                  <a:pt x="244" y="0"/>
                </a:lnTo>
                <a:lnTo>
                  <a:pt x="242" y="1"/>
                </a:lnTo>
                <a:lnTo>
                  <a:pt x="233" y="4"/>
                </a:lnTo>
                <a:lnTo>
                  <a:pt x="223" y="9"/>
                </a:lnTo>
                <a:lnTo>
                  <a:pt x="208" y="14"/>
                </a:lnTo>
                <a:lnTo>
                  <a:pt x="191" y="22"/>
                </a:lnTo>
                <a:lnTo>
                  <a:pt x="171" y="31"/>
                </a:lnTo>
                <a:lnTo>
                  <a:pt x="149" y="42"/>
                </a:lnTo>
                <a:lnTo>
                  <a:pt x="127" y="55"/>
                </a:lnTo>
                <a:lnTo>
                  <a:pt x="106" y="69"/>
                </a:lnTo>
                <a:lnTo>
                  <a:pt x="84" y="84"/>
                </a:lnTo>
                <a:lnTo>
                  <a:pt x="64" y="101"/>
                </a:lnTo>
                <a:lnTo>
                  <a:pt x="45" y="120"/>
                </a:lnTo>
                <a:lnTo>
                  <a:pt x="28" y="138"/>
                </a:lnTo>
                <a:lnTo>
                  <a:pt x="16" y="159"/>
                </a:lnTo>
                <a:lnTo>
                  <a:pt x="7" y="181"/>
                </a:lnTo>
                <a:lnTo>
                  <a:pt x="1" y="2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2" name="Freeform 35"/>
          <p:cNvSpPr/>
          <p:nvPr/>
        </p:nvSpPr>
        <p:spPr bwMode="auto">
          <a:xfrm>
            <a:off x="8672475" y="1516830"/>
            <a:ext cx="143929" cy="431157"/>
          </a:xfrm>
          <a:custGeom>
            <a:avLst/>
            <a:gdLst>
              <a:gd name="T0" fmla="*/ 0 w 160"/>
              <a:gd name="T1" fmla="*/ 2147483647 h 460"/>
              <a:gd name="T2" fmla="*/ 2147483647 w 160"/>
              <a:gd name="T3" fmla="*/ 2147483647 h 460"/>
              <a:gd name="T4" fmla="*/ 2147483647 w 160"/>
              <a:gd name="T5" fmla="*/ 2147483647 h 460"/>
              <a:gd name="T6" fmla="*/ 2147483647 w 160"/>
              <a:gd name="T7" fmla="*/ 2147483647 h 460"/>
              <a:gd name="T8" fmla="*/ 2147483647 w 160"/>
              <a:gd name="T9" fmla="*/ 2147483647 h 460"/>
              <a:gd name="T10" fmla="*/ 2147483647 w 160"/>
              <a:gd name="T11" fmla="*/ 2147483647 h 460"/>
              <a:gd name="T12" fmla="*/ 2147483647 w 160"/>
              <a:gd name="T13" fmla="*/ 2147483647 h 460"/>
              <a:gd name="T14" fmla="*/ 2147483647 w 160"/>
              <a:gd name="T15" fmla="*/ 2147483647 h 460"/>
              <a:gd name="T16" fmla="*/ 2147483647 w 160"/>
              <a:gd name="T17" fmla="*/ 0 h 460"/>
              <a:gd name="T18" fmla="*/ 2147483647 w 160"/>
              <a:gd name="T19" fmla="*/ 2147483647 h 460"/>
              <a:gd name="T20" fmla="*/ 2147483647 w 160"/>
              <a:gd name="T21" fmla="*/ 2147483647 h 460"/>
              <a:gd name="T22" fmla="*/ 2147483647 w 160"/>
              <a:gd name="T23" fmla="*/ 2147483647 h 460"/>
              <a:gd name="T24" fmla="*/ 2147483647 w 160"/>
              <a:gd name="T25" fmla="*/ 2147483647 h 460"/>
              <a:gd name="T26" fmla="*/ 2147483647 w 160"/>
              <a:gd name="T27" fmla="*/ 2147483647 h 460"/>
              <a:gd name="T28" fmla="*/ 2147483647 w 160"/>
              <a:gd name="T29" fmla="*/ 2147483647 h 460"/>
              <a:gd name="T30" fmla="*/ 2147483647 w 160"/>
              <a:gd name="T31" fmla="*/ 2147483647 h 460"/>
              <a:gd name="T32" fmla="*/ 0 w 160"/>
              <a:gd name="T33" fmla="*/ 2147483647 h 4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0"/>
              <a:gd name="T52" fmla="*/ 0 h 460"/>
              <a:gd name="T53" fmla="*/ 160 w 160"/>
              <a:gd name="T54" fmla="*/ 460 h 4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0" h="460">
                <a:moveTo>
                  <a:pt x="0" y="460"/>
                </a:moveTo>
                <a:lnTo>
                  <a:pt x="6" y="458"/>
                </a:lnTo>
                <a:lnTo>
                  <a:pt x="19" y="447"/>
                </a:lnTo>
                <a:lnTo>
                  <a:pt x="40" y="426"/>
                </a:lnTo>
                <a:lnTo>
                  <a:pt x="65" y="388"/>
                </a:lnTo>
                <a:lnTo>
                  <a:pt x="92" y="331"/>
                </a:lnTo>
                <a:lnTo>
                  <a:pt x="118" y="249"/>
                </a:lnTo>
                <a:lnTo>
                  <a:pt x="141" y="141"/>
                </a:lnTo>
                <a:lnTo>
                  <a:pt x="160" y="0"/>
                </a:lnTo>
                <a:lnTo>
                  <a:pt x="159" y="20"/>
                </a:lnTo>
                <a:lnTo>
                  <a:pt x="155" y="71"/>
                </a:lnTo>
                <a:lnTo>
                  <a:pt x="148" y="144"/>
                </a:lnTo>
                <a:lnTo>
                  <a:pt x="136" y="228"/>
                </a:lnTo>
                <a:lnTo>
                  <a:pt x="116" y="312"/>
                </a:lnTo>
                <a:lnTo>
                  <a:pt x="87" y="386"/>
                </a:lnTo>
                <a:lnTo>
                  <a:pt x="49" y="438"/>
                </a:lnTo>
                <a:lnTo>
                  <a:pt x="0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3" name="Freeform 36"/>
          <p:cNvSpPr/>
          <p:nvPr/>
        </p:nvSpPr>
        <p:spPr bwMode="auto">
          <a:xfrm>
            <a:off x="8997696" y="1406479"/>
            <a:ext cx="45719" cy="243852"/>
          </a:xfrm>
          <a:custGeom>
            <a:avLst/>
            <a:gdLst>
              <a:gd name="T0" fmla="*/ 2147483647 w 45"/>
              <a:gd name="T1" fmla="*/ 2147483647 h 260"/>
              <a:gd name="T2" fmla="*/ 2147483647 w 45"/>
              <a:gd name="T3" fmla="*/ 2147483647 h 260"/>
              <a:gd name="T4" fmla="*/ 2147483647 w 45"/>
              <a:gd name="T5" fmla="*/ 2147483647 h 260"/>
              <a:gd name="T6" fmla="*/ 2147483647 w 45"/>
              <a:gd name="T7" fmla="*/ 2147483647 h 260"/>
              <a:gd name="T8" fmla="*/ 2147483647 w 45"/>
              <a:gd name="T9" fmla="*/ 2147483647 h 260"/>
              <a:gd name="T10" fmla="*/ 2147483647 w 45"/>
              <a:gd name="T11" fmla="*/ 2147483647 h 260"/>
              <a:gd name="T12" fmla="*/ 2147483647 w 45"/>
              <a:gd name="T13" fmla="*/ 2147483647 h 260"/>
              <a:gd name="T14" fmla="*/ 2147483647 w 45"/>
              <a:gd name="T15" fmla="*/ 2147483647 h 260"/>
              <a:gd name="T16" fmla="*/ 0 w 45"/>
              <a:gd name="T17" fmla="*/ 0 h 260"/>
              <a:gd name="T18" fmla="*/ 2147483647 w 45"/>
              <a:gd name="T19" fmla="*/ 2147483647 h 260"/>
              <a:gd name="T20" fmla="*/ 2147483647 w 45"/>
              <a:gd name="T21" fmla="*/ 2147483647 h 260"/>
              <a:gd name="T22" fmla="*/ 2147483647 w 45"/>
              <a:gd name="T23" fmla="*/ 2147483647 h 260"/>
              <a:gd name="T24" fmla="*/ 2147483647 w 45"/>
              <a:gd name="T25" fmla="*/ 2147483647 h 260"/>
              <a:gd name="T26" fmla="*/ 2147483647 w 45"/>
              <a:gd name="T27" fmla="*/ 2147483647 h 260"/>
              <a:gd name="T28" fmla="*/ 2147483647 w 45"/>
              <a:gd name="T29" fmla="*/ 2147483647 h 260"/>
              <a:gd name="T30" fmla="*/ 2147483647 w 45"/>
              <a:gd name="T31" fmla="*/ 2147483647 h 260"/>
              <a:gd name="T32" fmla="*/ 2147483647 w 45"/>
              <a:gd name="T33" fmla="*/ 2147483647 h 2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5"/>
              <a:gd name="T52" fmla="*/ 0 h 260"/>
              <a:gd name="T53" fmla="*/ 45 w 45"/>
              <a:gd name="T54" fmla="*/ 260 h 2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5" h="260">
                <a:moveTo>
                  <a:pt x="8" y="260"/>
                </a:moveTo>
                <a:lnTo>
                  <a:pt x="11" y="259"/>
                </a:lnTo>
                <a:lnTo>
                  <a:pt x="20" y="253"/>
                </a:lnTo>
                <a:lnTo>
                  <a:pt x="31" y="243"/>
                </a:lnTo>
                <a:lnTo>
                  <a:pt x="40" y="222"/>
                </a:lnTo>
                <a:lnTo>
                  <a:pt x="45" y="190"/>
                </a:lnTo>
                <a:lnTo>
                  <a:pt x="42" y="144"/>
                </a:lnTo>
                <a:lnTo>
                  <a:pt x="27" y="81"/>
                </a:lnTo>
                <a:lnTo>
                  <a:pt x="0" y="0"/>
                </a:lnTo>
                <a:lnTo>
                  <a:pt x="2" y="10"/>
                </a:lnTo>
                <a:lnTo>
                  <a:pt x="8" y="37"/>
                </a:lnTo>
                <a:lnTo>
                  <a:pt x="16" y="76"/>
                </a:lnTo>
                <a:lnTo>
                  <a:pt x="23" y="121"/>
                </a:lnTo>
                <a:lnTo>
                  <a:pt x="28" y="167"/>
                </a:lnTo>
                <a:lnTo>
                  <a:pt x="28" y="209"/>
                </a:lnTo>
                <a:lnTo>
                  <a:pt x="23" y="241"/>
                </a:lnTo>
                <a:lnTo>
                  <a:pt x="8" y="2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4" name="Freeform 37"/>
          <p:cNvSpPr/>
          <p:nvPr/>
        </p:nvSpPr>
        <p:spPr bwMode="auto">
          <a:xfrm>
            <a:off x="8030845" y="1263170"/>
            <a:ext cx="160084" cy="91886"/>
          </a:xfrm>
          <a:custGeom>
            <a:avLst/>
            <a:gdLst>
              <a:gd name="T0" fmla="*/ 2147483647 w 179"/>
              <a:gd name="T1" fmla="*/ 2147483647 h 98"/>
              <a:gd name="T2" fmla="*/ 2147483647 w 179"/>
              <a:gd name="T3" fmla="*/ 2147483647 h 98"/>
              <a:gd name="T4" fmla="*/ 2147483647 w 179"/>
              <a:gd name="T5" fmla="*/ 2147483647 h 98"/>
              <a:gd name="T6" fmla="*/ 2147483647 w 179"/>
              <a:gd name="T7" fmla="*/ 2147483647 h 98"/>
              <a:gd name="T8" fmla="*/ 2147483647 w 179"/>
              <a:gd name="T9" fmla="*/ 2147483647 h 98"/>
              <a:gd name="T10" fmla="*/ 2147483647 w 179"/>
              <a:gd name="T11" fmla="*/ 2147483647 h 98"/>
              <a:gd name="T12" fmla="*/ 2147483647 w 179"/>
              <a:gd name="T13" fmla="*/ 2147483647 h 98"/>
              <a:gd name="T14" fmla="*/ 2147483647 w 179"/>
              <a:gd name="T15" fmla="*/ 2147483647 h 98"/>
              <a:gd name="T16" fmla="*/ 0 w 179"/>
              <a:gd name="T17" fmla="*/ 0 h 98"/>
              <a:gd name="T18" fmla="*/ 2147483647 w 179"/>
              <a:gd name="T19" fmla="*/ 2147483647 h 98"/>
              <a:gd name="T20" fmla="*/ 2147483647 w 179"/>
              <a:gd name="T21" fmla="*/ 2147483647 h 98"/>
              <a:gd name="T22" fmla="*/ 2147483647 w 179"/>
              <a:gd name="T23" fmla="*/ 2147483647 h 98"/>
              <a:gd name="T24" fmla="*/ 2147483647 w 179"/>
              <a:gd name="T25" fmla="*/ 2147483647 h 98"/>
              <a:gd name="T26" fmla="*/ 2147483647 w 179"/>
              <a:gd name="T27" fmla="*/ 2147483647 h 98"/>
              <a:gd name="T28" fmla="*/ 2147483647 w 179"/>
              <a:gd name="T29" fmla="*/ 2147483647 h 98"/>
              <a:gd name="T30" fmla="*/ 2147483647 w 179"/>
              <a:gd name="T31" fmla="*/ 2147483647 h 98"/>
              <a:gd name="T32" fmla="*/ 2147483647 w 179"/>
              <a:gd name="T33" fmla="*/ 2147483647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9"/>
              <a:gd name="T52" fmla="*/ 0 h 98"/>
              <a:gd name="T53" fmla="*/ 179 w 179"/>
              <a:gd name="T54" fmla="*/ 98 h 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9" h="98">
                <a:moveTo>
                  <a:pt x="179" y="92"/>
                </a:moveTo>
                <a:lnTo>
                  <a:pt x="172" y="93"/>
                </a:lnTo>
                <a:lnTo>
                  <a:pt x="154" y="97"/>
                </a:lnTo>
                <a:lnTo>
                  <a:pt x="129" y="98"/>
                </a:lnTo>
                <a:lnTo>
                  <a:pt x="99" y="95"/>
                </a:lnTo>
                <a:lnTo>
                  <a:pt x="68" y="87"/>
                </a:lnTo>
                <a:lnTo>
                  <a:pt x="39" y="70"/>
                </a:lnTo>
                <a:lnTo>
                  <a:pt x="15" y="42"/>
                </a:lnTo>
                <a:lnTo>
                  <a:pt x="0" y="0"/>
                </a:lnTo>
                <a:lnTo>
                  <a:pt x="2" y="4"/>
                </a:lnTo>
                <a:lnTo>
                  <a:pt x="9" y="15"/>
                </a:lnTo>
                <a:lnTo>
                  <a:pt x="22" y="29"/>
                </a:lnTo>
                <a:lnTo>
                  <a:pt x="40" y="46"/>
                </a:lnTo>
                <a:lnTo>
                  <a:pt x="65" y="63"/>
                </a:lnTo>
                <a:lnTo>
                  <a:pt x="96" y="78"/>
                </a:lnTo>
                <a:lnTo>
                  <a:pt x="134" y="89"/>
                </a:lnTo>
                <a:lnTo>
                  <a:pt x="179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8"/>
          <p:cNvSpPr/>
          <p:nvPr/>
        </p:nvSpPr>
        <p:spPr bwMode="auto">
          <a:xfrm>
            <a:off x="7984783" y="1363426"/>
            <a:ext cx="61684" cy="226181"/>
          </a:xfrm>
          <a:custGeom>
            <a:avLst/>
            <a:gdLst>
              <a:gd name="T0" fmla="*/ 2147483647 w 69"/>
              <a:gd name="T1" fmla="*/ 2147483647 h 241"/>
              <a:gd name="T2" fmla="*/ 2147483647 w 69"/>
              <a:gd name="T3" fmla="*/ 2147483647 h 241"/>
              <a:gd name="T4" fmla="*/ 2147483647 w 69"/>
              <a:gd name="T5" fmla="*/ 2147483647 h 241"/>
              <a:gd name="T6" fmla="*/ 2147483647 w 69"/>
              <a:gd name="T7" fmla="*/ 2147483647 h 241"/>
              <a:gd name="T8" fmla="*/ 2147483647 w 69"/>
              <a:gd name="T9" fmla="*/ 2147483647 h 241"/>
              <a:gd name="T10" fmla="*/ 2147483647 w 69"/>
              <a:gd name="T11" fmla="*/ 2147483647 h 241"/>
              <a:gd name="T12" fmla="*/ 2147483647 w 69"/>
              <a:gd name="T13" fmla="*/ 2147483647 h 241"/>
              <a:gd name="T14" fmla="*/ 2147483647 w 69"/>
              <a:gd name="T15" fmla="*/ 2147483647 h 241"/>
              <a:gd name="T16" fmla="*/ 0 w 69"/>
              <a:gd name="T17" fmla="*/ 0 h 241"/>
              <a:gd name="T18" fmla="*/ 2147483647 w 69"/>
              <a:gd name="T19" fmla="*/ 2147483647 h 241"/>
              <a:gd name="T20" fmla="*/ 2147483647 w 69"/>
              <a:gd name="T21" fmla="*/ 2147483647 h 241"/>
              <a:gd name="T22" fmla="*/ 2147483647 w 69"/>
              <a:gd name="T23" fmla="*/ 2147483647 h 241"/>
              <a:gd name="T24" fmla="*/ 2147483647 w 69"/>
              <a:gd name="T25" fmla="*/ 2147483647 h 241"/>
              <a:gd name="T26" fmla="*/ 2147483647 w 69"/>
              <a:gd name="T27" fmla="*/ 2147483647 h 241"/>
              <a:gd name="T28" fmla="*/ 2147483647 w 69"/>
              <a:gd name="T29" fmla="*/ 2147483647 h 241"/>
              <a:gd name="T30" fmla="*/ 2147483647 w 69"/>
              <a:gd name="T31" fmla="*/ 2147483647 h 241"/>
              <a:gd name="T32" fmla="*/ 2147483647 w 69"/>
              <a:gd name="T33" fmla="*/ 2147483647 h 2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241"/>
              <a:gd name="T53" fmla="*/ 69 w 69"/>
              <a:gd name="T54" fmla="*/ 241 h 2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241">
                <a:moveTo>
                  <a:pt x="69" y="241"/>
                </a:moveTo>
                <a:lnTo>
                  <a:pt x="69" y="234"/>
                </a:lnTo>
                <a:lnTo>
                  <a:pt x="68" y="212"/>
                </a:lnTo>
                <a:lnTo>
                  <a:pt x="66" y="182"/>
                </a:lnTo>
                <a:lnTo>
                  <a:pt x="61" y="145"/>
                </a:lnTo>
                <a:lnTo>
                  <a:pt x="53" y="105"/>
                </a:lnTo>
                <a:lnTo>
                  <a:pt x="41" y="64"/>
                </a:lnTo>
                <a:lnTo>
                  <a:pt x="23" y="29"/>
                </a:lnTo>
                <a:lnTo>
                  <a:pt x="0" y="0"/>
                </a:lnTo>
                <a:lnTo>
                  <a:pt x="2" y="6"/>
                </a:lnTo>
                <a:lnTo>
                  <a:pt x="10" y="26"/>
                </a:lnTo>
                <a:lnTo>
                  <a:pt x="21" y="54"/>
                </a:lnTo>
                <a:lnTo>
                  <a:pt x="33" y="88"/>
                </a:lnTo>
                <a:lnTo>
                  <a:pt x="45" y="127"/>
                </a:lnTo>
                <a:lnTo>
                  <a:pt x="56" y="167"/>
                </a:lnTo>
                <a:lnTo>
                  <a:pt x="64" y="206"/>
                </a:lnTo>
                <a:lnTo>
                  <a:pt x="69" y="2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39"/>
          <p:cNvSpPr/>
          <p:nvPr/>
        </p:nvSpPr>
        <p:spPr bwMode="auto">
          <a:xfrm>
            <a:off x="8347724" y="742289"/>
            <a:ext cx="54341" cy="93653"/>
          </a:xfrm>
          <a:custGeom>
            <a:avLst/>
            <a:gdLst>
              <a:gd name="T0" fmla="*/ 2147483647 w 60"/>
              <a:gd name="T1" fmla="*/ 2147483647 h 100"/>
              <a:gd name="T2" fmla="*/ 0 w 60"/>
              <a:gd name="T3" fmla="*/ 0 h 100"/>
              <a:gd name="T4" fmla="*/ 2147483647 w 60"/>
              <a:gd name="T5" fmla="*/ 2147483647 h 100"/>
              <a:gd name="T6" fmla="*/ 2147483647 w 60"/>
              <a:gd name="T7" fmla="*/ 2147483647 h 100"/>
              <a:gd name="T8" fmla="*/ 2147483647 w 60"/>
              <a:gd name="T9" fmla="*/ 2147483647 h 100"/>
              <a:gd name="T10" fmla="*/ 2147483647 w 60"/>
              <a:gd name="T11" fmla="*/ 2147483647 h 100"/>
              <a:gd name="T12" fmla="*/ 2147483647 w 60"/>
              <a:gd name="T13" fmla="*/ 2147483647 h 100"/>
              <a:gd name="T14" fmla="*/ 2147483647 w 60"/>
              <a:gd name="T15" fmla="*/ 2147483647 h 100"/>
              <a:gd name="T16" fmla="*/ 2147483647 w 60"/>
              <a:gd name="T17" fmla="*/ 2147483647 h 100"/>
              <a:gd name="T18" fmla="*/ 2147483647 w 60"/>
              <a:gd name="T19" fmla="*/ 2147483647 h 1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100"/>
              <a:gd name="T32" fmla="*/ 60 w 60"/>
              <a:gd name="T33" fmla="*/ 100 h 1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100">
                <a:moveTo>
                  <a:pt x="57" y="100"/>
                </a:moveTo>
                <a:lnTo>
                  <a:pt x="0" y="0"/>
                </a:lnTo>
                <a:lnTo>
                  <a:pt x="4" y="4"/>
                </a:lnTo>
                <a:lnTo>
                  <a:pt x="12" y="15"/>
                </a:lnTo>
                <a:lnTo>
                  <a:pt x="24" y="30"/>
                </a:lnTo>
                <a:lnTo>
                  <a:pt x="37" y="48"/>
                </a:lnTo>
                <a:lnTo>
                  <a:pt x="49" y="65"/>
                </a:lnTo>
                <a:lnTo>
                  <a:pt x="57" y="81"/>
                </a:lnTo>
                <a:lnTo>
                  <a:pt x="60" y="94"/>
                </a:lnTo>
                <a:lnTo>
                  <a:pt x="57" y="1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0"/>
          <p:cNvSpPr/>
          <p:nvPr/>
        </p:nvSpPr>
        <p:spPr bwMode="auto">
          <a:xfrm>
            <a:off x="8119633" y="972638"/>
            <a:ext cx="99869" cy="201443"/>
          </a:xfrm>
          <a:custGeom>
            <a:avLst/>
            <a:gdLst>
              <a:gd name="T0" fmla="*/ 2147483647 w 112"/>
              <a:gd name="T1" fmla="*/ 2147483647 h 215"/>
              <a:gd name="T2" fmla="*/ 2147483647 w 112"/>
              <a:gd name="T3" fmla="*/ 2147483647 h 215"/>
              <a:gd name="T4" fmla="*/ 2147483647 w 112"/>
              <a:gd name="T5" fmla="*/ 2147483647 h 215"/>
              <a:gd name="T6" fmla="*/ 2147483647 w 112"/>
              <a:gd name="T7" fmla="*/ 2147483647 h 215"/>
              <a:gd name="T8" fmla="*/ 2147483647 w 112"/>
              <a:gd name="T9" fmla="*/ 2147483647 h 215"/>
              <a:gd name="T10" fmla="*/ 2147483647 w 112"/>
              <a:gd name="T11" fmla="*/ 2147483647 h 215"/>
              <a:gd name="T12" fmla="*/ 2147483647 w 112"/>
              <a:gd name="T13" fmla="*/ 2147483647 h 215"/>
              <a:gd name="T14" fmla="*/ 0 w 112"/>
              <a:gd name="T15" fmla="*/ 2147483647 h 215"/>
              <a:gd name="T16" fmla="*/ 2147483647 w 112"/>
              <a:gd name="T17" fmla="*/ 0 h 215"/>
              <a:gd name="T18" fmla="*/ 2147483647 w 112"/>
              <a:gd name="T19" fmla="*/ 2147483647 h 215"/>
              <a:gd name="T20" fmla="*/ 2147483647 w 112"/>
              <a:gd name="T21" fmla="*/ 2147483647 h 215"/>
              <a:gd name="T22" fmla="*/ 2147483647 w 112"/>
              <a:gd name="T23" fmla="*/ 2147483647 h 215"/>
              <a:gd name="T24" fmla="*/ 2147483647 w 112"/>
              <a:gd name="T25" fmla="*/ 2147483647 h 215"/>
              <a:gd name="T26" fmla="*/ 2147483647 w 112"/>
              <a:gd name="T27" fmla="*/ 2147483647 h 215"/>
              <a:gd name="T28" fmla="*/ 2147483647 w 112"/>
              <a:gd name="T29" fmla="*/ 2147483647 h 215"/>
              <a:gd name="T30" fmla="*/ 2147483647 w 112"/>
              <a:gd name="T31" fmla="*/ 2147483647 h 215"/>
              <a:gd name="T32" fmla="*/ 2147483647 w 112"/>
              <a:gd name="T33" fmla="*/ 2147483647 h 2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2"/>
              <a:gd name="T52" fmla="*/ 0 h 215"/>
              <a:gd name="T53" fmla="*/ 112 w 112"/>
              <a:gd name="T54" fmla="*/ 215 h 2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2" h="215">
                <a:moveTo>
                  <a:pt x="112" y="215"/>
                </a:moveTo>
                <a:lnTo>
                  <a:pt x="106" y="213"/>
                </a:lnTo>
                <a:lnTo>
                  <a:pt x="90" y="207"/>
                </a:lnTo>
                <a:lnTo>
                  <a:pt x="69" y="196"/>
                </a:lnTo>
                <a:lnTo>
                  <a:pt x="45" y="176"/>
                </a:lnTo>
                <a:lnTo>
                  <a:pt x="23" y="148"/>
                </a:lnTo>
                <a:lnTo>
                  <a:pt x="7" y="111"/>
                </a:lnTo>
                <a:lnTo>
                  <a:pt x="0" y="61"/>
                </a:lnTo>
                <a:lnTo>
                  <a:pt x="7" y="0"/>
                </a:lnTo>
                <a:lnTo>
                  <a:pt x="7" y="7"/>
                </a:lnTo>
                <a:lnTo>
                  <a:pt x="7" y="24"/>
                </a:lnTo>
                <a:lnTo>
                  <a:pt x="10" y="50"/>
                </a:lnTo>
                <a:lnTo>
                  <a:pt x="17" y="82"/>
                </a:lnTo>
                <a:lnTo>
                  <a:pt x="29" y="116"/>
                </a:lnTo>
                <a:lnTo>
                  <a:pt x="47" y="151"/>
                </a:lnTo>
                <a:lnTo>
                  <a:pt x="75" y="186"/>
                </a:lnTo>
                <a:lnTo>
                  <a:pt x="112" y="2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Freeform 41"/>
          <p:cNvSpPr/>
          <p:nvPr/>
        </p:nvSpPr>
        <p:spPr bwMode="auto">
          <a:xfrm>
            <a:off x="8073190" y="1305833"/>
            <a:ext cx="173302" cy="128994"/>
          </a:xfrm>
          <a:custGeom>
            <a:avLst/>
            <a:gdLst>
              <a:gd name="T0" fmla="*/ 2147483647 w 193"/>
              <a:gd name="T1" fmla="*/ 2147483647 h 137"/>
              <a:gd name="T2" fmla="*/ 2147483647 w 193"/>
              <a:gd name="T3" fmla="*/ 2147483647 h 137"/>
              <a:gd name="T4" fmla="*/ 2147483647 w 193"/>
              <a:gd name="T5" fmla="*/ 0 h 137"/>
              <a:gd name="T6" fmla="*/ 2147483647 w 193"/>
              <a:gd name="T7" fmla="*/ 0 h 137"/>
              <a:gd name="T8" fmla="*/ 2147483647 w 193"/>
              <a:gd name="T9" fmla="*/ 0 h 137"/>
              <a:gd name="T10" fmla="*/ 2147483647 w 193"/>
              <a:gd name="T11" fmla="*/ 0 h 137"/>
              <a:gd name="T12" fmla="*/ 2147483647 w 193"/>
              <a:gd name="T13" fmla="*/ 2147483647 h 137"/>
              <a:gd name="T14" fmla="*/ 2147483647 w 193"/>
              <a:gd name="T15" fmla="*/ 2147483647 h 137"/>
              <a:gd name="T16" fmla="*/ 2147483647 w 193"/>
              <a:gd name="T17" fmla="*/ 2147483647 h 137"/>
              <a:gd name="T18" fmla="*/ 2147483647 w 193"/>
              <a:gd name="T19" fmla="*/ 2147483647 h 137"/>
              <a:gd name="T20" fmla="*/ 2147483647 w 193"/>
              <a:gd name="T21" fmla="*/ 2147483647 h 137"/>
              <a:gd name="T22" fmla="*/ 2147483647 w 193"/>
              <a:gd name="T23" fmla="*/ 2147483647 h 137"/>
              <a:gd name="T24" fmla="*/ 2147483647 w 193"/>
              <a:gd name="T25" fmla="*/ 2147483647 h 137"/>
              <a:gd name="T26" fmla="*/ 2147483647 w 193"/>
              <a:gd name="T27" fmla="*/ 2147483647 h 137"/>
              <a:gd name="T28" fmla="*/ 0 w 193"/>
              <a:gd name="T29" fmla="*/ 2147483647 h 137"/>
              <a:gd name="T30" fmla="*/ 2147483647 w 193"/>
              <a:gd name="T31" fmla="*/ 2147483647 h 137"/>
              <a:gd name="T32" fmla="*/ 2147483647 w 193"/>
              <a:gd name="T33" fmla="*/ 2147483647 h 137"/>
              <a:gd name="T34" fmla="*/ 2147483647 w 193"/>
              <a:gd name="T35" fmla="*/ 2147483647 h 137"/>
              <a:gd name="T36" fmla="*/ 2147483647 w 193"/>
              <a:gd name="T37" fmla="*/ 2147483647 h 137"/>
              <a:gd name="T38" fmla="*/ 2147483647 w 193"/>
              <a:gd name="T39" fmla="*/ 2147483647 h 137"/>
              <a:gd name="T40" fmla="*/ 2147483647 w 193"/>
              <a:gd name="T41" fmla="*/ 2147483647 h 137"/>
              <a:gd name="T42" fmla="*/ 2147483647 w 193"/>
              <a:gd name="T43" fmla="*/ 2147483647 h 137"/>
              <a:gd name="T44" fmla="*/ 2147483647 w 193"/>
              <a:gd name="T45" fmla="*/ 2147483647 h 137"/>
              <a:gd name="T46" fmla="*/ 2147483647 w 193"/>
              <a:gd name="T47" fmla="*/ 2147483647 h 137"/>
              <a:gd name="T48" fmla="*/ 2147483647 w 193"/>
              <a:gd name="T49" fmla="*/ 2147483647 h 137"/>
              <a:gd name="T50" fmla="*/ 2147483647 w 193"/>
              <a:gd name="T51" fmla="*/ 2147483647 h 137"/>
              <a:gd name="T52" fmla="*/ 2147483647 w 193"/>
              <a:gd name="T53" fmla="*/ 2147483647 h 137"/>
              <a:gd name="T54" fmla="*/ 2147483647 w 193"/>
              <a:gd name="T55" fmla="*/ 2147483647 h 137"/>
              <a:gd name="T56" fmla="*/ 2147483647 w 193"/>
              <a:gd name="T57" fmla="*/ 2147483647 h 137"/>
              <a:gd name="T58" fmla="*/ 2147483647 w 193"/>
              <a:gd name="T59" fmla="*/ 2147483647 h 137"/>
              <a:gd name="T60" fmla="*/ 2147483647 w 193"/>
              <a:gd name="T61" fmla="*/ 2147483647 h 137"/>
              <a:gd name="T62" fmla="*/ 2147483647 w 193"/>
              <a:gd name="T63" fmla="*/ 2147483647 h 137"/>
              <a:gd name="T64" fmla="*/ 2147483647 w 193"/>
              <a:gd name="T65" fmla="*/ 2147483647 h 137"/>
              <a:gd name="T66" fmla="*/ 2147483647 w 193"/>
              <a:gd name="T67" fmla="*/ 2147483647 h 137"/>
              <a:gd name="T68" fmla="*/ 2147483647 w 193"/>
              <a:gd name="T69" fmla="*/ 2147483647 h 137"/>
              <a:gd name="T70" fmla="*/ 2147483647 w 193"/>
              <a:gd name="T71" fmla="*/ 2147483647 h 137"/>
              <a:gd name="T72" fmla="*/ 2147483647 w 193"/>
              <a:gd name="T73" fmla="*/ 2147483647 h 137"/>
              <a:gd name="T74" fmla="*/ 2147483647 w 193"/>
              <a:gd name="T75" fmla="*/ 2147483647 h 137"/>
              <a:gd name="T76" fmla="*/ 2147483647 w 193"/>
              <a:gd name="T77" fmla="*/ 2147483647 h 137"/>
              <a:gd name="T78" fmla="*/ 2147483647 w 193"/>
              <a:gd name="T79" fmla="*/ 2147483647 h 137"/>
              <a:gd name="T80" fmla="*/ 2147483647 w 193"/>
              <a:gd name="T81" fmla="*/ 2147483647 h 137"/>
              <a:gd name="T82" fmla="*/ 2147483647 w 193"/>
              <a:gd name="T83" fmla="*/ 2147483647 h 137"/>
              <a:gd name="T84" fmla="*/ 2147483647 w 193"/>
              <a:gd name="T85" fmla="*/ 2147483647 h 137"/>
              <a:gd name="T86" fmla="*/ 2147483647 w 193"/>
              <a:gd name="T87" fmla="*/ 2147483647 h 137"/>
              <a:gd name="T88" fmla="*/ 2147483647 w 193"/>
              <a:gd name="T89" fmla="*/ 2147483647 h 137"/>
              <a:gd name="T90" fmla="*/ 2147483647 w 193"/>
              <a:gd name="T91" fmla="*/ 2147483647 h 137"/>
              <a:gd name="T92" fmla="*/ 2147483647 w 193"/>
              <a:gd name="T93" fmla="*/ 2147483647 h 137"/>
              <a:gd name="T94" fmla="*/ 2147483647 w 193"/>
              <a:gd name="T95" fmla="*/ 2147483647 h 137"/>
              <a:gd name="T96" fmla="*/ 2147483647 w 193"/>
              <a:gd name="T97" fmla="*/ 2147483647 h 13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3"/>
              <a:gd name="T148" fmla="*/ 0 h 137"/>
              <a:gd name="T149" fmla="*/ 193 w 193"/>
              <a:gd name="T150" fmla="*/ 137 h 13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3" h="137">
                <a:moveTo>
                  <a:pt x="148" y="1"/>
                </a:moveTo>
                <a:lnTo>
                  <a:pt x="137" y="1"/>
                </a:lnTo>
                <a:lnTo>
                  <a:pt x="125" y="0"/>
                </a:lnTo>
                <a:lnTo>
                  <a:pt x="114" y="0"/>
                </a:lnTo>
                <a:lnTo>
                  <a:pt x="103" y="0"/>
                </a:lnTo>
                <a:lnTo>
                  <a:pt x="92" y="0"/>
                </a:lnTo>
                <a:lnTo>
                  <a:pt x="81" y="1"/>
                </a:lnTo>
                <a:lnTo>
                  <a:pt x="71" y="2"/>
                </a:lnTo>
                <a:lnTo>
                  <a:pt x="62" y="5"/>
                </a:lnTo>
                <a:lnTo>
                  <a:pt x="43" y="14"/>
                </a:lnTo>
                <a:lnTo>
                  <a:pt x="27" y="26"/>
                </a:lnTo>
                <a:lnTo>
                  <a:pt x="16" y="40"/>
                </a:lnTo>
                <a:lnTo>
                  <a:pt x="6" y="58"/>
                </a:lnTo>
                <a:lnTo>
                  <a:pt x="2" y="75"/>
                </a:lnTo>
                <a:lnTo>
                  <a:pt x="0" y="93"/>
                </a:lnTo>
                <a:lnTo>
                  <a:pt x="2" y="111"/>
                </a:lnTo>
                <a:lnTo>
                  <a:pt x="8" y="129"/>
                </a:lnTo>
                <a:lnTo>
                  <a:pt x="11" y="132"/>
                </a:lnTo>
                <a:lnTo>
                  <a:pt x="16" y="134"/>
                </a:lnTo>
                <a:lnTo>
                  <a:pt x="23" y="136"/>
                </a:lnTo>
                <a:lnTo>
                  <a:pt x="29" y="137"/>
                </a:lnTo>
                <a:lnTo>
                  <a:pt x="38" y="137"/>
                </a:lnTo>
                <a:lnTo>
                  <a:pt x="43" y="136"/>
                </a:lnTo>
                <a:lnTo>
                  <a:pt x="49" y="134"/>
                </a:lnTo>
                <a:lnTo>
                  <a:pt x="53" y="129"/>
                </a:lnTo>
                <a:lnTo>
                  <a:pt x="58" y="118"/>
                </a:lnTo>
                <a:lnTo>
                  <a:pt x="62" y="105"/>
                </a:lnTo>
                <a:lnTo>
                  <a:pt x="66" y="94"/>
                </a:lnTo>
                <a:lnTo>
                  <a:pt x="72" y="89"/>
                </a:lnTo>
                <a:lnTo>
                  <a:pt x="86" y="84"/>
                </a:lnTo>
                <a:lnTo>
                  <a:pt x="100" y="83"/>
                </a:lnTo>
                <a:lnTo>
                  <a:pt x="114" y="83"/>
                </a:lnTo>
                <a:lnTo>
                  <a:pt x="127" y="84"/>
                </a:lnTo>
                <a:lnTo>
                  <a:pt x="140" y="84"/>
                </a:lnTo>
                <a:lnTo>
                  <a:pt x="154" y="83"/>
                </a:lnTo>
                <a:lnTo>
                  <a:pt x="165" y="80"/>
                </a:lnTo>
                <a:lnTo>
                  <a:pt x="177" y="74"/>
                </a:lnTo>
                <a:lnTo>
                  <a:pt x="188" y="62"/>
                </a:lnTo>
                <a:lnTo>
                  <a:pt x="192" y="45"/>
                </a:lnTo>
                <a:lnTo>
                  <a:pt x="193" y="25"/>
                </a:lnTo>
                <a:lnTo>
                  <a:pt x="192" y="5"/>
                </a:lnTo>
                <a:lnTo>
                  <a:pt x="187" y="5"/>
                </a:lnTo>
                <a:lnTo>
                  <a:pt x="183" y="5"/>
                </a:lnTo>
                <a:lnTo>
                  <a:pt x="177" y="5"/>
                </a:lnTo>
                <a:lnTo>
                  <a:pt x="170" y="4"/>
                </a:lnTo>
                <a:lnTo>
                  <a:pt x="163" y="4"/>
                </a:lnTo>
                <a:lnTo>
                  <a:pt x="157" y="3"/>
                </a:lnTo>
                <a:lnTo>
                  <a:pt x="153" y="2"/>
                </a:lnTo>
                <a:lnTo>
                  <a:pt x="148" y="1"/>
                </a:lnTo>
                <a:close/>
              </a:path>
            </a:pathLst>
          </a:custGeom>
          <a:solidFill>
            <a:srgbClr val="EFE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9" name="Freeform 42"/>
          <p:cNvSpPr/>
          <p:nvPr/>
        </p:nvSpPr>
        <p:spPr bwMode="auto">
          <a:xfrm>
            <a:off x="8098155" y="1912717"/>
            <a:ext cx="148335" cy="69798"/>
          </a:xfrm>
          <a:custGeom>
            <a:avLst/>
            <a:gdLst>
              <a:gd name="T0" fmla="*/ 2147483647 w 165"/>
              <a:gd name="T1" fmla="*/ 2147483647 h 75"/>
              <a:gd name="T2" fmla="*/ 2147483647 w 165"/>
              <a:gd name="T3" fmla="*/ 2147483647 h 75"/>
              <a:gd name="T4" fmla="*/ 2147483647 w 165"/>
              <a:gd name="T5" fmla="*/ 2147483647 h 75"/>
              <a:gd name="T6" fmla="*/ 2147483647 w 165"/>
              <a:gd name="T7" fmla="*/ 2147483647 h 75"/>
              <a:gd name="T8" fmla="*/ 2147483647 w 165"/>
              <a:gd name="T9" fmla="*/ 2147483647 h 75"/>
              <a:gd name="T10" fmla="*/ 2147483647 w 165"/>
              <a:gd name="T11" fmla="*/ 2147483647 h 75"/>
              <a:gd name="T12" fmla="*/ 2147483647 w 165"/>
              <a:gd name="T13" fmla="*/ 2147483647 h 75"/>
              <a:gd name="T14" fmla="*/ 2147483647 w 165"/>
              <a:gd name="T15" fmla="*/ 2147483647 h 75"/>
              <a:gd name="T16" fmla="*/ 2147483647 w 165"/>
              <a:gd name="T17" fmla="*/ 2147483647 h 75"/>
              <a:gd name="T18" fmla="*/ 2147483647 w 165"/>
              <a:gd name="T19" fmla="*/ 0 h 75"/>
              <a:gd name="T20" fmla="*/ 2147483647 w 165"/>
              <a:gd name="T21" fmla="*/ 2147483647 h 75"/>
              <a:gd name="T22" fmla="*/ 2147483647 w 165"/>
              <a:gd name="T23" fmla="*/ 2147483647 h 75"/>
              <a:gd name="T24" fmla="*/ 2147483647 w 165"/>
              <a:gd name="T25" fmla="*/ 2147483647 h 75"/>
              <a:gd name="T26" fmla="*/ 0 w 165"/>
              <a:gd name="T27" fmla="*/ 2147483647 h 75"/>
              <a:gd name="T28" fmla="*/ 2147483647 w 165"/>
              <a:gd name="T29" fmla="*/ 2147483647 h 75"/>
              <a:gd name="T30" fmla="*/ 2147483647 w 165"/>
              <a:gd name="T31" fmla="*/ 2147483647 h 75"/>
              <a:gd name="T32" fmla="*/ 2147483647 w 165"/>
              <a:gd name="T33" fmla="*/ 2147483647 h 75"/>
              <a:gd name="T34" fmla="*/ 2147483647 w 165"/>
              <a:gd name="T35" fmla="*/ 2147483647 h 75"/>
              <a:gd name="T36" fmla="*/ 2147483647 w 165"/>
              <a:gd name="T37" fmla="*/ 2147483647 h 75"/>
              <a:gd name="T38" fmla="*/ 2147483647 w 165"/>
              <a:gd name="T39" fmla="*/ 2147483647 h 75"/>
              <a:gd name="T40" fmla="*/ 2147483647 w 165"/>
              <a:gd name="T41" fmla="*/ 2147483647 h 75"/>
              <a:gd name="T42" fmla="*/ 2147483647 w 165"/>
              <a:gd name="T43" fmla="*/ 2147483647 h 75"/>
              <a:gd name="T44" fmla="*/ 2147483647 w 165"/>
              <a:gd name="T45" fmla="*/ 2147483647 h 75"/>
              <a:gd name="T46" fmla="*/ 2147483647 w 165"/>
              <a:gd name="T47" fmla="*/ 2147483647 h 75"/>
              <a:gd name="T48" fmla="*/ 2147483647 w 165"/>
              <a:gd name="T49" fmla="*/ 2147483647 h 75"/>
              <a:gd name="T50" fmla="*/ 2147483647 w 165"/>
              <a:gd name="T51" fmla="*/ 2147483647 h 75"/>
              <a:gd name="T52" fmla="*/ 2147483647 w 165"/>
              <a:gd name="T53" fmla="*/ 2147483647 h 75"/>
              <a:gd name="T54" fmla="*/ 2147483647 w 165"/>
              <a:gd name="T55" fmla="*/ 2147483647 h 75"/>
              <a:gd name="T56" fmla="*/ 2147483647 w 165"/>
              <a:gd name="T57" fmla="*/ 2147483647 h 7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5"/>
              <a:gd name="T88" fmla="*/ 0 h 75"/>
              <a:gd name="T89" fmla="*/ 165 w 165"/>
              <a:gd name="T90" fmla="*/ 75 h 7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5" h="75">
                <a:moveTo>
                  <a:pt x="144" y="25"/>
                </a:moveTo>
                <a:lnTo>
                  <a:pt x="130" y="22"/>
                </a:lnTo>
                <a:lnTo>
                  <a:pt x="117" y="20"/>
                </a:lnTo>
                <a:lnTo>
                  <a:pt x="103" y="18"/>
                </a:lnTo>
                <a:lnTo>
                  <a:pt x="90" y="15"/>
                </a:lnTo>
                <a:lnTo>
                  <a:pt x="77" y="12"/>
                </a:lnTo>
                <a:lnTo>
                  <a:pt x="65" y="10"/>
                </a:lnTo>
                <a:lnTo>
                  <a:pt x="51" y="6"/>
                </a:lnTo>
                <a:lnTo>
                  <a:pt x="38" y="2"/>
                </a:lnTo>
                <a:lnTo>
                  <a:pt x="23" y="0"/>
                </a:lnTo>
                <a:lnTo>
                  <a:pt x="13" y="3"/>
                </a:lnTo>
                <a:lnTo>
                  <a:pt x="6" y="10"/>
                </a:lnTo>
                <a:lnTo>
                  <a:pt x="1" y="20"/>
                </a:lnTo>
                <a:lnTo>
                  <a:pt x="0" y="31"/>
                </a:lnTo>
                <a:lnTo>
                  <a:pt x="1" y="41"/>
                </a:lnTo>
                <a:lnTo>
                  <a:pt x="5" y="51"/>
                </a:lnTo>
                <a:lnTo>
                  <a:pt x="10" y="59"/>
                </a:lnTo>
                <a:lnTo>
                  <a:pt x="26" y="67"/>
                </a:lnTo>
                <a:lnTo>
                  <a:pt x="43" y="72"/>
                </a:lnTo>
                <a:lnTo>
                  <a:pt x="61" y="75"/>
                </a:lnTo>
                <a:lnTo>
                  <a:pt x="81" y="75"/>
                </a:lnTo>
                <a:lnTo>
                  <a:pt x="101" y="73"/>
                </a:lnTo>
                <a:lnTo>
                  <a:pt x="120" y="70"/>
                </a:lnTo>
                <a:lnTo>
                  <a:pt x="140" y="66"/>
                </a:lnTo>
                <a:lnTo>
                  <a:pt x="159" y="63"/>
                </a:lnTo>
                <a:lnTo>
                  <a:pt x="165" y="56"/>
                </a:lnTo>
                <a:lnTo>
                  <a:pt x="164" y="45"/>
                </a:lnTo>
                <a:lnTo>
                  <a:pt x="157" y="33"/>
                </a:lnTo>
                <a:lnTo>
                  <a:pt x="144" y="25"/>
                </a:lnTo>
                <a:close/>
              </a:path>
            </a:pathLst>
          </a:custGeom>
          <a:solidFill>
            <a:srgbClr val="EFE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0" name="Freeform 43"/>
          <p:cNvSpPr/>
          <p:nvPr/>
        </p:nvSpPr>
        <p:spPr bwMode="auto">
          <a:xfrm>
            <a:off x="8293461" y="1622049"/>
            <a:ext cx="129242" cy="83051"/>
          </a:xfrm>
          <a:custGeom>
            <a:avLst/>
            <a:gdLst>
              <a:gd name="T0" fmla="*/ 2147483647 w 144"/>
              <a:gd name="T1" fmla="*/ 0 h 88"/>
              <a:gd name="T2" fmla="*/ 2147483647 w 144"/>
              <a:gd name="T3" fmla="*/ 0 h 88"/>
              <a:gd name="T4" fmla="*/ 2147483647 w 144"/>
              <a:gd name="T5" fmla="*/ 2147483647 h 88"/>
              <a:gd name="T6" fmla="*/ 2147483647 w 144"/>
              <a:gd name="T7" fmla="*/ 2147483647 h 88"/>
              <a:gd name="T8" fmla="*/ 2147483647 w 144"/>
              <a:gd name="T9" fmla="*/ 2147483647 h 88"/>
              <a:gd name="T10" fmla="*/ 2147483647 w 144"/>
              <a:gd name="T11" fmla="*/ 2147483647 h 88"/>
              <a:gd name="T12" fmla="*/ 2147483647 w 144"/>
              <a:gd name="T13" fmla="*/ 2147483647 h 88"/>
              <a:gd name="T14" fmla="*/ 2147483647 w 144"/>
              <a:gd name="T15" fmla="*/ 2147483647 h 88"/>
              <a:gd name="T16" fmla="*/ 2147483647 w 144"/>
              <a:gd name="T17" fmla="*/ 2147483647 h 88"/>
              <a:gd name="T18" fmla="*/ 2147483647 w 144"/>
              <a:gd name="T19" fmla="*/ 2147483647 h 88"/>
              <a:gd name="T20" fmla="*/ 0 w 144"/>
              <a:gd name="T21" fmla="*/ 2147483647 h 88"/>
              <a:gd name="T22" fmla="*/ 2147483647 w 144"/>
              <a:gd name="T23" fmla="*/ 2147483647 h 88"/>
              <a:gd name="T24" fmla="*/ 2147483647 w 144"/>
              <a:gd name="T25" fmla="*/ 2147483647 h 88"/>
              <a:gd name="T26" fmla="*/ 2147483647 w 144"/>
              <a:gd name="T27" fmla="*/ 2147483647 h 88"/>
              <a:gd name="T28" fmla="*/ 2147483647 w 144"/>
              <a:gd name="T29" fmla="*/ 2147483647 h 88"/>
              <a:gd name="T30" fmla="*/ 2147483647 w 144"/>
              <a:gd name="T31" fmla="*/ 2147483647 h 88"/>
              <a:gd name="T32" fmla="*/ 2147483647 w 144"/>
              <a:gd name="T33" fmla="*/ 2147483647 h 88"/>
              <a:gd name="T34" fmla="*/ 2147483647 w 144"/>
              <a:gd name="T35" fmla="*/ 2147483647 h 88"/>
              <a:gd name="T36" fmla="*/ 2147483647 w 144"/>
              <a:gd name="T37" fmla="*/ 2147483647 h 88"/>
              <a:gd name="T38" fmla="*/ 2147483647 w 144"/>
              <a:gd name="T39" fmla="*/ 2147483647 h 88"/>
              <a:gd name="T40" fmla="*/ 2147483647 w 144"/>
              <a:gd name="T41" fmla="*/ 2147483647 h 88"/>
              <a:gd name="T42" fmla="*/ 2147483647 w 144"/>
              <a:gd name="T43" fmla="*/ 2147483647 h 88"/>
              <a:gd name="T44" fmla="*/ 2147483647 w 144"/>
              <a:gd name="T45" fmla="*/ 2147483647 h 88"/>
              <a:gd name="T46" fmla="*/ 2147483647 w 144"/>
              <a:gd name="T47" fmla="*/ 2147483647 h 88"/>
              <a:gd name="T48" fmla="*/ 2147483647 w 144"/>
              <a:gd name="T49" fmla="*/ 2147483647 h 88"/>
              <a:gd name="T50" fmla="*/ 2147483647 w 144"/>
              <a:gd name="T51" fmla="*/ 2147483647 h 88"/>
              <a:gd name="T52" fmla="*/ 2147483647 w 144"/>
              <a:gd name="T53" fmla="*/ 2147483647 h 88"/>
              <a:gd name="T54" fmla="*/ 2147483647 w 144"/>
              <a:gd name="T55" fmla="*/ 2147483647 h 88"/>
              <a:gd name="T56" fmla="*/ 2147483647 w 144"/>
              <a:gd name="T57" fmla="*/ 2147483647 h 88"/>
              <a:gd name="T58" fmla="*/ 2147483647 w 144"/>
              <a:gd name="T59" fmla="*/ 2147483647 h 88"/>
              <a:gd name="T60" fmla="*/ 2147483647 w 144"/>
              <a:gd name="T61" fmla="*/ 2147483647 h 88"/>
              <a:gd name="T62" fmla="*/ 2147483647 w 144"/>
              <a:gd name="T63" fmla="*/ 2147483647 h 88"/>
              <a:gd name="T64" fmla="*/ 2147483647 w 144"/>
              <a:gd name="T65" fmla="*/ 0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88"/>
              <a:gd name="T101" fmla="*/ 144 w 1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88">
                <a:moveTo>
                  <a:pt x="86" y="0"/>
                </a:moveTo>
                <a:lnTo>
                  <a:pt x="76" y="0"/>
                </a:lnTo>
                <a:lnTo>
                  <a:pt x="66" y="2"/>
                </a:lnTo>
                <a:lnTo>
                  <a:pt x="57" y="3"/>
                </a:lnTo>
                <a:lnTo>
                  <a:pt x="47" y="6"/>
                </a:lnTo>
                <a:lnTo>
                  <a:pt x="38" y="8"/>
                </a:lnTo>
                <a:lnTo>
                  <a:pt x="30" y="11"/>
                </a:lnTo>
                <a:lnTo>
                  <a:pt x="21" y="16"/>
                </a:lnTo>
                <a:lnTo>
                  <a:pt x="12" y="19"/>
                </a:lnTo>
                <a:lnTo>
                  <a:pt x="4" y="26"/>
                </a:lnTo>
                <a:lnTo>
                  <a:pt x="0" y="41"/>
                </a:lnTo>
                <a:lnTo>
                  <a:pt x="1" y="57"/>
                </a:lnTo>
                <a:lnTo>
                  <a:pt x="6" y="65"/>
                </a:lnTo>
                <a:lnTo>
                  <a:pt x="20" y="74"/>
                </a:lnTo>
                <a:lnTo>
                  <a:pt x="35" y="80"/>
                </a:lnTo>
                <a:lnTo>
                  <a:pt x="51" y="84"/>
                </a:lnTo>
                <a:lnTo>
                  <a:pt x="68" y="87"/>
                </a:lnTo>
                <a:lnTo>
                  <a:pt x="86" y="88"/>
                </a:lnTo>
                <a:lnTo>
                  <a:pt x="105" y="88"/>
                </a:lnTo>
                <a:lnTo>
                  <a:pt x="123" y="88"/>
                </a:lnTo>
                <a:lnTo>
                  <a:pt x="142" y="88"/>
                </a:lnTo>
                <a:lnTo>
                  <a:pt x="143" y="75"/>
                </a:lnTo>
                <a:lnTo>
                  <a:pt x="144" y="62"/>
                </a:lnTo>
                <a:lnTo>
                  <a:pt x="143" y="49"/>
                </a:lnTo>
                <a:lnTo>
                  <a:pt x="139" y="37"/>
                </a:lnTo>
                <a:lnTo>
                  <a:pt x="134" y="26"/>
                </a:lnTo>
                <a:lnTo>
                  <a:pt x="124" y="19"/>
                </a:lnTo>
                <a:lnTo>
                  <a:pt x="113" y="15"/>
                </a:lnTo>
                <a:lnTo>
                  <a:pt x="96" y="14"/>
                </a:lnTo>
                <a:lnTo>
                  <a:pt x="95" y="8"/>
                </a:lnTo>
                <a:lnTo>
                  <a:pt x="93" y="3"/>
                </a:lnTo>
                <a:lnTo>
                  <a:pt x="90" y="1"/>
                </a:lnTo>
                <a:lnTo>
                  <a:pt x="86" y="0"/>
                </a:lnTo>
                <a:close/>
              </a:path>
            </a:pathLst>
          </a:custGeom>
          <a:solidFill>
            <a:srgbClr val="EFE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1" name="Freeform 44"/>
          <p:cNvSpPr/>
          <p:nvPr/>
        </p:nvSpPr>
        <p:spPr bwMode="auto">
          <a:xfrm>
            <a:off x="8441564" y="1372358"/>
            <a:ext cx="193863" cy="114857"/>
          </a:xfrm>
          <a:custGeom>
            <a:avLst/>
            <a:gdLst>
              <a:gd name="T0" fmla="*/ 2147483647 w 214"/>
              <a:gd name="T1" fmla="*/ 2147483647 h 123"/>
              <a:gd name="T2" fmla="*/ 2147483647 w 214"/>
              <a:gd name="T3" fmla="*/ 2147483647 h 123"/>
              <a:gd name="T4" fmla="*/ 2147483647 w 214"/>
              <a:gd name="T5" fmla="*/ 2147483647 h 123"/>
              <a:gd name="T6" fmla="*/ 2147483647 w 214"/>
              <a:gd name="T7" fmla="*/ 2147483647 h 123"/>
              <a:gd name="T8" fmla="*/ 2147483647 w 214"/>
              <a:gd name="T9" fmla="*/ 2147483647 h 123"/>
              <a:gd name="T10" fmla="*/ 2147483647 w 214"/>
              <a:gd name="T11" fmla="*/ 2147483647 h 123"/>
              <a:gd name="T12" fmla="*/ 2147483647 w 214"/>
              <a:gd name="T13" fmla="*/ 2147483647 h 123"/>
              <a:gd name="T14" fmla="*/ 2147483647 w 214"/>
              <a:gd name="T15" fmla="*/ 2147483647 h 123"/>
              <a:gd name="T16" fmla="*/ 2147483647 w 214"/>
              <a:gd name="T17" fmla="*/ 2147483647 h 123"/>
              <a:gd name="T18" fmla="*/ 2147483647 w 214"/>
              <a:gd name="T19" fmla="*/ 2147483647 h 123"/>
              <a:gd name="T20" fmla="*/ 2147483647 w 214"/>
              <a:gd name="T21" fmla="*/ 2147483647 h 123"/>
              <a:gd name="T22" fmla="*/ 2147483647 w 214"/>
              <a:gd name="T23" fmla="*/ 2147483647 h 123"/>
              <a:gd name="T24" fmla="*/ 2147483647 w 214"/>
              <a:gd name="T25" fmla="*/ 2147483647 h 123"/>
              <a:gd name="T26" fmla="*/ 2147483647 w 214"/>
              <a:gd name="T27" fmla="*/ 2147483647 h 123"/>
              <a:gd name="T28" fmla="*/ 2147483647 w 214"/>
              <a:gd name="T29" fmla="*/ 2147483647 h 123"/>
              <a:gd name="T30" fmla="*/ 2147483647 w 214"/>
              <a:gd name="T31" fmla="*/ 2147483647 h 123"/>
              <a:gd name="T32" fmla="*/ 2147483647 w 214"/>
              <a:gd name="T33" fmla="*/ 2147483647 h 123"/>
              <a:gd name="T34" fmla="*/ 2147483647 w 214"/>
              <a:gd name="T35" fmla="*/ 2147483647 h 123"/>
              <a:gd name="T36" fmla="*/ 2147483647 w 214"/>
              <a:gd name="T37" fmla="*/ 2147483647 h 123"/>
              <a:gd name="T38" fmla="*/ 2147483647 w 214"/>
              <a:gd name="T39" fmla="*/ 2147483647 h 123"/>
              <a:gd name="T40" fmla="*/ 2147483647 w 214"/>
              <a:gd name="T41" fmla="*/ 2147483647 h 123"/>
              <a:gd name="T42" fmla="*/ 2147483647 w 214"/>
              <a:gd name="T43" fmla="*/ 2147483647 h 123"/>
              <a:gd name="T44" fmla="*/ 2147483647 w 214"/>
              <a:gd name="T45" fmla="*/ 2147483647 h 123"/>
              <a:gd name="T46" fmla="*/ 2147483647 w 214"/>
              <a:gd name="T47" fmla="*/ 2147483647 h 123"/>
              <a:gd name="T48" fmla="*/ 2147483647 w 214"/>
              <a:gd name="T49" fmla="*/ 2147483647 h 123"/>
              <a:gd name="T50" fmla="*/ 2147483647 w 214"/>
              <a:gd name="T51" fmla="*/ 2147483647 h 123"/>
              <a:gd name="T52" fmla="*/ 2147483647 w 214"/>
              <a:gd name="T53" fmla="*/ 2147483647 h 123"/>
              <a:gd name="T54" fmla="*/ 2147483647 w 214"/>
              <a:gd name="T55" fmla="*/ 2147483647 h 123"/>
              <a:gd name="T56" fmla="*/ 2147483647 w 214"/>
              <a:gd name="T57" fmla="*/ 2147483647 h 123"/>
              <a:gd name="T58" fmla="*/ 2147483647 w 214"/>
              <a:gd name="T59" fmla="*/ 2147483647 h 123"/>
              <a:gd name="T60" fmla="*/ 2147483647 w 214"/>
              <a:gd name="T61" fmla="*/ 2147483647 h 123"/>
              <a:gd name="T62" fmla="*/ 2147483647 w 214"/>
              <a:gd name="T63" fmla="*/ 2147483647 h 123"/>
              <a:gd name="T64" fmla="*/ 2147483647 w 214"/>
              <a:gd name="T65" fmla="*/ 2147483647 h 123"/>
              <a:gd name="T66" fmla="*/ 0 w 214"/>
              <a:gd name="T67" fmla="*/ 2147483647 h 123"/>
              <a:gd name="T68" fmla="*/ 2147483647 w 214"/>
              <a:gd name="T69" fmla="*/ 2147483647 h 123"/>
              <a:gd name="T70" fmla="*/ 2147483647 w 214"/>
              <a:gd name="T71" fmla="*/ 2147483647 h 123"/>
              <a:gd name="T72" fmla="*/ 2147483647 w 214"/>
              <a:gd name="T73" fmla="*/ 0 h 12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4"/>
              <a:gd name="T112" fmla="*/ 0 h 123"/>
              <a:gd name="T113" fmla="*/ 214 w 214"/>
              <a:gd name="T114" fmla="*/ 123 h 12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4" h="123">
                <a:moveTo>
                  <a:pt x="26" y="0"/>
                </a:moveTo>
                <a:lnTo>
                  <a:pt x="27" y="13"/>
                </a:lnTo>
                <a:lnTo>
                  <a:pt x="33" y="22"/>
                </a:lnTo>
                <a:lnTo>
                  <a:pt x="42" y="27"/>
                </a:lnTo>
                <a:lnTo>
                  <a:pt x="55" y="29"/>
                </a:lnTo>
                <a:lnTo>
                  <a:pt x="69" y="31"/>
                </a:lnTo>
                <a:lnTo>
                  <a:pt x="84" y="32"/>
                </a:lnTo>
                <a:lnTo>
                  <a:pt x="98" y="32"/>
                </a:lnTo>
                <a:lnTo>
                  <a:pt x="109" y="33"/>
                </a:lnTo>
                <a:lnTo>
                  <a:pt x="113" y="34"/>
                </a:lnTo>
                <a:lnTo>
                  <a:pt x="114" y="38"/>
                </a:lnTo>
                <a:lnTo>
                  <a:pt x="115" y="42"/>
                </a:lnTo>
                <a:lnTo>
                  <a:pt x="115" y="47"/>
                </a:lnTo>
                <a:lnTo>
                  <a:pt x="118" y="50"/>
                </a:lnTo>
                <a:lnTo>
                  <a:pt x="123" y="52"/>
                </a:lnTo>
                <a:lnTo>
                  <a:pt x="129" y="53"/>
                </a:lnTo>
                <a:lnTo>
                  <a:pt x="135" y="53"/>
                </a:lnTo>
                <a:lnTo>
                  <a:pt x="139" y="53"/>
                </a:lnTo>
                <a:lnTo>
                  <a:pt x="145" y="53"/>
                </a:lnTo>
                <a:lnTo>
                  <a:pt x="150" y="52"/>
                </a:lnTo>
                <a:lnTo>
                  <a:pt x="154" y="50"/>
                </a:lnTo>
                <a:lnTo>
                  <a:pt x="161" y="41"/>
                </a:lnTo>
                <a:lnTo>
                  <a:pt x="160" y="31"/>
                </a:lnTo>
                <a:lnTo>
                  <a:pt x="159" y="20"/>
                </a:lnTo>
                <a:lnTo>
                  <a:pt x="159" y="9"/>
                </a:lnTo>
                <a:lnTo>
                  <a:pt x="163" y="5"/>
                </a:lnTo>
                <a:lnTo>
                  <a:pt x="169" y="3"/>
                </a:lnTo>
                <a:lnTo>
                  <a:pt x="175" y="2"/>
                </a:lnTo>
                <a:lnTo>
                  <a:pt x="182" y="0"/>
                </a:lnTo>
                <a:lnTo>
                  <a:pt x="189" y="2"/>
                </a:lnTo>
                <a:lnTo>
                  <a:pt x="195" y="4"/>
                </a:lnTo>
                <a:lnTo>
                  <a:pt x="199" y="6"/>
                </a:lnTo>
                <a:lnTo>
                  <a:pt x="204" y="9"/>
                </a:lnTo>
                <a:lnTo>
                  <a:pt x="212" y="19"/>
                </a:lnTo>
                <a:lnTo>
                  <a:pt x="214" y="32"/>
                </a:lnTo>
                <a:lnTo>
                  <a:pt x="211" y="46"/>
                </a:lnTo>
                <a:lnTo>
                  <a:pt x="204" y="55"/>
                </a:lnTo>
                <a:lnTo>
                  <a:pt x="196" y="62"/>
                </a:lnTo>
                <a:lnTo>
                  <a:pt x="189" y="69"/>
                </a:lnTo>
                <a:lnTo>
                  <a:pt x="181" y="77"/>
                </a:lnTo>
                <a:lnTo>
                  <a:pt x="175" y="84"/>
                </a:lnTo>
                <a:lnTo>
                  <a:pt x="169" y="93"/>
                </a:lnTo>
                <a:lnTo>
                  <a:pt x="166" y="101"/>
                </a:lnTo>
                <a:lnTo>
                  <a:pt x="163" y="111"/>
                </a:lnTo>
                <a:lnTo>
                  <a:pt x="165" y="121"/>
                </a:lnTo>
                <a:lnTo>
                  <a:pt x="158" y="121"/>
                </a:lnTo>
                <a:lnTo>
                  <a:pt x="150" y="122"/>
                </a:lnTo>
                <a:lnTo>
                  <a:pt x="144" y="122"/>
                </a:lnTo>
                <a:lnTo>
                  <a:pt x="137" y="122"/>
                </a:lnTo>
                <a:lnTo>
                  <a:pt x="130" y="123"/>
                </a:lnTo>
                <a:lnTo>
                  <a:pt x="124" y="123"/>
                </a:lnTo>
                <a:lnTo>
                  <a:pt x="116" y="122"/>
                </a:lnTo>
                <a:lnTo>
                  <a:pt x="109" y="121"/>
                </a:lnTo>
                <a:lnTo>
                  <a:pt x="109" y="120"/>
                </a:lnTo>
                <a:lnTo>
                  <a:pt x="109" y="115"/>
                </a:lnTo>
                <a:lnTo>
                  <a:pt x="109" y="111"/>
                </a:lnTo>
                <a:lnTo>
                  <a:pt x="109" y="107"/>
                </a:lnTo>
                <a:lnTo>
                  <a:pt x="100" y="98"/>
                </a:lnTo>
                <a:lnTo>
                  <a:pt x="90" y="94"/>
                </a:lnTo>
                <a:lnTo>
                  <a:pt x="79" y="92"/>
                </a:lnTo>
                <a:lnTo>
                  <a:pt x="68" y="92"/>
                </a:lnTo>
                <a:lnTo>
                  <a:pt x="56" y="93"/>
                </a:lnTo>
                <a:lnTo>
                  <a:pt x="46" y="93"/>
                </a:lnTo>
                <a:lnTo>
                  <a:pt x="36" y="91"/>
                </a:lnTo>
                <a:lnTo>
                  <a:pt x="26" y="87"/>
                </a:lnTo>
                <a:lnTo>
                  <a:pt x="14" y="78"/>
                </a:lnTo>
                <a:lnTo>
                  <a:pt x="4" y="62"/>
                </a:lnTo>
                <a:lnTo>
                  <a:pt x="0" y="42"/>
                </a:lnTo>
                <a:lnTo>
                  <a:pt x="1" y="22"/>
                </a:lnTo>
                <a:lnTo>
                  <a:pt x="2" y="21"/>
                </a:lnTo>
                <a:lnTo>
                  <a:pt x="7" y="22"/>
                </a:lnTo>
                <a:lnTo>
                  <a:pt x="10" y="22"/>
                </a:lnTo>
                <a:lnTo>
                  <a:pt x="11" y="18"/>
                </a:lnTo>
                <a:lnTo>
                  <a:pt x="26" y="0"/>
                </a:lnTo>
                <a:close/>
              </a:path>
            </a:pathLst>
          </a:custGeom>
          <a:solidFill>
            <a:srgbClr val="EFE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2" name="Freeform 45"/>
          <p:cNvSpPr/>
          <p:nvPr/>
        </p:nvSpPr>
        <p:spPr bwMode="auto">
          <a:xfrm>
            <a:off x="8680370" y="1657649"/>
            <a:ext cx="163022" cy="99838"/>
          </a:xfrm>
          <a:custGeom>
            <a:avLst/>
            <a:gdLst>
              <a:gd name="T0" fmla="*/ 2147483647 w 182"/>
              <a:gd name="T1" fmla="*/ 2147483647 h 107"/>
              <a:gd name="T2" fmla="*/ 2147483647 w 182"/>
              <a:gd name="T3" fmla="*/ 2147483647 h 107"/>
              <a:gd name="T4" fmla="*/ 2147483647 w 182"/>
              <a:gd name="T5" fmla="*/ 2147483647 h 107"/>
              <a:gd name="T6" fmla="*/ 2147483647 w 182"/>
              <a:gd name="T7" fmla="*/ 2147483647 h 107"/>
              <a:gd name="T8" fmla="*/ 2147483647 w 182"/>
              <a:gd name="T9" fmla="*/ 2147483647 h 107"/>
              <a:gd name="T10" fmla="*/ 2147483647 w 182"/>
              <a:gd name="T11" fmla="*/ 2147483647 h 107"/>
              <a:gd name="T12" fmla="*/ 2147483647 w 182"/>
              <a:gd name="T13" fmla="*/ 2147483647 h 107"/>
              <a:gd name="T14" fmla="*/ 2147483647 w 182"/>
              <a:gd name="T15" fmla="*/ 2147483647 h 107"/>
              <a:gd name="T16" fmla="*/ 2147483647 w 182"/>
              <a:gd name="T17" fmla="*/ 2147483647 h 107"/>
              <a:gd name="T18" fmla="*/ 2147483647 w 182"/>
              <a:gd name="T19" fmla="*/ 2147483647 h 107"/>
              <a:gd name="T20" fmla="*/ 2147483647 w 182"/>
              <a:gd name="T21" fmla="*/ 2147483647 h 107"/>
              <a:gd name="T22" fmla="*/ 2147483647 w 182"/>
              <a:gd name="T23" fmla="*/ 2147483647 h 107"/>
              <a:gd name="T24" fmla="*/ 2147483647 w 182"/>
              <a:gd name="T25" fmla="*/ 2147483647 h 107"/>
              <a:gd name="T26" fmla="*/ 2147483647 w 182"/>
              <a:gd name="T27" fmla="*/ 0 h 107"/>
              <a:gd name="T28" fmla="*/ 2147483647 w 182"/>
              <a:gd name="T29" fmla="*/ 0 h 107"/>
              <a:gd name="T30" fmla="*/ 2147483647 w 182"/>
              <a:gd name="T31" fmla="*/ 2147483647 h 107"/>
              <a:gd name="T32" fmla="*/ 2147483647 w 182"/>
              <a:gd name="T33" fmla="*/ 2147483647 h 107"/>
              <a:gd name="T34" fmla="*/ 2147483647 w 182"/>
              <a:gd name="T35" fmla="*/ 2147483647 h 107"/>
              <a:gd name="T36" fmla="*/ 0 w 182"/>
              <a:gd name="T37" fmla="*/ 2147483647 h 107"/>
              <a:gd name="T38" fmla="*/ 2147483647 w 182"/>
              <a:gd name="T39" fmla="*/ 2147483647 h 107"/>
              <a:gd name="T40" fmla="*/ 2147483647 w 182"/>
              <a:gd name="T41" fmla="*/ 2147483647 h 107"/>
              <a:gd name="T42" fmla="*/ 2147483647 w 182"/>
              <a:gd name="T43" fmla="*/ 2147483647 h 107"/>
              <a:gd name="T44" fmla="*/ 2147483647 w 182"/>
              <a:gd name="T45" fmla="*/ 2147483647 h 107"/>
              <a:gd name="T46" fmla="*/ 2147483647 w 182"/>
              <a:gd name="T47" fmla="*/ 2147483647 h 107"/>
              <a:gd name="T48" fmla="*/ 2147483647 w 182"/>
              <a:gd name="T49" fmla="*/ 2147483647 h 107"/>
              <a:gd name="T50" fmla="*/ 2147483647 w 182"/>
              <a:gd name="T51" fmla="*/ 2147483647 h 107"/>
              <a:gd name="T52" fmla="*/ 2147483647 w 182"/>
              <a:gd name="T53" fmla="*/ 2147483647 h 107"/>
              <a:gd name="T54" fmla="*/ 2147483647 w 182"/>
              <a:gd name="T55" fmla="*/ 2147483647 h 107"/>
              <a:gd name="T56" fmla="*/ 2147483647 w 182"/>
              <a:gd name="T57" fmla="*/ 2147483647 h 107"/>
              <a:gd name="T58" fmla="*/ 2147483647 w 182"/>
              <a:gd name="T59" fmla="*/ 2147483647 h 107"/>
              <a:gd name="T60" fmla="*/ 2147483647 w 182"/>
              <a:gd name="T61" fmla="*/ 2147483647 h 107"/>
              <a:gd name="T62" fmla="*/ 2147483647 w 182"/>
              <a:gd name="T63" fmla="*/ 2147483647 h 107"/>
              <a:gd name="T64" fmla="*/ 2147483647 w 182"/>
              <a:gd name="T65" fmla="*/ 2147483647 h 107"/>
              <a:gd name="T66" fmla="*/ 2147483647 w 182"/>
              <a:gd name="T67" fmla="*/ 2147483647 h 107"/>
              <a:gd name="T68" fmla="*/ 2147483647 w 182"/>
              <a:gd name="T69" fmla="*/ 2147483647 h 107"/>
              <a:gd name="T70" fmla="*/ 2147483647 w 182"/>
              <a:gd name="T71" fmla="*/ 2147483647 h 107"/>
              <a:gd name="T72" fmla="*/ 2147483647 w 182"/>
              <a:gd name="T73" fmla="*/ 2147483647 h 107"/>
              <a:gd name="T74" fmla="*/ 2147483647 w 182"/>
              <a:gd name="T75" fmla="*/ 2147483647 h 107"/>
              <a:gd name="T76" fmla="*/ 2147483647 w 182"/>
              <a:gd name="T77" fmla="*/ 2147483647 h 107"/>
              <a:gd name="T78" fmla="*/ 2147483647 w 182"/>
              <a:gd name="T79" fmla="*/ 2147483647 h 107"/>
              <a:gd name="T80" fmla="*/ 2147483647 w 182"/>
              <a:gd name="T81" fmla="*/ 2147483647 h 10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2"/>
              <a:gd name="T124" fmla="*/ 0 h 107"/>
              <a:gd name="T125" fmla="*/ 182 w 182"/>
              <a:gd name="T126" fmla="*/ 107 h 10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2" h="107">
                <a:moveTo>
                  <a:pt x="158" y="40"/>
                </a:moveTo>
                <a:lnTo>
                  <a:pt x="152" y="40"/>
                </a:lnTo>
                <a:lnTo>
                  <a:pt x="147" y="40"/>
                </a:lnTo>
                <a:lnTo>
                  <a:pt x="140" y="41"/>
                </a:lnTo>
                <a:lnTo>
                  <a:pt x="134" y="41"/>
                </a:lnTo>
                <a:lnTo>
                  <a:pt x="128" y="41"/>
                </a:lnTo>
                <a:lnTo>
                  <a:pt x="122" y="40"/>
                </a:lnTo>
                <a:lnTo>
                  <a:pt x="118" y="38"/>
                </a:lnTo>
                <a:lnTo>
                  <a:pt x="113" y="35"/>
                </a:lnTo>
                <a:lnTo>
                  <a:pt x="103" y="26"/>
                </a:lnTo>
                <a:lnTo>
                  <a:pt x="91" y="17"/>
                </a:lnTo>
                <a:lnTo>
                  <a:pt x="78" y="10"/>
                </a:lnTo>
                <a:lnTo>
                  <a:pt x="65" y="3"/>
                </a:lnTo>
                <a:lnTo>
                  <a:pt x="50" y="0"/>
                </a:lnTo>
                <a:lnTo>
                  <a:pt x="36" y="0"/>
                </a:lnTo>
                <a:lnTo>
                  <a:pt x="22" y="3"/>
                </a:lnTo>
                <a:lnTo>
                  <a:pt x="8" y="12"/>
                </a:lnTo>
                <a:lnTo>
                  <a:pt x="3" y="22"/>
                </a:lnTo>
                <a:lnTo>
                  <a:pt x="0" y="35"/>
                </a:lnTo>
                <a:lnTo>
                  <a:pt x="3" y="49"/>
                </a:lnTo>
                <a:lnTo>
                  <a:pt x="8" y="58"/>
                </a:lnTo>
                <a:lnTo>
                  <a:pt x="15" y="64"/>
                </a:lnTo>
                <a:lnTo>
                  <a:pt x="23" y="67"/>
                </a:lnTo>
                <a:lnTo>
                  <a:pt x="33" y="68"/>
                </a:lnTo>
                <a:lnTo>
                  <a:pt x="43" y="67"/>
                </a:lnTo>
                <a:lnTo>
                  <a:pt x="53" y="67"/>
                </a:lnTo>
                <a:lnTo>
                  <a:pt x="63" y="67"/>
                </a:lnTo>
                <a:lnTo>
                  <a:pt x="71" y="68"/>
                </a:lnTo>
                <a:lnTo>
                  <a:pt x="78" y="72"/>
                </a:lnTo>
                <a:lnTo>
                  <a:pt x="89" y="80"/>
                </a:lnTo>
                <a:lnTo>
                  <a:pt x="102" y="87"/>
                </a:lnTo>
                <a:lnTo>
                  <a:pt x="113" y="95"/>
                </a:lnTo>
                <a:lnTo>
                  <a:pt x="125" y="100"/>
                </a:lnTo>
                <a:lnTo>
                  <a:pt x="136" y="104"/>
                </a:lnTo>
                <a:lnTo>
                  <a:pt x="148" y="107"/>
                </a:lnTo>
                <a:lnTo>
                  <a:pt x="158" y="105"/>
                </a:lnTo>
                <a:lnTo>
                  <a:pt x="167" y="100"/>
                </a:lnTo>
                <a:lnTo>
                  <a:pt x="179" y="87"/>
                </a:lnTo>
                <a:lnTo>
                  <a:pt x="182" y="67"/>
                </a:lnTo>
                <a:lnTo>
                  <a:pt x="175" y="49"/>
                </a:lnTo>
                <a:lnTo>
                  <a:pt x="158" y="40"/>
                </a:lnTo>
                <a:close/>
              </a:path>
            </a:pathLst>
          </a:custGeom>
          <a:solidFill>
            <a:srgbClr val="EFE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3" name="Freeform 46"/>
          <p:cNvSpPr/>
          <p:nvPr/>
        </p:nvSpPr>
        <p:spPr bwMode="auto">
          <a:xfrm>
            <a:off x="7997573" y="867614"/>
            <a:ext cx="45719" cy="45719"/>
          </a:xfrm>
          <a:custGeom>
            <a:avLst/>
            <a:gdLst>
              <a:gd name="T0" fmla="*/ 2147483647 w 38"/>
              <a:gd name="T1" fmla="*/ 0 h 42"/>
              <a:gd name="T2" fmla="*/ 2147483647 w 38"/>
              <a:gd name="T3" fmla="*/ 2147483647 h 42"/>
              <a:gd name="T4" fmla="*/ 0 w 38"/>
              <a:gd name="T5" fmla="*/ 2147483647 h 42"/>
              <a:gd name="T6" fmla="*/ 0 w 38"/>
              <a:gd name="T7" fmla="*/ 2147483647 h 42"/>
              <a:gd name="T8" fmla="*/ 2147483647 w 38"/>
              <a:gd name="T9" fmla="*/ 2147483647 h 42"/>
              <a:gd name="T10" fmla="*/ 2147483647 w 38"/>
              <a:gd name="T11" fmla="*/ 2147483647 h 42"/>
              <a:gd name="T12" fmla="*/ 2147483647 w 38"/>
              <a:gd name="T13" fmla="*/ 2147483647 h 42"/>
              <a:gd name="T14" fmla="*/ 2147483647 w 38"/>
              <a:gd name="T15" fmla="*/ 2147483647 h 42"/>
              <a:gd name="T16" fmla="*/ 2147483647 w 38"/>
              <a:gd name="T17" fmla="*/ 2147483647 h 42"/>
              <a:gd name="T18" fmla="*/ 2147483647 w 38"/>
              <a:gd name="T19" fmla="*/ 2147483647 h 42"/>
              <a:gd name="T20" fmla="*/ 2147483647 w 38"/>
              <a:gd name="T21" fmla="*/ 2147483647 h 42"/>
              <a:gd name="T22" fmla="*/ 2147483647 w 38"/>
              <a:gd name="T23" fmla="*/ 2147483647 h 42"/>
              <a:gd name="T24" fmla="*/ 2147483647 w 38"/>
              <a:gd name="T25" fmla="*/ 2147483647 h 42"/>
              <a:gd name="T26" fmla="*/ 2147483647 w 38"/>
              <a:gd name="T27" fmla="*/ 2147483647 h 42"/>
              <a:gd name="T28" fmla="*/ 2147483647 w 38"/>
              <a:gd name="T29" fmla="*/ 2147483647 h 42"/>
              <a:gd name="T30" fmla="*/ 2147483647 w 38"/>
              <a:gd name="T31" fmla="*/ 2147483647 h 42"/>
              <a:gd name="T32" fmla="*/ 2147483647 w 38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42"/>
              <a:gd name="T53" fmla="*/ 38 w 38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42">
                <a:moveTo>
                  <a:pt x="26" y="0"/>
                </a:moveTo>
                <a:lnTo>
                  <a:pt x="8" y="4"/>
                </a:lnTo>
                <a:lnTo>
                  <a:pt x="0" y="14"/>
                </a:lnTo>
                <a:lnTo>
                  <a:pt x="0" y="26"/>
                </a:lnTo>
                <a:lnTo>
                  <a:pt x="5" y="37"/>
                </a:lnTo>
                <a:lnTo>
                  <a:pt x="9" y="41"/>
                </a:lnTo>
                <a:lnTo>
                  <a:pt x="17" y="42"/>
                </a:lnTo>
                <a:lnTo>
                  <a:pt x="27" y="41"/>
                </a:lnTo>
                <a:lnTo>
                  <a:pt x="35" y="37"/>
                </a:lnTo>
                <a:lnTo>
                  <a:pt x="38" y="30"/>
                </a:lnTo>
                <a:lnTo>
                  <a:pt x="38" y="21"/>
                </a:lnTo>
                <a:lnTo>
                  <a:pt x="36" y="13"/>
                </a:lnTo>
                <a:lnTo>
                  <a:pt x="35" y="4"/>
                </a:lnTo>
                <a:lnTo>
                  <a:pt x="34" y="3"/>
                </a:lnTo>
                <a:lnTo>
                  <a:pt x="32" y="2"/>
                </a:lnTo>
                <a:lnTo>
                  <a:pt x="29" y="1"/>
                </a:lnTo>
                <a:lnTo>
                  <a:pt x="26" y="0"/>
                </a:lnTo>
                <a:close/>
              </a:path>
            </a:pathLst>
          </a:custGeom>
          <a:solidFill>
            <a:srgbClr val="EFE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4" name="Freeform 47"/>
          <p:cNvSpPr/>
          <p:nvPr/>
        </p:nvSpPr>
        <p:spPr bwMode="auto">
          <a:xfrm>
            <a:off x="8987845" y="1120374"/>
            <a:ext cx="58746" cy="71565"/>
          </a:xfrm>
          <a:custGeom>
            <a:avLst/>
            <a:gdLst>
              <a:gd name="T0" fmla="*/ 2147483647 w 67"/>
              <a:gd name="T1" fmla="*/ 2147483647 h 76"/>
              <a:gd name="T2" fmla="*/ 2147483647 w 67"/>
              <a:gd name="T3" fmla="*/ 2147483647 h 76"/>
              <a:gd name="T4" fmla="*/ 2147483647 w 67"/>
              <a:gd name="T5" fmla="*/ 2147483647 h 76"/>
              <a:gd name="T6" fmla="*/ 2147483647 w 67"/>
              <a:gd name="T7" fmla="*/ 2147483647 h 76"/>
              <a:gd name="T8" fmla="*/ 2147483647 w 67"/>
              <a:gd name="T9" fmla="*/ 0 h 76"/>
              <a:gd name="T10" fmla="*/ 2147483647 w 67"/>
              <a:gd name="T11" fmla="*/ 0 h 76"/>
              <a:gd name="T12" fmla="*/ 2147483647 w 67"/>
              <a:gd name="T13" fmla="*/ 2147483647 h 76"/>
              <a:gd name="T14" fmla="*/ 2147483647 w 67"/>
              <a:gd name="T15" fmla="*/ 2147483647 h 76"/>
              <a:gd name="T16" fmla="*/ 2147483647 w 67"/>
              <a:gd name="T17" fmla="*/ 2147483647 h 76"/>
              <a:gd name="T18" fmla="*/ 2147483647 w 67"/>
              <a:gd name="T19" fmla="*/ 2147483647 h 76"/>
              <a:gd name="T20" fmla="*/ 0 w 67"/>
              <a:gd name="T21" fmla="*/ 2147483647 h 76"/>
              <a:gd name="T22" fmla="*/ 2147483647 w 67"/>
              <a:gd name="T23" fmla="*/ 2147483647 h 76"/>
              <a:gd name="T24" fmla="*/ 2147483647 w 67"/>
              <a:gd name="T25" fmla="*/ 2147483647 h 76"/>
              <a:gd name="T26" fmla="*/ 2147483647 w 67"/>
              <a:gd name="T27" fmla="*/ 2147483647 h 76"/>
              <a:gd name="T28" fmla="*/ 2147483647 w 67"/>
              <a:gd name="T29" fmla="*/ 2147483647 h 76"/>
              <a:gd name="T30" fmla="*/ 2147483647 w 67"/>
              <a:gd name="T31" fmla="*/ 2147483647 h 76"/>
              <a:gd name="T32" fmla="*/ 2147483647 w 67"/>
              <a:gd name="T33" fmla="*/ 2147483647 h 76"/>
              <a:gd name="T34" fmla="*/ 2147483647 w 67"/>
              <a:gd name="T35" fmla="*/ 2147483647 h 76"/>
              <a:gd name="T36" fmla="*/ 2147483647 w 67"/>
              <a:gd name="T37" fmla="*/ 2147483647 h 76"/>
              <a:gd name="T38" fmla="*/ 2147483647 w 67"/>
              <a:gd name="T39" fmla="*/ 2147483647 h 76"/>
              <a:gd name="T40" fmla="*/ 2147483647 w 67"/>
              <a:gd name="T41" fmla="*/ 2147483647 h 76"/>
              <a:gd name="T42" fmla="*/ 2147483647 w 67"/>
              <a:gd name="T43" fmla="*/ 2147483647 h 76"/>
              <a:gd name="T44" fmla="*/ 2147483647 w 67"/>
              <a:gd name="T45" fmla="*/ 2147483647 h 76"/>
              <a:gd name="T46" fmla="*/ 2147483647 w 67"/>
              <a:gd name="T47" fmla="*/ 2147483647 h 76"/>
              <a:gd name="T48" fmla="*/ 2147483647 w 67"/>
              <a:gd name="T49" fmla="*/ 2147483647 h 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7"/>
              <a:gd name="T76" fmla="*/ 0 h 76"/>
              <a:gd name="T77" fmla="*/ 67 w 67"/>
              <a:gd name="T78" fmla="*/ 76 h 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7" h="76">
                <a:moveTo>
                  <a:pt x="52" y="6"/>
                </a:moveTo>
                <a:lnTo>
                  <a:pt x="48" y="4"/>
                </a:lnTo>
                <a:lnTo>
                  <a:pt x="43" y="2"/>
                </a:lnTo>
                <a:lnTo>
                  <a:pt x="37" y="1"/>
                </a:lnTo>
                <a:lnTo>
                  <a:pt x="30" y="0"/>
                </a:lnTo>
                <a:lnTo>
                  <a:pt x="25" y="0"/>
                </a:lnTo>
                <a:lnTo>
                  <a:pt x="19" y="1"/>
                </a:lnTo>
                <a:lnTo>
                  <a:pt x="15" y="3"/>
                </a:lnTo>
                <a:lnTo>
                  <a:pt x="13" y="6"/>
                </a:lnTo>
                <a:lnTo>
                  <a:pt x="4" y="16"/>
                </a:lnTo>
                <a:lnTo>
                  <a:pt x="0" y="30"/>
                </a:lnTo>
                <a:lnTo>
                  <a:pt x="2" y="46"/>
                </a:lnTo>
                <a:lnTo>
                  <a:pt x="7" y="61"/>
                </a:lnTo>
                <a:lnTo>
                  <a:pt x="11" y="65"/>
                </a:lnTo>
                <a:lnTo>
                  <a:pt x="14" y="68"/>
                </a:lnTo>
                <a:lnTo>
                  <a:pt x="20" y="72"/>
                </a:lnTo>
                <a:lnTo>
                  <a:pt x="26" y="75"/>
                </a:lnTo>
                <a:lnTo>
                  <a:pt x="31" y="76"/>
                </a:lnTo>
                <a:lnTo>
                  <a:pt x="37" y="76"/>
                </a:lnTo>
                <a:lnTo>
                  <a:pt x="43" y="75"/>
                </a:lnTo>
                <a:lnTo>
                  <a:pt x="48" y="70"/>
                </a:lnTo>
                <a:lnTo>
                  <a:pt x="60" y="56"/>
                </a:lnTo>
                <a:lnTo>
                  <a:pt x="67" y="38"/>
                </a:lnTo>
                <a:lnTo>
                  <a:pt x="65" y="20"/>
                </a:lnTo>
                <a:lnTo>
                  <a:pt x="52" y="6"/>
                </a:lnTo>
                <a:close/>
              </a:path>
            </a:pathLst>
          </a:custGeom>
          <a:solidFill>
            <a:srgbClr val="EFE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5" name="Freeform 48"/>
          <p:cNvSpPr/>
          <p:nvPr/>
        </p:nvSpPr>
        <p:spPr bwMode="auto">
          <a:xfrm>
            <a:off x="8490084" y="1659728"/>
            <a:ext cx="67558" cy="71565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0 h 76"/>
              <a:gd name="T10" fmla="*/ 2147483647 w 77"/>
              <a:gd name="T11" fmla="*/ 0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0 w 77"/>
              <a:gd name="T19" fmla="*/ 2147483647 h 76"/>
              <a:gd name="T20" fmla="*/ 0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2147483647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2147483647 w 77"/>
              <a:gd name="T57" fmla="*/ 2147483647 h 76"/>
              <a:gd name="T58" fmla="*/ 2147483647 w 77"/>
              <a:gd name="T59" fmla="*/ 2147483647 h 76"/>
              <a:gd name="T60" fmla="*/ 2147483647 w 77"/>
              <a:gd name="T61" fmla="*/ 2147483647 h 76"/>
              <a:gd name="T62" fmla="*/ 2147483647 w 77"/>
              <a:gd name="T63" fmla="*/ 2147483647 h 76"/>
              <a:gd name="T64" fmla="*/ 2147483647 w 77"/>
              <a:gd name="T65" fmla="*/ 2147483647 h 76"/>
              <a:gd name="T66" fmla="*/ 2147483647 w 77"/>
              <a:gd name="T67" fmla="*/ 2147483647 h 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7"/>
              <a:gd name="T103" fmla="*/ 0 h 76"/>
              <a:gd name="T104" fmla="*/ 77 w 77"/>
              <a:gd name="T105" fmla="*/ 76 h 7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7" h="76">
                <a:moveTo>
                  <a:pt x="50" y="11"/>
                </a:moveTo>
                <a:lnTo>
                  <a:pt x="45" y="6"/>
                </a:lnTo>
                <a:lnTo>
                  <a:pt x="39" y="3"/>
                </a:lnTo>
                <a:lnTo>
                  <a:pt x="33" y="1"/>
                </a:lnTo>
                <a:lnTo>
                  <a:pt x="26" y="0"/>
                </a:lnTo>
                <a:lnTo>
                  <a:pt x="20" y="0"/>
                </a:lnTo>
                <a:lnTo>
                  <a:pt x="15" y="1"/>
                </a:lnTo>
                <a:lnTo>
                  <a:pt x="10" y="3"/>
                </a:lnTo>
                <a:lnTo>
                  <a:pt x="5" y="6"/>
                </a:lnTo>
                <a:lnTo>
                  <a:pt x="0" y="17"/>
                </a:lnTo>
                <a:lnTo>
                  <a:pt x="0" y="31"/>
                </a:lnTo>
                <a:lnTo>
                  <a:pt x="2" y="47"/>
                </a:lnTo>
                <a:lnTo>
                  <a:pt x="3" y="62"/>
                </a:lnTo>
                <a:lnTo>
                  <a:pt x="13" y="60"/>
                </a:lnTo>
                <a:lnTo>
                  <a:pt x="23" y="60"/>
                </a:lnTo>
                <a:lnTo>
                  <a:pt x="32" y="61"/>
                </a:lnTo>
                <a:lnTo>
                  <a:pt x="40" y="63"/>
                </a:lnTo>
                <a:lnTo>
                  <a:pt x="48" y="66"/>
                </a:lnTo>
                <a:lnTo>
                  <a:pt x="57" y="71"/>
                </a:lnTo>
                <a:lnTo>
                  <a:pt x="65" y="74"/>
                </a:lnTo>
                <a:lnTo>
                  <a:pt x="74" y="76"/>
                </a:lnTo>
                <a:lnTo>
                  <a:pt x="76" y="65"/>
                </a:lnTo>
                <a:lnTo>
                  <a:pt x="77" y="55"/>
                </a:lnTo>
                <a:lnTo>
                  <a:pt x="76" y="45"/>
                </a:lnTo>
                <a:lnTo>
                  <a:pt x="71" y="34"/>
                </a:lnTo>
                <a:lnTo>
                  <a:pt x="70" y="34"/>
                </a:lnTo>
                <a:lnTo>
                  <a:pt x="68" y="34"/>
                </a:lnTo>
                <a:lnTo>
                  <a:pt x="64" y="34"/>
                </a:lnTo>
                <a:lnTo>
                  <a:pt x="59" y="34"/>
                </a:lnTo>
                <a:lnTo>
                  <a:pt x="59" y="31"/>
                </a:lnTo>
                <a:lnTo>
                  <a:pt x="59" y="28"/>
                </a:lnTo>
                <a:lnTo>
                  <a:pt x="58" y="26"/>
                </a:lnTo>
                <a:lnTo>
                  <a:pt x="56" y="25"/>
                </a:lnTo>
                <a:lnTo>
                  <a:pt x="50" y="11"/>
                </a:lnTo>
                <a:close/>
              </a:path>
            </a:pathLst>
          </a:custGeom>
          <a:solidFill>
            <a:srgbClr val="EFE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6" name="Freeform 49"/>
          <p:cNvSpPr/>
          <p:nvPr/>
        </p:nvSpPr>
        <p:spPr bwMode="auto">
          <a:xfrm>
            <a:off x="8541757" y="1005541"/>
            <a:ext cx="58746" cy="49477"/>
          </a:xfrm>
          <a:custGeom>
            <a:avLst/>
            <a:gdLst>
              <a:gd name="T0" fmla="*/ 2147483647 w 67"/>
              <a:gd name="T1" fmla="*/ 2147483647 h 53"/>
              <a:gd name="T2" fmla="*/ 2147483647 w 67"/>
              <a:gd name="T3" fmla="*/ 2147483647 h 53"/>
              <a:gd name="T4" fmla="*/ 2147483647 w 67"/>
              <a:gd name="T5" fmla="*/ 2147483647 h 53"/>
              <a:gd name="T6" fmla="*/ 2147483647 w 67"/>
              <a:gd name="T7" fmla="*/ 2147483647 h 53"/>
              <a:gd name="T8" fmla="*/ 2147483647 w 67"/>
              <a:gd name="T9" fmla="*/ 0 h 53"/>
              <a:gd name="T10" fmla="*/ 2147483647 w 67"/>
              <a:gd name="T11" fmla="*/ 0 h 53"/>
              <a:gd name="T12" fmla="*/ 2147483647 w 67"/>
              <a:gd name="T13" fmla="*/ 2147483647 h 53"/>
              <a:gd name="T14" fmla="*/ 2147483647 w 67"/>
              <a:gd name="T15" fmla="*/ 2147483647 h 53"/>
              <a:gd name="T16" fmla="*/ 2147483647 w 67"/>
              <a:gd name="T17" fmla="*/ 2147483647 h 53"/>
              <a:gd name="T18" fmla="*/ 2147483647 w 67"/>
              <a:gd name="T19" fmla="*/ 2147483647 h 53"/>
              <a:gd name="T20" fmla="*/ 0 w 67"/>
              <a:gd name="T21" fmla="*/ 2147483647 h 53"/>
              <a:gd name="T22" fmla="*/ 2147483647 w 67"/>
              <a:gd name="T23" fmla="*/ 2147483647 h 53"/>
              <a:gd name="T24" fmla="*/ 2147483647 w 67"/>
              <a:gd name="T25" fmla="*/ 2147483647 h 53"/>
              <a:gd name="T26" fmla="*/ 2147483647 w 67"/>
              <a:gd name="T27" fmla="*/ 2147483647 h 53"/>
              <a:gd name="T28" fmla="*/ 2147483647 w 67"/>
              <a:gd name="T29" fmla="*/ 2147483647 h 53"/>
              <a:gd name="T30" fmla="*/ 2147483647 w 67"/>
              <a:gd name="T31" fmla="*/ 2147483647 h 53"/>
              <a:gd name="T32" fmla="*/ 2147483647 w 67"/>
              <a:gd name="T33" fmla="*/ 2147483647 h 53"/>
              <a:gd name="T34" fmla="*/ 2147483647 w 67"/>
              <a:gd name="T35" fmla="*/ 2147483647 h 53"/>
              <a:gd name="T36" fmla="*/ 2147483647 w 67"/>
              <a:gd name="T37" fmla="*/ 2147483647 h 53"/>
              <a:gd name="T38" fmla="*/ 2147483647 w 67"/>
              <a:gd name="T39" fmla="*/ 2147483647 h 53"/>
              <a:gd name="T40" fmla="*/ 2147483647 w 67"/>
              <a:gd name="T41" fmla="*/ 2147483647 h 53"/>
              <a:gd name="T42" fmla="*/ 2147483647 w 67"/>
              <a:gd name="T43" fmla="*/ 2147483647 h 53"/>
              <a:gd name="T44" fmla="*/ 2147483647 w 67"/>
              <a:gd name="T45" fmla="*/ 2147483647 h 53"/>
              <a:gd name="T46" fmla="*/ 2147483647 w 67"/>
              <a:gd name="T47" fmla="*/ 2147483647 h 53"/>
              <a:gd name="T48" fmla="*/ 2147483647 w 67"/>
              <a:gd name="T49" fmla="*/ 2147483647 h 5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7"/>
              <a:gd name="T76" fmla="*/ 0 h 53"/>
              <a:gd name="T77" fmla="*/ 67 w 67"/>
              <a:gd name="T78" fmla="*/ 53 h 5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7" h="53">
                <a:moveTo>
                  <a:pt x="67" y="20"/>
                </a:moveTo>
                <a:lnTo>
                  <a:pt x="64" y="12"/>
                </a:lnTo>
                <a:lnTo>
                  <a:pt x="60" y="6"/>
                </a:lnTo>
                <a:lnTo>
                  <a:pt x="53" y="2"/>
                </a:lnTo>
                <a:lnTo>
                  <a:pt x="45" y="0"/>
                </a:lnTo>
                <a:lnTo>
                  <a:pt x="35" y="0"/>
                </a:lnTo>
                <a:lnTo>
                  <a:pt x="26" y="1"/>
                </a:lnTo>
                <a:lnTo>
                  <a:pt x="18" y="3"/>
                </a:lnTo>
                <a:lnTo>
                  <a:pt x="11" y="6"/>
                </a:lnTo>
                <a:lnTo>
                  <a:pt x="3" y="14"/>
                </a:lnTo>
                <a:lnTo>
                  <a:pt x="0" y="26"/>
                </a:lnTo>
                <a:lnTo>
                  <a:pt x="1" y="38"/>
                </a:lnTo>
                <a:lnTo>
                  <a:pt x="5" y="48"/>
                </a:lnTo>
                <a:lnTo>
                  <a:pt x="11" y="52"/>
                </a:lnTo>
                <a:lnTo>
                  <a:pt x="18" y="53"/>
                </a:lnTo>
                <a:lnTo>
                  <a:pt x="26" y="52"/>
                </a:lnTo>
                <a:lnTo>
                  <a:pt x="34" y="50"/>
                </a:lnTo>
                <a:lnTo>
                  <a:pt x="42" y="46"/>
                </a:lnTo>
                <a:lnTo>
                  <a:pt x="50" y="43"/>
                </a:lnTo>
                <a:lnTo>
                  <a:pt x="58" y="38"/>
                </a:lnTo>
                <a:lnTo>
                  <a:pt x="67" y="34"/>
                </a:lnTo>
                <a:lnTo>
                  <a:pt x="64" y="31"/>
                </a:lnTo>
                <a:lnTo>
                  <a:pt x="64" y="27"/>
                </a:lnTo>
                <a:lnTo>
                  <a:pt x="65" y="23"/>
                </a:lnTo>
                <a:lnTo>
                  <a:pt x="67" y="20"/>
                </a:lnTo>
                <a:close/>
              </a:path>
            </a:pathLst>
          </a:custGeom>
          <a:solidFill>
            <a:srgbClr val="EFE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7" name="Freeform 50"/>
          <p:cNvSpPr/>
          <p:nvPr/>
        </p:nvSpPr>
        <p:spPr bwMode="auto">
          <a:xfrm>
            <a:off x="8471907" y="824335"/>
            <a:ext cx="58746" cy="55661"/>
          </a:xfrm>
          <a:custGeom>
            <a:avLst/>
            <a:gdLst>
              <a:gd name="T0" fmla="*/ 2147483647 w 67"/>
              <a:gd name="T1" fmla="*/ 2147483647 h 59"/>
              <a:gd name="T2" fmla="*/ 2147483647 w 67"/>
              <a:gd name="T3" fmla="*/ 2147483647 h 59"/>
              <a:gd name="T4" fmla="*/ 2147483647 w 67"/>
              <a:gd name="T5" fmla="*/ 2147483647 h 59"/>
              <a:gd name="T6" fmla="*/ 2147483647 w 67"/>
              <a:gd name="T7" fmla="*/ 2147483647 h 59"/>
              <a:gd name="T8" fmla="*/ 2147483647 w 67"/>
              <a:gd name="T9" fmla="*/ 0 h 59"/>
              <a:gd name="T10" fmla="*/ 2147483647 w 67"/>
              <a:gd name="T11" fmla="*/ 0 h 59"/>
              <a:gd name="T12" fmla="*/ 2147483647 w 67"/>
              <a:gd name="T13" fmla="*/ 2147483647 h 59"/>
              <a:gd name="T14" fmla="*/ 2147483647 w 67"/>
              <a:gd name="T15" fmla="*/ 2147483647 h 59"/>
              <a:gd name="T16" fmla="*/ 2147483647 w 67"/>
              <a:gd name="T17" fmla="*/ 2147483647 h 59"/>
              <a:gd name="T18" fmla="*/ 2147483647 w 67"/>
              <a:gd name="T19" fmla="*/ 2147483647 h 59"/>
              <a:gd name="T20" fmla="*/ 0 w 67"/>
              <a:gd name="T21" fmla="*/ 2147483647 h 59"/>
              <a:gd name="T22" fmla="*/ 2147483647 w 67"/>
              <a:gd name="T23" fmla="*/ 2147483647 h 59"/>
              <a:gd name="T24" fmla="*/ 2147483647 w 67"/>
              <a:gd name="T25" fmla="*/ 2147483647 h 59"/>
              <a:gd name="T26" fmla="*/ 2147483647 w 67"/>
              <a:gd name="T27" fmla="*/ 2147483647 h 59"/>
              <a:gd name="T28" fmla="*/ 2147483647 w 67"/>
              <a:gd name="T29" fmla="*/ 2147483647 h 59"/>
              <a:gd name="T30" fmla="*/ 2147483647 w 67"/>
              <a:gd name="T31" fmla="*/ 2147483647 h 59"/>
              <a:gd name="T32" fmla="*/ 2147483647 w 67"/>
              <a:gd name="T33" fmla="*/ 2147483647 h 59"/>
              <a:gd name="T34" fmla="*/ 2147483647 w 67"/>
              <a:gd name="T35" fmla="*/ 2147483647 h 59"/>
              <a:gd name="T36" fmla="*/ 2147483647 w 67"/>
              <a:gd name="T37" fmla="*/ 2147483647 h 59"/>
              <a:gd name="T38" fmla="*/ 2147483647 w 67"/>
              <a:gd name="T39" fmla="*/ 2147483647 h 59"/>
              <a:gd name="T40" fmla="*/ 2147483647 w 67"/>
              <a:gd name="T41" fmla="*/ 2147483647 h 59"/>
              <a:gd name="T42" fmla="*/ 2147483647 w 67"/>
              <a:gd name="T43" fmla="*/ 2147483647 h 59"/>
              <a:gd name="T44" fmla="*/ 2147483647 w 67"/>
              <a:gd name="T45" fmla="*/ 2147483647 h 59"/>
              <a:gd name="T46" fmla="*/ 2147483647 w 67"/>
              <a:gd name="T47" fmla="*/ 2147483647 h 59"/>
              <a:gd name="T48" fmla="*/ 2147483647 w 67"/>
              <a:gd name="T49" fmla="*/ 2147483647 h 5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7"/>
              <a:gd name="T76" fmla="*/ 0 h 59"/>
              <a:gd name="T77" fmla="*/ 67 w 67"/>
              <a:gd name="T78" fmla="*/ 59 h 5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7" h="59">
                <a:moveTo>
                  <a:pt x="59" y="7"/>
                </a:moveTo>
                <a:lnTo>
                  <a:pt x="52" y="5"/>
                </a:lnTo>
                <a:lnTo>
                  <a:pt x="45" y="3"/>
                </a:lnTo>
                <a:lnTo>
                  <a:pt x="38" y="1"/>
                </a:lnTo>
                <a:lnTo>
                  <a:pt x="30" y="0"/>
                </a:lnTo>
                <a:lnTo>
                  <a:pt x="23" y="0"/>
                </a:lnTo>
                <a:lnTo>
                  <a:pt x="16" y="1"/>
                </a:lnTo>
                <a:lnTo>
                  <a:pt x="11" y="3"/>
                </a:lnTo>
                <a:lnTo>
                  <a:pt x="6" y="7"/>
                </a:lnTo>
                <a:lnTo>
                  <a:pt x="1" y="18"/>
                </a:lnTo>
                <a:lnTo>
                  <a:pt x="0" y="30"/>
                </a:lnTo>
                <a:lnTo>
                  <a:pt x="1" y="43"/>
                </a:lnTo>
                <a:lnTo>
                  <a:pt x="1" y="53"/>
                </a:lnTo>
                <a:lnTo>
                  <a:pt x="9" y="53"/>
                </a:lnTo>
                <a:lnTo>
                  <a:pt x="17" y="53"/>
                </a:lnTo>
                <a:lnTo>
                  <a:pt x="25" y="53"/>
                </a:lnTo>
                <a:lnTo>
                  <a:pt x="34" y="55"/>
                </a:lnTo>
                <a:lnTo>
                  <a:pt x="42" y="55"/>
                </a:lnTo>
                <a:lnTo>
                  <a:pt x="49" y="56"/>
                </a:lnTo>
                <a:lnTo>
                  <a:pt x="57" y="57"/>
                </a:lnTo>
                <a:lnTo>
                  <a:pt x="64" y="59"/>
                </a:lnTo>
                <a:lnTo>
                  <a:pt x="65" y="43"/>
                </a:lnTo>
                <a:lnTo>
                  <a:pt x="67" y="28"/>
                </a:lnTo>
                <a:lnTo>
                  <a:pt x="67" y="15"/>
                </a:lnTo>
                <a:lnTo>
                  <a:pt x="59" y="7"/>
                </a:lnTo>
                <a:close/>
              </a:path>
            </a:pathLst>
          </a:custGeom>
          <a:solidFill>
            <a:srgbClr val="EFE5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8" name="Freeform 51"/>
          <p:cNvSpPr/>
          <p:nvPr/>
        </p:nvSpPr>
        <p:spPr bwMode="auto">
          <a:xfrm>
            <a:off x="7152890" y="1665525"/>
            <a:ext cx="1120588" cy="2088639"/>
          </a:xfrm>
          <a:custGeom>
            <a:avLst/>
            <a:gdLst>
              <a:gd name="T0" fmla="*/ 2147483647 w 938"/>
              <a:gd name="T1" fmla="*/ 2147483647 h 1284"/>
              <a:gd name="T2" fmla="*/ 2147483647 w 938"/>
              <a:gd name="T3" fmla="*/ 2147483647 h 1284"/>
              <a:gd name="T4" fmla="*/ 2147483647 w 938"/>
              <a:gd name="T5" fmla="*/ 2147483647 h 1284"/>
              <a:gd name="T6" fmla="*/ 0 w 938"/>
              <a:gd name="T7" fmla="*/ 2147483647 h 1284"/>
              <a:gd name="T8" fmla="*/ 2147483647 w 938"/>
              <a:gd name="T9" fmla="*/ 2147483647 h 1284"/>
              <a:gd name="T10" fmla="*/ 2147483647 w 938"/>
              <a:gd name="T11" fmla="*/ 2147483647 h 1284"/>
              <a:gd name="T12" fmla="*/ 2147483647 w 938"/>
              <a:gd name="T13" fmla="*/ 2147483647 h 1284"/>
              <a:gd name="T14" fmla="*/ 2147483647 w 938"/>
              <a:gd name="T15" fmla="*/ 2147483647 h 1284"/>
              <a:gd name="T16" fmla="*/ 2147483647 w 938"/>
              <a:gd name="T17" fmla="*/ 2147483647 h 1284"/>
              <a:gd name="T18" fmla="*/ 2147483647 w 938"/>
              <a:gd name="T19" fmla="*/ 2147483647 h 1284"/>
              <a:gd name="T20" fmla="*/ 2147483647 w 938"/>
              <a:gd name="T21" fmla="*/ 2147483647 h 1284"/>
              <a:gd name="T22" fmla="*/ 2147483647 w 938"/>
              <a:gd name="T23" fmla="*/ 2147483647 h 1284"/>
              <a:gd name="T24" fmla="*/ 2147483647 w 938"/>
              <a:gd name="T25" fmla="*/ 2147483647 h 1284"/>
              <a:gd name="T26" fmla="*/ 2147483647 w 938"/>
              <a:gd name="T27" fmla="*/ 0 h 1284"/>
              <a:gd name="T28" fmla="*/ 2147483647 w 938"/>
              <a:gd name="T29" fmla="*/ 2147483647 h 1284"/>
              <a:gd name="T30" fmla="*/ 2147483647 w 938"/>
              <a:gd name="T31" fmla="*/ 2147483647 h 1284"/>
              <a:gd name="T32" fmla="*/ 2147483647 w 938"/>
              <a:gd name="T33" fmla="*/ 2147483647 h 1284"/>
              <a:gd name="T34" fmla="*/ 2147483647 w 938"/>
              <a:gd name="T35" fmla="*/ 2147483647 h 1284"/>
              <a:gd name="T36" fmla="*/ 2147483647 w 938"/>
              <a:gd name="T37" fmla="*/ 2147483647 h 1284"/>
              <a:gd name="T38" fmla="*/ 2147483647 w 938"/>
              <a:gd name="T39" fmla="*/ 2147483647 h 1284"/>
              <a:gd name="T40" fmla="*/ 2147483647 w 938"/>
              <a:gd name="T41" fmla="*/ 2147483647 h 1284"/>
              <a:gd name="T42" fmla="*/ 2147483647 w 938"/>
              <a:gd name="T43" fmla="*/ 2147483647 h 1284"/>
              <a:gd name="T44" fmla="*/ 2147483647 w 938"/>
              <a:gd name="T45" fmla="*/ 2147483647 h 1284"/>
              <a:gd name="T46" fmla="*/ 2147483647 w 938"/>
              <a:gd name="T47" fmla="*/ 2147483647 h 1284"/>
              <a:gd name="T48" fmla="*/ 2147483647 w 938"/>
              <a:gd name="T49" fmla="*/ 2147483647 h 1284"/>
              <a:gd name="T50" fmla="*/ 2147483647 w 938"/>
              <a:gd name="T51" fmla="*/ 2147483647 h 1284"/>
              <a:gd name="T52" fmla="*/ 2147483647 w 938"/>
              <a:gd name="T53" fmla="*/ 2147483647 h 1284"/>
              <a:gd name="T54" fmla="*/ 2147483647 w 938"/>
              <a:gd name="T55" fmla="*/ 2147483647 h 1284"/>
              <a:gd name="T56" fmla="*/ 2147483647 w 938"/>
              <a:gd name="T57" fmla="*/ 2147483647 h 1284"/>
              <a:gd name="T58" fmla="*/ 2147483647 w 938"/>
              <a:gd name="T59" fmla="*/ 2147483647 h 1284"/>
              <a:gd name="T60" fmla="*/ 2147483647 w 938"/>
              <a:gd name="T61" fmla="*/ 2147483647 h 1284"/>
              <a:gd name="T62" fmla="*/ 2147483647 w 938"/>
              <a:gd name="T63" fmla="*/ 2147483647 h 1284"/>
              <a:gd name="T64" fmla="*/ 2147483647 w 938"/>
              <a:gd name="T65" fmla="*/ 2147483647 h 1284"/>
              <a:gd name="T66" fmla="*/ 2147483647 w 938"/>
              <a:gd name="T67" fmla="*/ 2147483647 h 1284"/>
              <a:gd name="T68" fmla="*/ 2147483647 w 938"/>
              <a:gd name="T69" fmla="*/ 2147483647 h 1284"/>
              <a:gd name="T70" fmla="*/ 2147483647 w 938"/>
              <a:gd name="T71" fmla="*/ 2147483647 h 1284"/>
              <a:gd name="T72" fmla="*/ 2147483647 w 938"/>
              <a:gd name="T73" fmla="*/ 2147483647 h 1284"/>
              <a:gd name="T74" fmla="*/ 2147483647 w 938"/>
              <a:gd name="T75" fmla="*/ 2147483647 h 1284"/>
              <a:gd name="T76" fmla="*/ 2147483647 w 938"/>
              <a:gd name="T77" fmla="*/ 2147483647 h 1284"/>
              <a:gd name="T78" fmla="*/ 2147483647 w 938"/>
              <a:gd name="T79" fmla="*/ 2147483647 h 1284"/>
              <a:gd name="T80" fmla="*/ 2147483647 w 938"/>
              <a:gd name="T81" fmla="*/ 2147483647 h 1284"/>
              <a:gd name="T82" fmla="*/ 2147483647 w 938"/>
              <a:gd name="T83" fmla="*/ 2147483647 h 1284"/>
              <a:gd name="T84" fmla="*/ 2147483647 w 938"/>
              <a:gd name="T85" fmla="*/ 2147483647 h 1284"/>
              <a:gd name="T86" fmla="*/ 2147483647 w 938"/>
              <a:gd name="T87" fmla="*/ 2147483647 h 1284"/>
              <a:gd name="T88" fmla="*/ 2147483647 w 938"/>
              <a:gd name="T89" fmla="*/ 2147483647 h 1284"/>
              <a:gd name="T90" fmla="*/ 2147483647 w 938"/>
              <a:gd name="T91" fmla="*/ 2147483647 h 1284"/>
              <a:gd name="T92" fmla="*/ 2147483647 w 938"/>
              <a:gd name="T93" fmla="*/ 2147483647 h 1284"/>
              <a:gd name="T94" fmla="*/ 2147483647 w 938"/>
              <a:gd name="T95" fmla="*/ 2147483647 h 1284"/>
              <a:gd name="T96" fmla="*/ 2147483647 w 938"/>
              <a:gd name="T97" fmla="*/ 2147483647 h 1284"/>
              <a:gd name="T98" fmla="*/ 2147483647 w 938"/>
              <a:gd name="T99" fmla="*/ 2147483647 h 1284"/>
              <a:gd name="T100" fmla="*/ 2147483647 w 938"/>
              <a:gd name="T101" fmla="*/ 2147483647 h 1284"/>
              <a:gd name="T102" fmla="*/ 2147483647 w 938"/>
              <a:gd name="T103" fmla="*/ 2147483647 h 1284"/>
              <a:gd name="T104" fmla="*/ 2147483647 w 938"/>
              <a:gd name="T105" fmla="*/ 2147483647 h 1284"/>
              <a:gd name="T106" fmla="*/ 2147483647 w 938"/>
              <a:gd name="T107" fmla="*/ 2147483647 h 1284"/>
              <a:gd name="T108" fmla="*/ 2147483647 w 938"/>
              <a:gd name="T109" fmla="*/ 2147483647 h 1284"/>
              <a:gd name="T110" fmla="*/ 2147483647 w 938"/>
              <a:gd name="T111" fmla="*/ 2147483647 h 1284"/>
              <a:gd name="T112" fmla="*/ 2147483647 w 938"/>
              <a:gd name="T113" fmla="*/ 2147483647 h 128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38"/>
              <a:gd name="T172" fmla="*/ 0 h 1284"/>
              <a:gd name="T173" fmla="*/ 938 w 938"/>
              <a:gd name="T174" fmla="*/ 1284 h 128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38" h="1284">
                <a:moveTo>
                  <a:pt x="72" y="694"/>
                </a:moveTo>
                <a:lnTo>
                  <a:pt x="75" y="694"/>
                </a:lnTo>
                <a:lnTo>
                  <a:pt x="82" y="695"/>
                </a:lnTo>
                <a:lnTo>
                  <a:pt x="91" y="696"/>
                </a:lnTo>
                <a:lnTo>
                  <a:pt x="102" y="697"/>
                </a:lnTo>
                <a:lnTo>
                  <a:pt x="116" y="697"/>
                </a:lnTo>
                <a:lnTo>
                  <a:pt x="129" y="698"/>
                </a:lnTo>
                <a:lnTo>
                  <a:pt x="142" y="697"/>
                </a:lnTo>
                <a:lnTo>
                  <a:pt x="153" y="696"/>
                </a:lnTo>
                <a:lnTo>
                  <a:pt x="161" y="694"/>
                </a:lnTo>
                <a:lnTo>
                  <a:pt x="165" y="690"/>
                </a:lnTo>
                <a:lnTo>
                  <a:pt x="165" y="684"/>
                </a:lnTo>
                <a:lnTo>
                  <a:pt x="159" y="678"/>
                </a:lnTo>
                <a:lnTo>
                  <a:pt x="146" y="668"/>
                </a:lnTo>
                <a:lnTo>
                  <a:pt x="127" y="657"/>
                </a:lnTo>
                <a:lnTo>
                  <a:pt x="98" y="643"/>
                </a:lnTo>
                <a:lnTo>
                  <a:pt x="60" y="627"/>
                </a:lnTo>
                <a:lnTo>
                  <a:pt x="25" y="613"/>
                </a:lnTo>
                <a:lnTo>
                  <a:pt x="6" y="606"/>
                </a:lnTo>
                <a:lnTo>
                  <a:pt x="0" y="604"/>
                </a:lnTo>
                <a:lnTo>
                  <a:pt x="6" y="607"/>
                </a:lnTo>
                <a:lnTo>
                  <a:pt x="21" y="612"/>
                </a:lnTo>
                <a:lnTo>
                  <a:pt x="43" y="622"/>
                </a:lnTo>
                <a:lnTo>
                  <a:pt x="69" y="632"/>
                </a:lnTo>
                <a:lnTo>
                  <a:pt x="100" y="642"/>
                </a:lnTo>
                <a:lnTo>
                  <a:pt x="130" y="652"/>
                </a:lnTo>
                <a:lnTo>
                  <a:pt x="160" y="661"/>
                </a:lnTo>
                <a:lnTo>
                  <a:pt x="187" y="667"/>
                </a:lnTo>
                <a:lnTo>
                  <a:pt x="207" y="669"/>
                </a:lnTo>
                <a:lnTo>
                  <a:pt x="220" y="667"/>
                </a:lnTo>
                <a:lnTo>
                  <a:pt x="223" y="660"/>
                </a:lnTo>
                <a:lnTo>
                  <a:pt x="214" y="644"/>
                </a:lnTo>
                <a:lnTo>
                  <a:pt x="191" y="622"/>
                </a:lnTo>
                <a:lnTo>
                  <a:pt x="166" y="600"/>
                </a:lnTo>
                <a:lnTo>
                  <a:pt x="153" y="589"/>
                </a:lnTo>
                <a:lnTo>
                  <a:pt x="148" y="585"/>
                </a:lnTo>
                <a:lnTo>
                  <a:pt x="153" y="589"/>
                </a:lnTo>
                <a:lnTo>
                  <a:pt x="165" y="596"/>
                </a:lnTo>
                <a:lnTo>
                  <a:pt x="182" y="608"/>
                </a:lnTo>
                <a:lnTo>
                  <a:pt x="203" y="621"/>
                </a:lnTo>
                <a:lnTo>
                  <a:pt x="226" y="635"/>
                </a:lnTo>
                <a:lnTo>
                  <a:pt x="250" y="648"/>
                </a:lnTo>
                <a:lnTo>
                  <a:pt x="273" y="657"/>
                </a:lnTo>
                <a:lnTo>
                  <a:pt x="295" y="664"/>
                </a:lnTo>
                <a:lnTo>
                  <a:pt x="312" y="664"/>
                </a:lnTo>
                <a:lnTo>
                  <a:pt x="326" y="656"/>
                </a:lnTo>
                <a:lnTo>
                  <a:pt x="333" y="639"/>
                </a:lnTo>
                <a:lnTo>
                  <a:pt x="331" y="612"/>
                </a:lnTo>
                <a:lnTo>
                  <a:pt x="320" y="574"/>
                </a:lnTo>
                <a:lnTo>
                  <a:pt x="294" y="497"/>
                </a:lnTo>
                <a:lnTo>
                  <a:pt x="276" y="448"/>
                </a:lnTo>
                <a:lnTo>
                  <a:pt x="269" y="422"/>
                </a:lnTo>
                <a:lnTo>
                  <a:pt x="269" y="416"/>
                </a:lnTo>
                <a:lnTo>
                  <a:pt x="278" y="425"/>
                </a:lnTo>
                <a:lnTo>
                  <a:pt x="292" y="446"/>
                </a:lnTo>
                <a:lnTo>
                  <a:pt x="312" y="474"/>
                </a:lnTo>
                <a:lnTo>
                  <a:pt x="337" y="506"/>
                </a:lnTo>
                <a:lnTo>
                  <a:pt x="363" y="530"/>
                </a:lnTo>
                <a:lnTo>
                  <a:pt x="382" y="538"/>
                </a:lnTo>
                <a:lnTo>
                  <a:pt x="397" y="531"/>
                </a:lnTo>
                <a:lnTo>
                  <a:pt x="405" y="510"/>
                </a:lnTo>
                <a:lnTo>
                  <a:pt x="407" y="478"/>
                </a:lnTo>
                <a:lnTo>
                  <a:pt x="402" y="433"/>
                </a:lnTo>
                <a:lnTo>
                  <a:pt x="390" y="378"/>
                </a:lnTo>
                <a:lnTo>
                  <a:pt x="371" y="315"/>
                </a:lnTo>
                <a:lnTo>
                  <a:pt x="334" y="201"/>
                </a:lnTo>
                <a:lnTo>
                  <a:pt x="306" y="109"/>
                </a:lnTo>
                <a:lnTo>
                  <a:pt x="289" y="41"/>
                </a:lnTo>
                <a:lnTo>
                  <a:pt x="283" y="4"/>
                </a:lnTo>
                <a:lnTo>
                  <a:pt x="291" y="0"/>
                </a:lnTo>
                <a:lnTo>
                  <a:pt x="312" y="38"/>
                </a:lnTo>
                <a:lnTo>
                  <a:pt x="348" y="118"/>
                </a:lnTo>
                <a:lnTo>
                  <a:pt x="400" y="248"/>
                </a:lnTo>
                <a:lnTo>
                  <a:pt x="408" y="272"/>
                </a:lnTo>
                <a:lnTo>
                  <a:pt x="416" y="294"/>
                </a:lnTo>
                <a:lnTo>
                  <a:pt x="422" y="316"/>
                </a:lnTo>
                <a:lnTo>
                  <a:pt x="426" y="335"/>
                </a:lnTo>
                <a:lnTo>
                  <a:pt x="431" y="352"/>
                </a:lnTo>
                <a:lnTo>
                  <a:pt x="433" y="365"/>
                </a:lnTo>
                <a:lnTo>
                  <a:pt x="435" y="374"/>
                </a:lnTo>
                <a:lnTo>
                  <a:pt x="435" y="377"/>
                </a:lnTo>
                <a:lnTo>
                  <a:pt x="435" y="395"/>
                </a:lnTo>
                <a:lnTo>
                  <a:pt x="438" y="443"/>
                </a:lnTo>
                <a:lnTo>
                  <a:pt x="441" y="505"/>
                </a:lnTo>
                <a:lnTo>
                  <a:pt x="447" y="569"/>
                </a:lnTo>
                <a:lnTo>
                  <a:pt x="457" y="625"/>
                </a:lnTo>
                <a:lnTo>
                  <a:pt x="471" y="656"/>
                </a:lnTo>
                <a:lnTo>
                  <a:pt x="489" y="653"/>
                </a:lnTo>
                <a:lnTo>
                  <a:pt x="514" y="600"/>
                </a:lnTo>
                <a:lnTo>
                  <a:pt x="517" y="588"/>
                </a:lnTo>
                <a:lnTo>
                  <a:pt x="524" y="552"/>
                </a:lnTo>
                <a:lnTo>
                  <a:pt x="534" y="495"/>
                </a:lnTo>
                <a:lnTo>
                  <a:pt x="545" y="422"/>
                </a:lnTo>
                <a:lnTo>
                  <a:pt x="553" y="334"/>
                </a:lnTo>
                <a:lnTo>
                  <a:pt x="559" y="235"/>
                </a:lnTo>
                <a:lnTo>
                  <a:pt x="557" y="128"/>
                </a:lnTo>
                <a:lnTo>
                  <a:pt x="549" y="15"/>
                </a:lnTo>
                <a:lnTo>
                  <a:pt x="549" y="25"/>
                </a:lnTo>
                <a:lnTo>
                  <a:pt x="552" y="51"/>
                </a:lnTo>
                <a:lnTo>
                  <a:pt x="556" y="82"/>
                </a:lnTo>
                <a:lnTo>
                  <a:pt x="563" y="113"/>
                </a:lnTo>
                <a:lnTo>
                  <a:pt x="572" y="136"/>
                </a:lnTo>
                <a:lnTo>
                  <a:pt x="586" y="141"/>
                </a:lnTo>
                <a:lnTo>
                  <a:pt x="604" y="122"/>
                </a:lnTo>
                <a:lnTo>
                  <a:pt x="625" y="70"/>
                </a:lnTo>
                <a:lnTo>
                  <a:pt x="642" y="29"/>
                </a:lnTo>
                <a:lnTo>
                  <a:pt x="644" y="37"/>
                </a:lnTo>
                <a:lnTo>
                  <a:pt x="637" y="84"/>
                </a:lnTo>
                <a:lnTo>
                  <a:pt x="625" y="159"/>
                </a:lnTo>
                <a:lnTo>
                  <a:pt x="613" y="253"/>
                </a:lnTo>
                <a:lnTo>
                  <a:pt x="604" y="354"/>
                </a:lnTo>
                <a:lnTo>
                  <a:pt x="602" y="450"/>
                </a:lnTo>
                <a:lnTo>
                  <a:pt x="613" y="534"/>
                </a:lnTo>
                <a:lnTo>
                  <a:pt x="608" y="550"/>
                </a:lnTo>
                <a:lnTo>
                  <a:pt x="599" y="591"/>
                </a:lnTo>
                <a:lnTo>
                  <a:pt x="586" y="644"/>
                </a:lnTo>
                <a:lnTo>
                  <a:pt x="578" y="701"/>
                </a:lnTo>
                <a:lnTo>
                  <a:pt x="576" y="749"/>
                </a:lnTo>
                <a:lnTo>
                  <a:pt x="584" y="778"/>
                </a:lnTo>
                <a:lnTo>
                  <a:pt x="608" y="774"/>
                </a:lnTo>
                <a:lnTo>
                  <a:pt x="651" y="729"/>
                </a:lnTo>
                <a:lnTo>
                  <a:pt x="693" y="672"/>
                </a:lnTo>
                <a:lnTo>
                  <a:pt x="716" y="638"/>
                </a:lnTo>
                <a:lnTo>
                  <a:pt x="723" y="621"/>
                </a:lnTo>
                <a:lnTo>
                  <a:pt x="719" y="619"/>
                </a:lnTo>
                <a:lnTo>
                  <a:pt x="708" y="624"/>
                </a:lnTo>
                <a:lnTo>
                  <a:pt x="695" y="634"/>
                </a:lnTo>
                <a:lnTo>
                  <a:pt x="683" y="643"/>
                </a:lnTo>
                <a:lnTo>
                  <a:pt x="678" y="648"/>
                </a:lnTo>
                <a:lnTo>
                  <a:pt x="806" y="548"/>
                </a:lnTo>
                <a:lnTo>
                  <a:pt x="811" y="549"/>
                </a:lnTo>
                <a:lnTo>
                  <a:pt x="821" y="552"/>
                </a:lnTo>
                <a:lnTo>
                  <a:pt x="837" y="554"/>
                </a:lnTo>
                <a:lnTo>
                  <a:pt x="856" y="552"/>
                </a:lnTo>
                <a:lnTo>
                  <a:pt x="874" y="545"/>
                </a:lnTo>
                <a:lnTo>
                  <a:pt x="892" y="529"/>
                </a:lnTo>
                <a:lnTo>
                  <a:pt x="905" y="502"/>
                </a:lnTo>
                <a:lnTo>
                  <a:pt x="912" y="461"/>
                </a:lnTo>
                <a:lnTo>
                  <a:pt x="915" y="440"/>
                </a:lnTo>
                <a:lnTo>
                  <a:pt x="919" y="429"/>
                </a:lnTo>
                <a:lnTo>
                  <a:pt x="923" y="423"/>
                </a:lnTo>
                <a:lnTo>
                  <a:pt x="928" y="423"/>
                </a:lnTo>
                <a:lnTo>
                  <a:pt x="932" y="429"/>
                </a:lnTo>
                <a:lnTo>
                  <a:pt x="935" y="439"/>
                </a:lnTo>
                <a:lnTo>
                  <a:pt x="938" y="452"/>
                </a:lnTo>
                <a:lnTo>
                  <a:pt x="938" y="468"/>
                </a:lnTo>
                <a:lnTo>
                  <a:pt x="935" y="487"/>
                </a:lnTo>
                <a:lnTo>
                  <a:pt x="930" y="506"/>
                </a:lnTo>
                <a:lnTo>
                  <a:pt x="920" y="525"/>
                </a:lnTo>
                <a:lnTo>
                  <a:pt x="906" y="544"/>
                </a:lnTo>
                <a:lnTo>
                  <a:pt x="888" y="561"/>
                </a:lnTo>
                <a:lnTo>
                  <a:pt x="865" y="576"/>
                </a:lnTo>
                <a:lnTo>
                  <a:pt x="835" y="588"/>
                </a:lnTo>
                <a:lnTo>
                  <a:pt x="799" y="595"/>
                </a:lnTo>
                <a:lnTo>
                  <a:pt x="797" y="596"/>
                </a:lnTo>
                <a:lnTo>
                  <a:pt x="789" y="600"/>
                </a:lnTo>
                <a:lnTo>
                  <a:pt x="777" y="607"/>
                </a:lnTo>
                <a:lnTo>
                  <a:pt x="763" y="617"/>
                </a:lnTo>
                <a:lnTo>
                  <a:pt x="745" y="629"/>
                </a:lnTo>
                <a:lnTo>
                  <a:pt x="726" y="646"/>
                </a:lnTo>
                <a:lnTo>
                  <a:pt x="706" y="665"/>
                </a:lnTo>
                <a:lnTo>
                  <a:pt x="686" y="689"/>
                </a:lnTo>
                <a:lnTo>
                  <a:pt x="667" y="716"/>
                </a:lnTo>
                <a:lnTo>
                  <a:pt x="650" y="748"/>
                </a:lnTo>
                <a:lnTo>
                  <a:pt x="636" y="784"/>
                </a:lnTo>
                <a:lnTo>
                  <a:pt x="624" y="825"/>
                </a:lnTo>
                <a:lnTo>
                  <a:pt x="617" y="870"/>
                </a:lnTo>
                <a:lnTo>
                  <a:pt x="615" y="920"/>
                </a:lnTo>
                <a:lnTo>
                  <a:pt x="619" y="976"/>
                </a:lnTo>
                <a:lnTo>
                  <a:pt x="629" y="1037"/>
                </a:lnTo>
                <a:lnTo>
                  <a:pt x="630" y="1043"/>
                </a:lnTo>
                <a:lnTo>
                  <a:pt x="636" y="1056"/>
                </a:lnTo>
                <a:lnTo>
                  <a:pt x="644" y="1075"/>
                </a:lnTo>
                <a:lnTo>
                  <a:pt x="654" y="1098"/>
                </a:lnTo>
                <a:lnTo>
                  <a:pt x="668" y="1120"/>
                </a:lnTo>
                <a:lnTo>
                  <a:pt x="685" y="1142"/>
                </a:lnTo>
                <a:lnTo>
                  <a:pt x="704" y="1158"/>
                </a:lnTo>
                <a:lnTo>
                  <a:pt x="724" y="1167"/>
                </a:lnTo>
                <a:lnTo>
                  <a:pt x="746" y="1174"/>
                </a:lnTo>
                <a:lnTo>
                  <a:pt x="769" y="1180"/>
                </a:lnTo>
                <a:lnTo>
                  <a:pt x="792" y="1189"/>
                </a:lnTo>
                <a:lnTo>
                  <a:pt x="813" y="1197"/>
                </a:lnTo>
                <a:lnTo>
                  <a:pt x="832" y="1209"/>
                </a:lnTo>
                <a:lnTo>
                  <a:pt x="847" y="1221"/>
                </a:lnTo>
                <a:lnTo>
                  <a:pt x="856" y="1236"/>
                </a:lnTo>
                <a:lnTo>
                  <a:pt x="860" y="1253"/>
                </a:lnTo>
                <a:lnTo>
                  <a:pt x="858" y="1263"/>
                </a:lnTo>
                <a:lnTo>
                  <a:pt x="851" y="1260"/>
                </a:lnTo>
                <a:lnTo>
                  <a:pt x="839" y="1248"/>
                </a:lnTo>
                <a:lnTo>
                  <a:pt x="820" y="1232"/>
                </a:lnTo>
                <a:lnTo>
                  <a:pt x="795" y="1215"/>
                </a:lnTo>
                <a:lnTo>
                  <a:pt x="764" y="1200"/>
                </a:lnTo>
                <a:lnTo>
                  <a:pt x="727" y="1193"/>
                </a:lnTo>
                <a:lnTo>
                  <a:pt x="683" y="1197"/>
                </a:lnTo>
                <a:lnTo>
                  <a:pt x="661" y="1203"/>
                </a:lnTo>
                <a:lnTo>
                  <a:pt x="640" y="1209"/>
                </a:lnTo>
                <a:lnTo>
                  <a:pt x="622" y="1216"/>
                </a:lnTo>
                <a:lnTo>
                  <a:pt x="606" y="1221"/>
                </a:lnTo>
                <a:lnTo>
                  <a:pt x="591" y="1227"/>
                </a:lnTo>
                <a:lnTo>
                  <a:pt x="577" y="1233"/>
                </a:lnTo>
                <a:lnTo>
                  <a:pt x="564" y="1238"/>
                </a:lnTo>
                <a:lnTo>
                  <a:pt x="553" y="1241"/>
                </a:lnTo>
                <a:lnTo>
                  <a:pt x="541" y="1245"/>
                </a:lnTo>
                <a:lnTo>
                  <a:pt x="530" y="1247"/>
                </a:lnTo>
                <a:lnTo>
                  <a:pt x="518" y="1247"/>
                </a:lnTo>
                <a:lnTo>
                  <a:pt x="507" y="1246"/>
                </a:lnTo>
                <a:lnTo>
                  <a:pt x="494" y="1243"/>
                </a:lnTo>
                <a:lnTo>
                  <a:pt x="480" y="1238"/>
                </a:lnTo>
                <a:lnTo>
                  <a:pt x="466" y="1231"/>
                </a:lnTo>
                <a:lnTo>
                  <a:pt x="450" y="1221"/>
                </a:lnTo>
                <a:lnTo>
                  <a:pt x="419" y="1206"/>
                </a:lnTo>
                <a:lnTo>
                  <a:pt x="394" y="1202"/>
                </a:lnTo>
                <a:lnTo>
                  <a:pt x="374" y="1206"/>
                </a:lnTo>
                <a:lnTo>
                  <a:pt x="360" y="1217"/>
                </a:lnTo>
                <a:lnTo>
                  <a:pt x="349" y="1233"/>
                </a:lnTo>
                <a:lnTo>
                  <a:pt x="341" y="1251"/>
                </a:lnTo>
                <a:lnTo>
                  <a:pt x="335" y="1268"/>
                </a:lnTo>
                <a:lnTo>
                  <a:pt x="332" y="1284"/>
                </a:lnTo>
                <a:lnTo>
                  <a:pt x="329" y="1283"/>
                </a:lnTo>
                <a:lnTo>
                  <a:pt x="326" y="1278"/>
                </a:lnTo>
                <a:lnTo>
                  <a:pt x="321" y="1271"/>
                </a:lnTo>
                <a:lnTo>
                  <a:pt x="317" y="1262"/>
                </a:lnTo>
                <a:lnTo>
                  <a:pt x="314" y="1250"/>
                </a:lnTo>
                <a:lnTo>
                  <a:pt x="317" y="1236"/>
                </a:lnTo>
                <a:lnTo>
                  <a:pt x="324" y="1220"/>
                </a:lnTo>
                <a:lnTo>
                  <a:pt x="339" y="1203"/>
                </a:lnTo>
                <a:lnTo>
                  <a:pt x="351" y="1190"/>
                </a:lnTo>
                <a:lnTo>
                  <a:pt x="354" y="1187"/>
                </a:lnTo>
                <a:lnTo>
                  <a:pt x="347" y="1190"/>
                </a:lnTo>
                <a:lnTo>
                  <a:pt x="333" y="1197"/>
                </a:lnTo>
                <a:lnTo>
                  <a:pt x="314" y="1207"/>
                </a:lnTo>
                <a:lnTo>
                  <a:pt x="294" y="1217"/>
                </a:lnTo>
                <a:lnTo>
                  <a:pt x="271" y="1224"/>
                </a:lnTo>
                <a:lnTo>
                  <a:pt x="250" y="1227"/>
                </a:lnTo>
                <a:lnTo>
                  <a:pt x="230" y="1229"/>
                </a:lnTo>
                <a:lnTo>
                  <a:pt x="211" y="1231"/>
                </a:lnTo>
                <a:lnTo>
                  <a:pt x="192" y="1234"/>
                </a:lnTo>
                <a:lnTo>
                  <a:pt x="176" y="1237"/>
                </a:lnTo>
                <a:lnTo>
                  <a:pt x="161" y="1240"/>
                </a:lnTo>
                <a:lnTo>
                  <a:pt x="151" y="1244"/>
                </a:lnTo>
                <a:lnTo>
                  <a:pt x="143" y="1246"/>
                </a:lnTo>
                <a:lnTo>
                  <a:pt x="140" y="1247"/>
                </a:lnTo>
                <a:lnTo>
                  <a:pt x="143" y="1245"/>
                </a:lnTo>
                <a:lnTo>
                  <a:pt x="151" y="1239"/>
                </a:lnTo>
                <a:lnTo>
                  <a:pt x="163" y="1231"/>
                </a:lnTo>
                <a:lnTo>
                  <a:pt x="180" y="1222"/>
                </a:lnTo>
                <a:lnTo>
                  <a:pt x="197" y="1214"/>
                </a:lnTo>
                <a:lnTo>
                  <a:pt x="216" y="1206"/>
                </a:lnTo>
                <a:lnTo>
                  <a:pt x="237" y="1201"/>
                </a:lnTo>
                <a:lnTo>
                  <a:pt x="257" y="1200"/>
                </a:lnTo>
                <a:lnTo>
                  <a:pt x="278" y="1200"/>
                </a:lnTo>
                <a:lnTo>
                  <a:pt x="301" y="1196"/>
                </a:lnTo>
                <a:lnTo>
                  <a:pt x="324" y="1189"/>
                </a:lnTo>
                <a:lnTo>
                  <a:pt x="347" y="1176"/>
                </a:lnTo>
                <a:lnTo>
                  <a:pt x="367" y="1159"/>
                </a:lnTo>
                <a:lnTo>
                  <a:pt x="383" y="1134"/>
                </a:lnTo>
                <a:lnTo>
                  <a:pt x="396" y="1103"/>
                </a:lnTo>
                <a:lnTo>
                  <a:pt x="401" y="1064"/>
                </a:lnTo>
                <a:lnTo>
                  <a:pt x="400" y="978"/>
                </a:lnTo>
                <a:lnTo>
                  <a:pt x="392" y="900"/>
                </a:lnTo>
                <a:lnTo>
                  <a:pt x="383" y="843"/>
                </a:lnTo>
                <a:lnTo>
                  <a:pt x="379" y="822"/>
                </a:lnTo>
                <a:lnTo>
                  <a:pt x="377" y="822"/>
                </a:lnTo>
                <a:lnTo>
                  <a:pt x="370" y="819"/>
                </a:lnTo>
                <a:lnTo>
                  <a:pt x="362" y="816"/>
                </a:lnTo>
                <a:lnTo>
                  <a:pt x="351" y="810"/>
                </a:lnTo>
                <a:lnTo>
                  <a:pt x="342" y="800"/>
                </a:lnTo>
                <a:lnTo>
                  <a:pt x="335" y="786"/>
                </a:lnTo>
                <a:lnTo>
                  <a:pt x="332" y="767"/>
                </a:lnTo>
                <a:lnTo>
                  <a:pt x="333" y="741"/>
                </a:lnTo>
                <a:lnTo>
                  <a:pt x="332" y="717"/>
                </a:lnTo>
                <a:lnTo>
                  <a:pt x="321" y="701"/>
                </a:lnTo>
                <a:lnTo>
                  <a:pt x="303" y="694"/>
                </a:lnTo>
                <a:lnTo>
                  <a:pt x="280" y="692"/>
                </a:lnTo>
                <a:lnTo>
                  <a:pt x="252" y="693"/>
                </a:lnTo>
                <a:lnTo>
                  <a:pt x="225" y="697"/>
                </a:lnTo>
                <a:lnTo>
                  <a:pt x="197" y="704"/>
                </a:lnTo>
                <a:lnTo>
                  <a:pt x="174" y="708"/>
                </a:lnTo>
                <a:lnTo>
                  <a:pt x="153" y="711"/>
                </a:lnTo>
                <a:lnTo>
                  <a:pt x="136" y="712"/>
                </a:lnTo>
                <a:lnTo>
                  <a:pt x="120" y="712"/>
                </a:lnTo>
                <a:lnTo>
                  <a:pt x="106" y="711"/>
                </a:lnTo>
                <a:lnTo>
                  <a:pt x="94" y="709"/>
                </a:lnTo>
                <a:lnTo>
                  <a:pt x="85" y="705"/>
                </a:lnTo>
                <a:lnTo>
                  <a:pt x="78" y="700"/>
                </a:lnTo>
                <a:lnTo>
                  <a:pt x="72" y="694"/>
                </a:lnTo>
                <a:close/>
              </a:path>
            </a:pathLst>
          </a:custGeom>
          <a:solidFill>
            <a:srgbClr val="66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89" name="Freeform 52"/>
          <p:cNvSpPr/>
          <p:nvPr/>
        </p:nvSpPr>
        <p:spPr bwMode="auto">
          <a:xfrm>
            <a:off x="7186260" y="3157113"/>
            <a:ext cx="395069" cy="505373"/>
          </a:xfrm>
          <a:custGeom>
            <a:avLst/>
            <a:gdLst>
              <a:gd name="T0" fmla="*/ 0 w 330"/>
              <a:gd name="T1" fmla="*/ 2147483647 h 423"/>
              <a:gd name="T2" fmla="*/ 2147483647 w 330"/>
              <a:gd name="T3" fmla="*/ 2147483647 h 423"/>
              <a:gd name="T4" fmla="*/ 2147483647 w 330"/>
              <a:gd name="T5" fmla="*/ 2147483647 h 423"/>
              <a:gd name="T6" fmla="*/ 2147483647 w 330"/>
              <a:gd name="T7" fmla="*/ 2147483647 h 423"/>
              <a:gd name="T8" fmla="*/ 2147483647 w 330"/>
              <a:gd name="T9" fmla="*/ 2147483647 h 423"/>
              <a:gd name="T10" fmla="*/ 2147483647 w 330"/>
              <a:gd name="T11" fmla="*/ 2147483647 h 423"/>
              <a:gd name="T12" fmla="*/ 2147483647 w 330"/>
              <a:gd name="T13" fmla="*/ 2147483647 h 423"/>
              <a:gd name="T14" fmla="*/ 2147483647 w 330"/>
              <a:gd name="T15" fmla="*/ 2147483647 h 423"/>
              <a:gd name="T16" fmla="*/ 2147483647 w 330"/>
              <a:gd name="T17" fmla="*/ 2147483647 h 423"/>
              <a:gd name="T18" fmla="*/ 2147483647 w 330"/>
              <a:gd name="T19" fmla="*/ 2147483647 h 423"/>
              <a:gd name="T20" fmla="*/ 2147483647 w 330"/>
              <a:gd name="T21" fmla="*/ 2147483647 h 423"/>
              <a:gd name="T22" fmla="*/ 2147483647 w 330"/>
              <a:gd name="T23" fmla="*/ 2147483647 h 423"/>
              <a:gd name="T24" fmla="*/ 2147483647 w 330"/>
              <a:gd name="T25" fmla="*/ 2147483647 h 423"/>
              <a:gd name="T26" fmla="*/ 2147483647 w 330"/>
              <a:gd name="T27" fmla="*/ 2147483647 h 423"/>
              <a:gd name="T28" fmla="*/ 2147483647 w 330"/>
              <a:gd name="T29" fmla="*/ 2147483647 h 423"/>
              <a:gd name="T30" fmla="*/ 2147483647 w 330"/>
              <a:gd name="T31" fmla="*/ 2147483647 h 423"/>
              <a:gd name="T32" fmla="*/ 2147483647 w 330"/>
              <a:gd name="T33" fmla="*/ 2147483647 h 423"/>
              <a:gd name="T34" fmla="*/ 2147483647 w 330"/>
              <a:gd name="T35" fmla="*/ 2147483647 h 423"/>
              <a:gd name="T36" fmla="*/ 2147483647 w 330"/>
              <a:gd name="T37" fmla="*/ 2147483647 h 423"/>
              <a:gd name="T38" fmla="*/ 2147483647 w 330"/>
              <a:gd name="T39" fmla="*/ 2147483647 h 423"/>
              <a:gd name="T40" fmla="*/ 2147483647 w 330"/>
              <a:gd name="T41" fmla="*/ 2147483647 h 423"/>
              <a:gd name="T42" fmla="*/ 2147483647 w 330"/>
              <a:gd name="T43" fmla="*/ 2147483647 h 423"/>
              <a:gd name="T44" fmla="*/ 2147483647 w 330"/>
              <a:gd name="T45" fmla="*/ 2147483647 h 423"/>
              <a:gd name="T46" fmla="*/ 2147483647 w 330"/>
              <a:gd name="T47" fmla="*/ 2147483647 h 423"/>
              <a:gd name="T48" fmla="*/ 2147483647 w 330"/>
              <a:gd name="T49" fmla="*/ 0 h 423"/>
              <a:gd name="T50" fmla="*/ 2147483647 w 330"/>
              <a:gd name="T51" fmla="*/ 2147483647 h 423"/>
              <a:gd name="T52" fmla="*/ 2147483647 w 330"/>
              <a:gd name="T53" fmla="*/ 2147483647 h 423"/>
              <a:gd name="T54" fmla="*/ 2147483647 w 330"/>
              <a:gd name="T55" fmla="*/ 2147483647 h 423"/>
              <a:gd name="T56" fmla="*/ 2147483647 w 330"/>
              <a:gd name="T57" fmla="*/ 2147483647 h 423"/>
              <a:gd name="T58" fmla="*/ 2147483647 w 330"/>
              <a:gd name="T59" fmla="*/ 2147483647 h 423"/>
              <a:gd name="T60" fmla="*/ 2147483647 w 330"/>
              <a:gd name="T61" fmla="*/ 2147483647 h 423"/>
              <a:gd name="T62" fmla="*/ 2147483647 w 330"/>
              <a:gd name="T63" fmla="*/ 2147483647 h 423"/>
              <a:gd name="T64" fmla="*/ 2147483647 w 330"/>
              <a:gd name="T65" fmla="*/ 2147483647 h 423"/>
              <a:gd name="T66" fmla="*/ 2147483647 w 330"/>
              <a:gd name="T67" fmla="*/ 2147483647 h 423"/>
              <a:gd name="T68" fmla="*/ 2147483647 w 330"/>
              <a:gd name="T69" fmla="*/ 2147483647 h 423"/>
              <a:gd name="T70" fmla="*/ 2147483647 w 330"/>
              <a:gd name="T71" fmla="*/ 2147483647 h 423"/>
              <a:gd name="T72" fmla="*/ 2147483647 w 330"/>
              <a:gd name="T73" fmla="*/ 2147483647 h 423"/>
              <a:gd name="T74" fmla="*/ 2147483647 w 330"/>
              <a:gd name="T75" fmla="*/ 2147483647 h 423"/>
              <a:gd name="T76" fmla="*/ 2147483647 w 330"/>
              <a:gd name="T77" fmla="*/ 2147483647 h 423"/>
              <a:gd name="T78" fmla="*/ 2147483647 w 330"/>
              <a:gd name="T79" fmla="*/ 2147483647 h 423"/>
              <a:gd name="T80" fmla="*/ 2147483647 w 330"/>
              <a:gd name="T81" fmla="*/ 2147483647 h 423"/>
              <a:gd name="T82" fmla="*/ 2147483647 w 330"/>
              <a:gd name="T83" fmla="*/ 2147483647 h 423"/>
              <a:gd name="T84" fmla="*/ 2147483647 w 330"/>
              <a:gd name="T85" fmla="*/ 2147483647 h 423"/>
              <a:gd name="T86" fmla="*/ 2147483647 w 330"/>
              <a:gd name="T87" fmla="*/ 2147483647 h 423"/>
              <a:gd name="T88" fmla="*/ 2147483647 w 330"/>
              <a:gd name="T89" fmla="*/ 2147483647 h 423"/>
              <a:gd name="T90" fmla="*/ 2147483647 w 330"/>
              <a:gd name="T91" fmla="*/ 2147483647 h 423"/>
              <a:gd name="T92" fmla="*/ 2147483647 w 330"/>
              <a:gd name="T93" fmla="*/ 2147483647 h 423"/>
              <a:gd name="T94" fmla="*/ 2147483647 w 330"/>
              <a:gd name="T95" fmla="*/ 2147483647 h 423"/>
              <a:gd name="T96" fmla="*/ 0 w 330"/>
              <a:gd name="T97" fmla="*/ 2147483647 h 42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30"/>
              <a:gd name="T148" fmla="*/ 0 h 423"/>
              <a:gd name="T149" fmla="*/ 330 w 330"/>
              <a:gd name="T150" fmla="*/ 423 h 42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30" h="423">
                <a:moveTo>
                  <a:pt x="0" y="407"/>
                </a:moveTo>
                <a:lnTo>
                  <a:pt x="3" y="408"/>
                </a:lnTo>
                <a:lnTo>
                  <a:pt x="12" y="409"/>
                </a:lnTo>
                <a:lnTo>
                  <a:pt x="26" y="411"/>
                </a:lnTo>
                <a:lnTo>
                  <a:pt x="43" y="411"/>
                </a:lnTo>
                <a:lnTo>
                  <a:pt x="61" y="409"/>
                </a:lnTo>
                <a:lnTo>
                  <a:pt x="77" y="404"/>
                </a:lnTo>
                <a:lnTo>
                  <a:pt x="91" y="394"/>
                </a:lnTo>
                <a:lnTo>
                  <a:pt x="101" y="379"/>
                </a:lnTo>
                <a:lnTo>
                  <a:pt x="103" y="377"/>
                </a:lnTo>
                <a:lnTo>
                  <a:pt x="110" y="373"/>
                </a:lnTo>
                <a:lnTo>
                  <a:pt x="121" y="367"/>
                </a:lnTo>
                <a:lnTo>
                  <a:pt x="133" y="361"/>
                </a:lnTo>
                <a:lnTo>
                  <a:pt x="149" y="356"/>
                </a:lnTo>
                <a:lnTo>
                  <a:pt x="167" y="353"/>
                </a:lnTo>
                <a:lnTo>
                  <a:pt x="185" y="353"/>
                </a:lnTo>
                <a:lnTo>
                  <a:pt x="205" y="359"/>
                </a:lnTo>
                <a:lnTo>
                  <a:pt x="209" y="357"/>
                </a:lnTo>
                <a:lnTo>
                  <a:pt x="222" y="353"/>
                </a:lnTo>
                <a:lnTo>
                  <a:pt x="239" y="339"/>
                </a:lnTo>
                <a:lnTo>
                  <a:pt x="260" y="313"/>
                </a:lnTo>
                <a:lnTo>
                  <a:pt x="281" y="271"/>
                </a:lnTo>
                <a:lnTo>
                  <a:pt x="300" y="207"/>
                </a:lnTo>
                <a:lnTo>
                  <a:pt x="314" y="118"/>
                </a:lnTo>
                <a:lnTo>
                  <a:pt x="322" y="0"/>
                </a:lnTo>
                <a:lnTo>
                  <a:pt x="325" y="17"/>
                </a:lnTo>
                <a:lnTo>
                  <a:pt x="328" y="61"/>
                </a:lnTo>
                <a:lnTo>
                  <a:pt x="330" y="122"/>
                </a:lnTo>
                <a:lnTo>
                  <a:pt x="328" y="193"/>
                </a:lnTo>
                <a:lnTo>
                  <a:pt x="317" y="263"/>
                </a:lnTo>
                <a:lnTo>
                  <a:pt x="293" y="323"/>
                </a:lnTo>
                <a:lnTo>
                  <a:pt x="254" y="363"/>
                </a:lnTo>
                <a:lnTo>
                  <a:pt x="198" y="375"/>
                </a:lnTo>
                <a:lnTo>
                  <a:pt x="196" y="374"/>
                </a:lnTo>
                <a:lnTo>
                  <a:pt x="190" y="373"/>
                </a:lnTo>
                <a:lnTo>
                  <a:pt x="181" y="373"/>
                </a:lnTo>
                <a:lnTo>
                  <a:pt x="170" y="373"/>
                </a:lnTo>
                <a:lnTo>
                  <a:pt x="158" y="375"/>
                </a:lnTo>
                <a:lnTo>
                  <a:pt x="144" y="380"/>
                </a:lnTo>
                <a:lnTo>
                  <a:pt x="130" y="390"/>
                </a:lnTo>
                <a:lnTo>
                  <a:pt x="116" y="405"/>
                </a:lnTo>
                <a:lnTo>
                  <a:pt x="114" y="407"/>
                </a:lnTo>
                <a:lnTo>
                  <a:pt x="107" y="410"/>
                </a:lnTo>
                <a:lnTo>
                  <a:pt x="95" y="415"/>
                </a:lnTo>
                <a:lnTo>
                  <a:pt x="80" y="420"/>
                </a:lnTo>
                <a:lnTo>
                  <a:pt x="63" y="423"/>
                </a:lnTo>
                <a:lnTo>
                  <a:pt x="43" y="422"/>
                </a:lnTo>
                <a:lnTo>
                  <a:pt x="22" y="418"/>
                </a:lnTo>
                <a:lnTo>
                  <a:pt x="0" y="4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90" name="Freeform 53"/>
          <p:cNvSpPr/>
          <p:nvPr/>
        </p:nvSpPr>
        <p:spPr bwMode="auto">
          <a:xfrm>
            <a:off x="7882340" y="2826342"/>
            <a:ext cx="384789" cy="999260"/>
          </a:xfrm>
          <a:custGeom>
            <a:avLst/>
            <a:gdLst>
              <a:gd name="T0" fmla="*/ 2147483647 w 213"/>
              <a:gd name="T1" fmla="*/ 0 h 404"/>
              <a:gd name="T2" fmla="*/ 2147483647 w 213"/>
              <a:gd name="T3" fmla="*/ 2147483647 h 404"/>
              <a:gd name="T4" fmla="*/ 2147483647 w 213"/>
              <a:gd name="T5" fmla="*/ 2147483647 h 404"/>
              <a:gd name="T6" fmla="*/ 0 w 213"/>
              <a:gd name="T7" fmla="*/ 2147483647 h 404"/>
              <a:gd name="T8" fmla="*/ 0 w 213"/>
              <a:gd name="T9" fmla="*/ 2147483647 h 404"/>
              <a:gd name="T10" fmla="*/ 2147483647 w 213"/>
              <a:gd name="T11" fmla="*/ 2147483647 h 404"/>
              <a:gd name="T12" fmla="*/ 2147483647 w 213"/>
              <a:gd name="T13" fmla="*/ 2147483647 h 404"/>
              <a:gd name="T14" fmla="*/ 2147483647 w 213"/>
              <a:gd name="T15" fmla="*/ 2147483647 h 404"/>
              <a:gd name="T16" fmla="*/ 2147483647 w 213"/>
              <a:gd name="T17" fmla="*/ 2147483647 h 404"/>
              <a:gd name="T18" fmla="*/ 2147483647 w 213"/>
              <a:gd name="T19" fmla="*/ 2147483647 h 404"/>
              <a:gd name="T20" fmla="*/ 2147483647 w 213"/>
              <a:gd name="T21" fmla="*/ 2147483647 h 404"/>
              <a:gd name="T22" fmla="*/ 2147483647 w 213"/>
              <a:gd name="T23" fmla="*/ 2147483647 h 404"/>
              <a:gd name="T24" fmla="*/ 2147483647 w 213"/>
              <a:gd name="T25" fmla="*/ 2147483647 h 404"/>
              <a:gd name="T26" fmla="*/ 2147483647 w 213"/>
              <a:gd name="T27" fmla="*/ 2147483647 h 404"/>
              <a:gd name="T28" fmla="*/ 2147483647 w 213"/>
              <a:gd name="T29" fmla="*/ 2147483647 h 404"/>
              <a:gd name="T30" fmla="*/ 2147483647 w 213"/>
              <a:gd name="T31" fmla="*/ 2147483647 h 404"/>
              <a:gd name="T32" fmla="*/ 2147483647 w 213"/>
              <a:gd name="T33" fmla="*/ 2147483647 h 404"/>
              <a:gd name="T34" fmla="*/ 2147483647 w 213"/>
              <a:gd name="T35" fmla="*/ 2147483647 h 404"/>
              <a:gd name="T36" fmla="*/ 2147483647 w 213"/>
              <a:gd name="T37" fmla="*/ 2147483647 h 404"/>
              <a:gd name="T38" fmla="*/ 2147483647 w 213"/>
              <a:gd name="T39" fmla="*/ 2147483647 h 404"/>
              <a:gd name="T40" fmla="*/ 2147483647 w 213"/>
              <a:gd name="T41" fmla="*/ 2147483647 h 404"/>
              <a:gd name="T42" fmla="*/ 2147483647 w 213"/>
              <a:gd name="T43" fmla="*/ 2147483647 h 404"/>
              <a:gd name="T44" fmla="*/ 2147483647 w 213"/>
              <a:gd name="T45" fmla="*/ 2147483647 h 404"/>
              <a:gd name="T46" fmla="*/ 2147483647 w 213"/>
              <a:gd name="T47" fmla="*/ 2147483647 h 404"/>
              <a:gd name="T48" fmla="*/ 2147483647 w 213"/>
              <a:gd name="T49" fmla="*/ 2147483647 h 404"/>
              <a:gd name="T50" fmla="*/ 2147483647 w 213"/>
              <a:gd name="T51" fmla="*/ 2147483647 h 404"/>
              <a:gd name="T52" fmla="*/ 2147483647 w 213"/>
              <a:gd name="T53" fmla="*/ 2147483647 h 404"/>
              <a:gd name="T54" fmla="*/ 2147483647 w 213"/>
              <a:gd name="T55" fmla="*/ 2147483647 h 404"/>
              <a:gd name="T56" fmla="*/ 2147483647 w 213"/>
              <a:gd name="T57" fmla="*/ 2147483647 h 404"/>
              <a:gd name="T58" fmla="*/ 2147483647 w 213"/>
              <a:gd name="T59" fmla="*/ 2147483647 h 404"/>
              <a:gd name="T60" fmla="*/ 2147483647 w 213"/>
              <a:gd name="T61" fmla="*/ 2147483647 h 404"/>
              <a:gd name="T62" fmla="*/ 2147483647 w 213"/>
              <a:gd name="T63" fmla="*/ 2147483647 h 404"/>
              <a:gd name="T64" fmla="*/ 2147483647 w 213"/>
              <a:gd name="T65" fmla="*/ 0 h 4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3"/>
              <a:gd name="T100" fmla="*/ 0 h 404"/>
              <a:gd name="T101" fmla="*/ 213 w 213"/>
              <a:gd name="T102" fmla="*/ 404 h 4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3" h="404">
                <a:moveTo>
                  <a:pt x="9" y="0"/>
                </a:moveTo>
                <a:lnTo>
                  <a:pt x="7" y="11"/>
                </a:lnTo>
                <a:lnTo>
                  <a:pt x="3" y="40"/>
                </a:lnTo>
                <a:lnTo>
                  <a:pt x="0" y="83"/>
                </a:lnTo>
                <a:lnTo>
                  <a:pt x="0" y="134"/>
                </a:lnTo>
                <a:lnTo>
                  <a:pt x="5" y="190"/>
                </a:lnTo>
                <a:lnTo>
                  <a:pt x="18" y="245"/>
                </a:lnTo>
                <a:lnTo>
                  <a:pt x="42" y="294"/>
                </a:lnTo>
                <a:lnTo>
                  <a:pt x="79" y="333"/>
                </a:lnTo>
                <a:lnTo>
                  <a:pt x="83" y="333"/>
                </a:lnTo>
                <a:lnTo>
                  <a:pt x="94" y="332"/>
                </a:lnTo>
                <a:lnTo>
                  <a:pt x="109" y="333"/>
                </a:lnTo>
                <a:lnTo>
                  <a:pt x="129" y="336"/>
                </a:lnTo>
                <a:lnTo>
                  <a:pt x="151" y="343"/>
                </a:lnTo>
                <a:lnTo>
                  <a:pt x="172" y="356"/>
                </a:lnTo>
                <a:lnTo>
                  <a:pt x="194" y="376"/>
                </a:lnTo>
                <a:lnTo>
                  <a:pt x="213" y="404"/>
                </a:lnTo>
                <a:lnTo>
                  <a:pt x="211" y="399"/>
                </a:lnTo>
                <a:lnTo>
                  <a:pt x="204" y="389"/>
                </a:lnTo>
                <a:lnTo>
                  <a:pt x="192" y="374"/>
                </a:lnTo>
                <a:lnTo>
                  <a:pt x="177" y="356"/>
                </a:lnTo>
                <a:lnTo>
                  <a:pt x="159" y="339"/>
                </a:lnTo>
                <a:lnTo>
                  <a:pt x="137" y="324"/>
                </a:lnTo>
                <a:lnTo>
                  <a:pt x="111" y="313"/>
                </a:lnTo>
                <a:lnTo>
                  <a:pt x="83" y="309"/>
                </a:lnTo>
                <a:lnTo>
                  <a:pt x="56" y="296"/>
                </a:lnTo>
                <a:lnTo>
                  <a:pt x="37" y="263"/>
                </a:lnTo>
                <a:lnTo>
                  <a:pt x="23" y="215"/>
                </a:lnTo>
                <a:lnTo>
                  <a:pt x="15" y="160"/>
                </a:lnTo>
                <a:lnTo>
                  <a:pt x="9" y="104"/>
                </a:lnTo>
                <a:lnTo>
                  <a:pt x="8" y="54"/>
                </a:lnTo>
                <a:lnTo>
                  <a:pt x="8" y="17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91" name="Freeform 54"/>
          <p:cNvSpPr/>
          <p:nvPr/>
        </p:nvSpPr>
        <p:spPr bwMode="auto">
          <a:xfrm flipH="1">
            <a:off x="7665847" y="2342574"/>
            <a:ext cx="102806" cy="1159177"/>
          </a:xfrm>
          <a:custGeom>
            <a:avLst/>
            <a:gdLst>
              <a:gd name="T0" fmla="*/ 2147483647 w 211"/>
              <a:gd name="T1" fmla="*/ 2147483647 h 554"/>
              <a:gd name="T2" fmla="*/ 2147483647 w 211"/>
              <a:gd name="T3" fmla="*/ 2147483647 h 554"/>
              <a:gd name="T4" fmla="*/ 2147483647 w 211"/>
              <a:gd name="T5" fmla="*/ 2147483647 h 554"/>
              <a:gd name="T6" fmla="*/ 2147483647 w 211"/>
              <a:gd name="T7" fmla="*/ 2147483647 h 554"/>
              <a:gd name="T8" fmla="*/ 2147483647 w 211"/>
              <a:gd name="T9" fmla="*/ 2147483647 h 554"/>
              <a:gd name="T10" fmla="*/ 2147483647 w 211"/>
              <a:gd name="T11" fmla="*/ 2147483647 h 554"/>
              <a:gd name="T12" fmla="*/ 2147483647 w 211"/>
              <a:gd name="T13" fmla="*/ 2147483647 h 554"/>
              <a:gd name="T14" fmla="*/ 2147483647 w 211"/>
              <a:gd name="T15" fmla="*/ 2147483647 h 554"/>
              <a:gd name="T16" fmla="*/ 2147483647 w 211"/>
              <a:gd name="T17" fmla="*/ 2147483647 h 554"/>
              <a:gd name="T18" fmla="*/ 2147483647 w 211"/>
              <a:gd name="T19" fmla="*/ 2147483647 h 554"/>
              <a:gd name="T20" fmla="*/ 2147483647 w 211"/>
              <a:gd name="T21" fmla="*/ 2147483647 h 554"/>
              <a:gd name="T22" fmla="*/ 2147483647 w 211"/>
              <a:gd name="T23" fmla="*/ 2147483647 h 554"/>
              <a:gd name="T24" fmla="*/ 2147483647 w 211"/>
              <a:gd name="T25" fmla="*/ 2147483647 h 554"/>
              <a:gd name="T26" fmla="*/ 2147483647 w 211"/>
              <a:gd name="T27" fmla="*/ 2147483647 h 554"/>
              <a:gd name="T28" fmla="*/ 2147483647 w 211"/>
              <a:gd name="T29" fmla="*/ 2147483647 h 554"/>
              <a:gd name="T30" fmla="*/ 2147483647 w 211"/>
              <a:gd name="T31" fmla="*/ 2147483647 h 554"/>
              <a:gd name="T32" fmla="*/ 2147483647 w 211"/>
              <a:gd name="T33" fmla="*/ 2147483647 h 554"/>
              <a:gd name="T34" fmla="*/ 2147483647 w 211"/>
              <a:gd name="T35" fmla="*/ 2147483647 h 554"/>
              <a:gd name="T36" fmla="*/ 2147483647 w 211"/>
              <a:gd name="T37" fmla="*/ 2147483647 h 554"/>
              <a:gd name="T38" fmla="*/ 2147483647 w 211"/>
              <a:gd name="T39" fmla="*/ 2147483647 h 554"/>
              <a:gd name="T40" fmla="*/ 2147483647 w 211"/>
              <a:gd name="T41" fmla="*/ 2147483647 h 554"/>
              <a:gd name="T42" fmla="*/ 2147483647 w 211"/>
              <a:gd name="T43" fmla="*/ 2147483647 h 554"/>
              <a:gd name="T44" fmla="*/ 2147483647 w 211"/>
              <a:gd name="T45" fmla="*/ 2147483647 h 554"/>
              <a:gd name="T46" fmla="*/ 2147483647 w 211"/>
              <a:gd name="T47" fmla="*/ 2147483647 h 554"/>
              <a:gd name="T48" fmla="*/ 2147483647 w 211"/>
              <a:gd name="T49" fmla="*/ 2147483647 h 554"/>
              <a:gd name="T50" fmla="*/ 2147483647 w 211"/>
              <a:gd name="T51" fmla="*/ 2147483647 h 554"/>
              <a:gd name="T52" fmla="*/ 2147483647 w 211"/>
              <a:gd name="T53" fmla="*/ 2147483647 h 554"/>
              <a:gd name="T54" fmla="*/ 2147483647 w 211"/>
              <a:gd name="T55" fmla="*/ 2147483647 h 554"/>
              <a:gd name="T56" fmla="*/ 2147483647 w 211"/>
              <a:gd name="T57" fmla="*/ 2147483647 h 554"/>
              <a:gd name="T58" fmla="*/ 2147483647 w 211"/>
              <a:gd name="T59" fmla="*/ 2147483647 h 554"/>
              <a:gd name="T60" fmla="*/ 2147483647 w 211"/>
              <a:gd name="T61" fmla="*/ 2147483647 h 554"/>
              <a:gd name="T62" fmla="*/ 2147483647 w 211"/>
              <a:gd name="T63" fmla="*/ 2147483647 h 554"/>
              <a:gd name="T64" fmla="*/ 2147483647 w 211"/>
              <a:gd name="T65" fmla="*/ 2147483647 h 554"/>
              <a:gd name="T66" fmla="*/ 2147483647 w 211"/>
              <a:gd name="T67" fmla="*/ 2147483647 h 554"/>
              <a:gd name="T68" fmla="*/ 2147483647 w 211"/>
              <a:gd name="T69" fmla="*/ 2147483647 h 554"/>
              <a:gd name="T70" fmla="*/ 2147483647 w 211"/>
              <a:gd name="T71" fmla="*/ 2147483647 h 554"/>
              <a:gd name="T72" fmla="*/ 2147483647 w 211"/>
              <a:gd name="T73" fmla="*/ 2147483647 h 554"/>
              <a:gd name="T74" fmla="*/ 2147483647 w 211"/>
              <a:gd name="T75" fmla="*/ 2147483647 h 554"/>
              <a:gd name="T76" fmla="*/ 2147483647 w 211"/>
              <a:gd name="T77" fmla="*/ 2147483647 h 554"/>
              <a:gd name="T78" fmla="*/ 2147483647 w 211"/>
              <a:gd name="T79" fmla="*/ 2147483647 h 554"/>
              <a:gd name="T80" fmla="*/ 2147483647 w 211"/>
              <a:gd name="T81" fmla="*/ 2147483647 h 554"/>
              <a:gd name="T82" fmla="*/ 2147483647 w 211"/>
              <a:gd name="T83" fmla="*/ 2147483647 h 554"/>
              <a:gd name="T84" fmla="*/ 2147483647 w 211"/>
              <a:gd name="T85" fmla="*/ 0 h 554"/>
              <a:gd name="T86" fmla="*/ 2147483647 w 211"/>
              <a:gd name="T87" fmla="*/ 2147483647 h 554"/>
              <a:gd name="T88" fmla="*/ 2147483647 w 211"/>
              <a:gd name="T89" fmla="*/ 2147483647 h 554"/>
              <a:gd name="T90" fmla="*/ 2147483647 w 211"/>
              <a:gd name="T91" fmla="*/ 2147483647 h 554"/>
              <a:gd name="T92" fmla="*/ 0 w 211"/>
              <a:gd name="T93" fmla="*/ 2147483647 h 554"/>
              <a:gd name="T94" fmla="*/ 2147483647 w 211"/>
              <a:gd name="T95" fmla="*/ 2147483647 h 554"/>
              <a:gd name="T96" fmla="*/ 2147483647 w 211"/>
              <a:gd name="T97" fmla="*/ 2147483647 h 5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11"/>
              <a:gd name="T148" fmla="*/ 0 h 554"/>
              <a:gd name="T149" fmla="*/ 211 w 211"/>
              <a:gd name="T150" fmla="*/ 554 h 55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11" h="554">
                <a:moveTo>
                  <a:pt x="14" y="91"/>
                </a:moveTo>
                <a:lnTo>
                  <a:pt x="19" y="105"/>
                </a:lnTo>
                <a:lnTo>
                  <a:pt x="33" y="143"/>
                </a:lnTo>
                <a:lnTo>
                  <a:pt x="51" y="198"/>
                </a:lnTo>
                <a:lnTo>
                  <a:pt x="67" y="266"/>
                </a:lnTo>
                <a:lnTo>
                  <a:pt x="77" y="340"/>
                </a:lnTo>
                <a:lnTo>
                  <a:pt x="79" y="413"/>
                </a:lnTo>
                <a:lnTo>
                  <a:pt x="65" y="480"/>
                </a:lnTo>
                <a:lnTo>
                  <a:pt x="34" y="534"/>
                </a:lnTo>
                <a:lnTo>
                  <a:pt x="41" y="539"/>
                </a:lnTo>
                <a:lnTo>
                  <a:pt x="59" y="546"/>
                </a:lnTo>
                <a:lnTo>
                  <a:pt x="83" y="554"/>
                </a:lnTo>
                <a:lnTo>
                  <a:pt x="110" y="554"/>
                </a:lnTo>
                <a:lnTo>
                  <a:pt x="138" y="542"/>
                </a:lnTo>
                <a:lnTo>
                  <a:pt x="160" y="512"/>
                </a:lnTo>
                <a:lnTo>
                  <a:pt x="175" y="459"/>
                </a:lnTo>
                <a:lnTo>
                  <a:pt x="177" y="377"/>
                </a:lnTo>
                <a:lnTo>
                  <a:pt x="174" y="294"/>
                </a:lnTo>
                <a:lnTo>
                  <a:pt x="174" y="240"/>
                </a:lnTo>
                <a:lnTo>
                  <a:pt x="175" y="211"/>
                </a:lnTo>
                <a:lnTo>
                  <a:pt x="177" y="202"/>
                </a:lnTo>
                <a:lnTo>
                  <a:pt x="182" y="208"/>
                </a:lnTo>
                <a:lnTo>
                  <a:pt x="189" y="225"/>
                </a:lnTo>
                <a:lnTo>
                  <a:pt x="196" y="249"/>
                </a:lnTo>
                <a:lnTo>
                  <a:pt x="204" y="276"/>
                </a:lnTo>
                <a:lnTo>
                  <a:pt x="211" y="286"/>
                </a:lnTo>
                <a:lnTo>
                  <a:pt x="211" y="269"/>
                </a:lnTo>
                <a:lnTo>
                  <a:pt x="206" y="234"/>
                </a:lnTo>
                <a:lnTo>
                  <a:pt x="196" y="190"/>
                </a:lnTo>
                <a:lnTo>
                  <a:pt x="182" y="147"/>
                </a:lnTo>
                <a:lnTo>
                  <a:pt x="163" y="115"/>
                </a:lnTo>
                <a:lnTo>
                  <a:pt x="142" y="101"/>
                </a:lnTo>
                <a:lnTo>
                  <a:pt x="117" y="115"/>
                </a:lnTo>
                <a:lnTo>
                  <a:pt x="95" y="136"/>
                </a:lnTo>
                <a:lnTo>
                  <a:pt x="79" y="139"/>
                </a:lnTo>
                <a:lnTo>
                  <a:pt x="68" y="128"/>
                </a:lnTo>
                <a:lnTo>
                  <a:pt x="60" y="106"/>
                </a:lnTo>
                <a:lnTo>
                  <a:pt x="54" y="79"/>
                </a:lnTo>
                <a:lnTo>
                  <a:pt x="49" y="51"/>
                </a:lnTo>
                <a:lnTo>
                  <a:pt x="46" y="27"/>
                </a:lnTo>
                <a:lnTo>
                  <a:pt x="42" y="10"/>
                </a:lnTo>
                <a:lnTo>
                  <a:pt x="36" y="2"/>
                </a:lnTo>
                <a:lnTo>
                  <a:pt x="27" y="0"/>
                </a:lnTo>
                <a:lnTo>
                  <a:pt x="17" y="2"/>
                </a:lnTo>
                <a:lnTo>
                  <a:pt x="8" y="10"/>
                </a:lnTo>
                <a:lnTo>
                  <a:pt x="2" y="23"/>
                </a:lnTo>
                <a:lnTo>
                  <a:pt x="0" y="41"/>
                </a:lnTo>
                <a:lnTo>
                  <a:pt x="3" y="63"/>
                </a:lnTo>
                <a:lnTo>
                  <a:pt x="14" y="91"/>
                </a:lnTo>
                <a:close/>
              </a:path>
            </a:pathLst>
          </a:custGeom>
          <a:solidFill>
            <a:srgbClr val="877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92" name="Freeform 55"/>
          <p:cNvSpPr/>
          <p:nvPr/>
        </p:nvSpPr>
        <p:spPr bwMode="auto">
          <a:xfrm>
            <a:off x="7576582" y="2927352"/>
            <a:ext cx="157146" cy="118392"/>
          </a:xfrm>
          <a:custGeom>
            <a:avLst/>
            <a:gdLst>
              <a:gd name="T0" fmla="*/ 0 w 133"/>
              <a:gd name="T1" fmla="*/ 2147483647 h 99"/>
              <a:gd name="T2" fmla="*/ 2147483647 w 133"/>
              <a:gd name="T3" fmla="*/ 2147483647 h 99"/>
              <a:gd name="T4" fmla="*/ 2147483647 w 133"/>
              <a:gd name="T5" fmla="*/ 2147483647 h 99"/>
              <a:gd name="T6" fmla="*/ 2147483647 w 133"/>
              <a:gd name="T7" fmla="*/ 2147483647 h 99"/>
              <a:gd name="T8" fmla="*/ 2147483647 w 133"/>
              <a:gd name="T9" fmla="*/ 2147483647 h 99"/>
              <a:gd name="T10" fmla="*/ 2147483647 w 133"/>
              <a:gd name="T11" fmla="*/ 2147483647 h 99"/>
              <a:gd name="T12" fmla="*/ 2147483647 w 133"/>
              <a:gd name="T13" fmla="*/ 0 h 99"/>
              <a:gd name="T14" fmla="*/ 2147483647 w 133"/>
              <a:gd name="T15" fmla="*/ 2147483647 h 99"/>
              <a:gd name="T16" fmla="*/ 2147483647 w 133"/>
              <a:gd name="T17" fmla="*/ 2147483647 h 99"/>
              <a:gd name="T18" fmla="*/ 2147483647 w 133"/>
              <a:gd name="T19" fmla="*/ 2147483647 h 99"/>
              <a:gd name="T20" fmla="*/ 2147483647 w 133"/>
              <a:gd name="T21" fmla="*/ 2147483647 h 99"/>
              <a:gd name="T22" fmla="*/ 2147483647 w 133"/>
              <a:gd name="T23" fmla="*/ 2147483647 h 99"/>
              <a:gd name="T24" fmla="*/ 2147483647 w 133"/>
              <a:gd name="T25" fmla="*/ 2147483647 h 99"/>
              <a:gd name="T26" fmla="*/ 2147483647 w 133"/>
              <a:gd name="T27" fmla="*/ 2147483647 h 99"/>
              <a:gd name="T28" fmla="*/ 2147483647 w 133"/>
              <a:gd name="T29" fmla="*/ 2147483647 h 99"/>
              <a:gd name="T30" fmla="*/ 2147483647 w 133"/>
              <a:gd name="T31" fmla="*/ 2147483647 h 99"/>
              <a:gd name="T32" fmla="*/ 0 w 133"/>
              <a:gd name="T33" fmla="*/ 2147483647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3"/>
              <a:gd name="T52" fmla="*/ 0 h 99"/>
              <a:gd name="T53" fmla="*/ 133 w 133"/>
              <a:gd name="T54" fmla="*/ 99 h 9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3" h="99">
                <a:moveTo>
                  <a:pt x="0" y="99"/>
                </a:moveTo>
                <a:lnTo>
                  <a:pt x="2" y="93"/>
                </a:lnTo>
                <a:lnTo>
                  <a:pt x="6" y="75"/>
                </a:lnTo>
                <a:lnTo>
                  <a:pt x="15" y="53"/>
                </a:lnTo>
                <a:lnTo>
                  <a:pt x="28" y="30"/>
                </a:lnTo>
                <a:lnTo>
                  <a:pt x="47" y="11"/>
                </a:lnTo>
                <a:lnTo>
                  <a:pt x="68" y="0"/>
                </a:lnTo>
                <a:lnTo>
                  <a:pt x="98" y="2"/>
                </a:lnTo>
                <a:lnTo>
                  <a:pt x="133" y="22"/>
                </a:lnTo>
                <a:lnTo>
                  <a:pt x="128" y="21"/>
                </a:lnTo>
                <a:lnTo>
                  <a:pt x="118" y="17"/>
                </a:lnTo>
                <a:lnTo>
                  <a:pt x="101" y="16"/>
                </a:lnTo>
                <a:lnTo>
                  <a:pt x="81" y="17"/>
                </a:lnTo>
                <a:lnTo>
                  <a:pt x="58" y="24"/>
                </a:lnTo>
                <a:lnTo>
                  <a:pt x="36" y="39"/>
                </a:lnTo>
                <a:lnTo>
                  <a:pt x="17" y="62"/>
                </a:lnTo>
                <a:lnTo>
                  <a:pt x="0" y="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93" name="Group 56"/>
          <p:cNvGrpSpPr/>
          <p:nvPr/>
        </p:nvGrpSpPr>
        <p:grpSpPr bwMode="auto">
          <a:xfrm>
            <a:off x="6956230" y="1168558"/>
            <a:ext cx="1691898" cy="1558528"/>
            <a:chOff x="4368" y="1096"/>
            <a:chExt cx="708" cy="1304"/>
          </a:xfrm>
        </p:grpSpPr>
        <p:sp>
          <p:nvSpPr>
            <p:cNvPr id="14401" name="Freeform 57"/>
            <p:cNvSpPr/>
            <p:nvPr/>
          </p:nvSpPr>
          <p:spPr bwMode="auto">
            <a:xfrm>
              <a:off x="4384" y="1939"/>
              <a:ext cx="288" cy="311"/>
            </a:xfrm>
            <a:custGeom>
              <a:avLst/>
              <a:gdLst>
                <a:gd name="T0" fmla="*/ 1 w 576"/>
                <a:gd name="T1" fmla="*/ 81 h 311"/>
                <a:gd name="T2" fmla="*/ 1 w 576"/>
                <a:gd name="T3" fmla="*/ 78 h 311"/>
                <a:gd name="T4" fmla="*/ 1 w 576"/>
                <a:gd name="T5" fmla="*/ 29 h 311"/>
                <a:gd name="T6" fmla="*/ 1 w 576"/>
                <a:gd name="T7" fmla="*/ 20 h 311"/>
                <a:gd name="T8" fmla="*/ 1 w 576"/>
                <a:gd name="T9" fmla="*/ 16 h 311"/>
                <a:gd name="T10" fmla="*/ 1 w 576"/>
                <a:gd name="T11" fmla="*/ 31 h 311"/>
                <a:gd name="T12" fmla="*/ 1 w 576"/>
                <a:gd name="T13" fmla="*/ 18 h 311"/>
                <a:gd name="T14" fmla="*/ 1 w 576"/>
                <a:gd name="T15" fmla="*/ 17 h 311"/>
                <a:gd name="T16" fmla="*/ 1 w 576"/>
                <a:gd name="T17" fmla="*/ 27 h 311"/>
                <a:gd name="T18" fmla="*/ 1 w 576"/>
                <a:gd name="T19" fmla="*/ 31 h 311"/>
                <a:gd name="T20" fmla="*/ 1 w 576"/>
                <a:gd name="T21" fmla="*/ 15 h 311"/>
                <a:gd name="T22" fmla="*/ 1 w 576"/>
                <a:gd name="T23" fmla="*/ 0 h 311"/>
                <a:gd name="T24" fmla="*/ 1 w 576"/>
                <a:gd name="T25" fmla="*/ 12 h 311"/>
                <a:gd name="T26" fmla="*/ 1 w 576"/>
                <a:gd name="T27" fmla="*/ 42 h 311"/>
                <a:gd name="T28" fmla="*/ 1 w 576"/>
                <a:gd name="T29" fmla="*/ 59 h 311"/>
                <a:gd name="T30" fmla="*/ 1 w 576"/>
                <a:gd name="T31" fmla="*/ 56 h 311"/>
                <a:gd name="T32" fmla="*/ 1 w 576"/>
                <a:gd name="T33" fmla="*/ 43 h 311"/>
                <a:gd name="T34" fmla="*/ 1 w 576"/>
                <a:gd name="T35" fmla="*/ 41 h 311"/>
                <a:gd name="T36" fmla="*/ 1 w 576"/>
                <a:gd name="T37" fmla="*/ 61 h 311"/>
                <a:gd name="T38" fmla="*/ 1 w 576"/>
                <a:gd name="T39" fmla="*/ 91 h 311"/>
                <a:gd name="T40" fmla="*/ 1 w 576"/>
                <a:gd name="T41" fmla="*/ 106 h 311"/>
                <a:gd name="T42" fmla="*/ 1 w 576"/>
                <a:gd name="T43" fmla="*/ 110 h 311"/>
                <a:gd name="T44" fmla="*/ 1 w 576"/>
                <a:gd name="T45" fmla="*/ 129 h 311"/>
                <a:gd name="T46" fmla="*/ 1 w 576"/>
                <a:gd name="T47" fmla="*/ 162 h 311"/>
                <a:gd name="T48" fmla="*/ 1 w 576"/>
                <a:gd name="T49" fmla="*/ 192 h 311"/>
                <a:gd name="T50" fmla="*/ 1 w 576"/>
                <a:gd name="T51" fmla="*/ 207 h 311"/>
                <a:gd name="T52" fmla="*/ 1 w 576"/>
                <a:gd name="T53" fmla="*/ 207 h 311"/>
                <a:gd name="T54" fmla="*/ 0 w 576"/>
                <a:gd name="T55" fmla="*/ 210 h 311"/>
                <a:gd name="T56" fmla="*/ 1 w 576"/>
                <a:gd name="T57" fmla="*/ 223 h 311"/>
                <a:gd name="T58" fmla="*/ 1 w 576"/>
                <a:gd name="T59" fmla="*/ 228 h 311"/>
                <a:gd name="T60" fmla="*/ 1 w 576"/>
                <a:gd name="T61" fmla="*/ 253 h 311"/>
                <a:gd name="T62" fmla="*/ 1 w 576"/>
                <a:gd name="T63" fmla="*/ 273 h 311"/>
                <a:gd name="T64" fmla="*/ 1 w 576"/>
                <a:gd name="T65" fmla="*/ 267 h 311"/>
                <a:gd name="T66" fmla="*/ 1 w 576"/>
                <a:gd name="T67" fmla="*/ 290 h 311"/>
                <a:gd name="T68" fmla="*/ 1 w 576"/>
                <a:gd name="T69" fmla="*/ 285 h 311"/>
                <a:gd name="T70" fmla="*/ 1 w 576"/>
                <a:gd name="T71" fmla="*/ 256 h 311"/>
                <a:gd name="T72" fmla="*/ 1 w 576"/>
                <a:gd name="T73" fmla="*/ 262 h 311"/>
                <a:gd name="T74" fmla="*/ 1 w 576"/>
                <a:gd name="T75" fmla="*/ 302 h 311"/>
                <a:gd name="T76" fmla="*/ 1 w 576"/>
                <a:gd name="T77" fmla="*/ 309 h 311"/>
                <a:gd name="T78" fmla="*/ 1 w 576"/>
                <a:gd name="T79" fmla="*/ 286 h 311"/>
                <a:gd name="T80" fmla="*/ 1 w 576"/>
                <a:gd name="T81" fmla="*/ 254 h 311"/>
                <a:gd name="T82" fmla="*/ 1 w 576"/>
                <a:gd name="T83" fmla="*/ 242 h 311"/>
                <a:gd name="T84" fmla="*/ 1 w 576"/>
                <a:gd name="T85" fmla="*/ 263 h 311"/>
                <a:gd name="T86" fmla="*/ 1 w 576"/>
                <a:gd name="T87" fmla="*/ 269 h 311"/>
                <a:gd name="T88" fmla="*/ 1 w 576"/>
                <a:gd name="T89" fmla="*/ 246 h 311"/>
                <a:gd name="T90" fmla="*/ 1 w 576"/>
                <a:gd name="T91" fmla="*/ 264 h 311"/>
                <a:gd name="T92" fmla="*/ 1 w 576"/>
                <a:gd name="T93" fmla="*/ 262 h 311"/>
                <a:gd name="T94" fmla="*/ 1 w 576"/>
                <a:gd name="T95" fmla="*/ 232 h 311"/>
                <a:gd name="T96" fmla="*/ 1 w 576"/>
                <a:gd name="T97" fmla="*/ 236 h 311"/>
                <a:gd name="T98" fmla="*/ 1 w 576"/>
                <a:gd name="T99" fmla="*/ 243 h 311"/>
                <a:gd name="T100" fmla="*/ 1 w 576"/>
                <a:gd name="T101" fmla="*/ 235 h 311"/>
                <a:gd name="T102" fmla="*/ 1 w 576"/>
                <a:gd name="T103" fmla="*/ 218 h 311"/>
                <a:gd name="T104" fmla="*/ 1 w 576"/>
                <a:gd name="T105" fmla="*/ 193 h 311"/>
                <a:gd name="T106" fmla="*/ 1 w 576"/>
                <a:gd name="T107" fmla="*/ 180 h 311"/>
                <a:gd name="T108" fmla="*/ 1 w 576"/>
                <a:gd name="T109" fmla="*/ 167 h 311"/>
                <a:gd name="T110" fmla="*/ 1 w 576"/>
                <a:gd name="T111" fmla="*/ 147 h 311"/>
                <a:gd name="T112" fmla="*/ 1 w 576"/>
                <a:gd name="T113" fmla="*/ 144 h 311"/>
                <a:gd name="T114" fmla="*/ 1 w 576"/>
                <a:gd name="T115" fmla="*/ 118 h 311"/>
                <a:gd name="T116" fmla="*/ 1 w 576"/>
                <a:gd name="T117" fmla="*/ 111 h 311"/>
                <a:gd name="T118" fmla="*/ 1 w 576"/>
                <a:gd name="T119" fmla="*/ 115 h 311"/>
                <a:gd name="T120" fmla="*/ 1 w 576"/>
                <a:gd name="T121" fmla="*/ 97 h 3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6"/>
                <a:gd name="T184" fmla="*/ 0 h 311"/>
                <a:gd name="T185" fmla="*/ 576 w 576"/>
                <a:gd name="T186" fmla="*/ 311 h 3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6" h="311">
                  <a:moveTo>
                    <a:pt x="438" y="76"/>
                  </a:moveTo>
                  <a:lnTo>
                    <a:pt x="436" y="77"/>
                  </a:lnTo>
                  <a:lnTo>
                    <a:pt x="428" y="81"/>
                  </a:lnTo>
                  <a:lnTo>
                    <a:pt x="417" y="83"/>
                  </a:lnTo>
                  <a:lnTo>
                    <a:pt x="405" y="83"/>
                  </a:lnTo>
                  <a:lnTo>
                    <a:pt x="390" y="78"/>
                  </a:lnTo>
                  <a:lnTo>
                    <a:pt x="375" y="70"/>
                  </a:lnTo>
                  <a:lnTo>
                    <a:pt x="360" y="54"/>
                  </a:lnTo>
                  <a:lnTo>
                    <a:pt x="347" y="29"/>
                  </a:lnTo>
                  <a:lnTo>
                    <a:pt x="346" y="28"/>
                  </a:lnTo>
                  <a:lnTo>
                    <a:pt x="342" y="25"/>
                  </a:lnTo>
                  <a:lnTo>
                    <a:pt x="337" y="20"/>
                  </a:lnTo>
                  <a:lnTo>
                    <a:pt x="329" y="16"/>
                  </a:lnTo>
                  <a:lnTo>
                    <a:pt x="319" y="15"/>
                  </a:lnTo>
                  <a:lnTo>
                    <a:pt x="309" y="16"/>
                  </a:lnTo>
                  <a:lnTo>
                    <a:pt x="297" y="21"/>
                  </a:lnTo>
                  <a:lnTo>
                    <a:pt x="286" y="32"/>
                  </a:lnTo>
                  <a:lnTo>
                    <a:pt x="284" y="31"/>
                  </a:lnTo>
                  <a:lnTo>
                    <a:pt x="278" y="27"/>
                  </a:lnTo>
                  <a:lnTo>
                    <a:pt x="269" y="23"/>
                  </a:lnTo>
                  <a:lnTo>
                    <a:pt x="258" y="18"/>
                  </a:lnTo>
                  <a:lnTo>
                    <a:pt x="249" y="15"/>
                  </a:lnTo>
                  <a:lnTo>
                    <a:pt x="240" y="15"/>
                  </a:lnTo>
                  <a:lnTo>
                    <a:pt x="234" y="17"/>
                  </a:lnTo>
                  <a:lnTo>
                    <a:pt x="233" y="25"/>
                  </a:lnTo>
                  <a:lnTo>
                    <a:pt x="231" y="26"/>
                  </a:lnTo>
                  <a:lnTo>
                    <a:pt x="225" y="27"/>
                  </a:lnTo>
                  <a:lnTo>
                    <a:pt x="216" y="29"/>
                  </a:lnTo>
                  <a:lnTo>
                    <a:pt x="204" y="31"/>
                  </a:lnTo>
                  <a:lnTo>
                    <a:pt x="191" y="31"/>
                  </a:lnTo>
                  <a:lnTo>
                    <a:pt x="178" y="29"/>
                  </a:lnTo>
                  <a:lnTo>
                    <a:pt x="166" y="24"/>
                  </a:lnTo>
                  <a:lnTo>
                    <a:pt x="155" y="15"/>
                  </a:lnTo>
                  <a:lnTo>
                    <a:pt x="145" y="6"/>
                  </a:lnTo>
                  <a:lnTo>
                    <a:pt x="136" y="1"/>
                  </a:lnTo>
                  <a:lnTo>
                    <a:pt x="129" y="0"/>
                  </a:lnTo>
                  <a:lnTo>
                    <a:pt x="123" y="1"/>
                  </a:lnTo>
                  <a:lnTo>
                    <a:pt x="121" y="5"/>
                  </a:lnTo>
                  <a:lnTo>
                    <a:pt x="121" y="12"/>
                  </a:lnTo>
                  <a:lnTo>
                    <a:pt x="126" y="20"/>
                  </a:lnTo>
                  <a:lnTo>
                    <a:pt x="134" y="31"/>
                  </a:lnTo>
                  <a:lnTo>
                    <a:pt x="142" y="42"/>
                  </a:lnTo>
                  <a:lnTo>
                    <a:pt x="145" y="49"/>
                  </a:lnTo>
                  <a:lnTo>
                    <a:pt x="145" y="55"/>
                  </a:lnTo>
                  <a:lnTo>
                    <a:pt x="143" y="59"/>
                  </a:lnTo>
                  <a:lnTo>
                    <a:pt x="137" y="60"/>
                  </a:lnTo>
                  <a:lnTo>
                    <a:pt x="129" y="59"/>
                  </a:lnTo>
                  <a:lnTo>
                    <a:pt x="120" y="56"/>
                  </a:lnTo>
                  <a:lnTo>
                    <a:pt x="109" y="52"/>
                  </a:lnTo>
                  <a:lnTo>
                    <a:pt x="97" y="46"/>
                  </a:lnTo>
                  <a:lnTo>
                    <a:pt x="85" y="43"/>
                  </a:lnTo>
                  <a:lnTo>
                    <a:pt x="75" y="40"/>
                  </a:lnTo>
                  <a:lnTo>
                    <a:pt x="66" y="39"/>
                  </a:lnTo>
                  <a:lnTo>
                    <a:pt x="60" y="41"/>
                  </a:lnTo>
                  <a:lnTo>
                    <a:pt x="58" y="44"/>
                  </a:lnTo>
                  <a:lnTo>
                    <a:pt x="60" y="50"/>
                  </a:lnTo>
                  <a:lnTo>
                    <a:pt x="67" y="61"/>
                  </a:lnTo>
                  <a:lnTo>
                    <a:pt x="74" y="73"/>
                  </a:lnTo>
                  <a:lnTo>
                    <a:pt x="76" y="83"/>
                  </a:lnTo>
                  <a:lnTo>
                    <a:pt x="75" y="91"/>
                  </a:lnTo>
                  <a:lnTo>
                    <a:pt x="72" y="98"/>
                  </a:lnTo>
                  <a:lnTo>
                    <a:pt x="66" y="103"/>
                  </a:lnTo>
                  <a:lnTo>
                    <a:pt x="59" y="106"/>
                  </a:lnTo>
                  <a:lnTo>
                    <a:pt x="51" y="108"/>
                  </a:lnTo>
                  <a:lnTo>
                    <a:pt x="44" y="108"/>
                  </a:lnTo>
                  <a:lnTo>
                    <a:pt x="36" y="110"/>
                  </a:lnTo>
                  <a:lnTo>
                    <a:pt x="26" y="114"/>
                  </a:lnTo>
                  <a:lnTo>
                    <a:pt x="14" y="120"/>
                  </a:lnTo>
                  <a:lnTo>
                    <a:pt x="7" y="129"/>
                  </a:lnTo>
                  <a:lnTo>
                    <a:pt x="4" y="140"/>
                  </a:lnTo>
                  <a:lnTo>
                    <a:pt x="9" y="150"/>
                  </a:lnTo>
                  <a:lnTo>
                    <a:pt x="23" y="162"/>
                  </a:lnTo>
                  <a:lnTo>
                    <a:pt x="51" y="174"/>
                  </a:lnTo>
                  <a:lnTo>
                    <a:pt x="80" y="185"/>
                  </a:lnTo>
                  <a:lnTo>
                    <a:pt x="99" y="192"/>
                  </a:lnTo>
                  <a:lnTo>
                    <a:pt x="110" y="199"/>
                  </a:lnTo>
                  <a:lnTo>
                    <a:pt x="111" y="204"/>
                  </a:lnTo>
                  <a:lnTo>
                    <a:pt x="104" y="207"/>
                  </a:lnTo>
                  <a:lnTo>
                    <a:pt x="89" y="208"/>
                  </a:lnTo>
                  <a:lnTo>
                    <a:pt x="66" y="208"/>
                  </a:lnTo>
                  <a:lnTo>
                    <a:pt x="36" y="207"/>
                  </a:lnTo>
                  <a:lnTo>
                    <a:pt x="11" y="206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8" y="215"/>
                  </a:lnTo>
                  <a:lnTo>
                    <a:pt x="21" y="220"/>
                  </a:lnTo>
                  <a:lnTo>
                    <a:pt x="36" y="223"/>
                  </a:lnTo>
                  <a:lnTo>
                    <a:pt x="51" y="225"/>
                  </a:lnTo>
                  <a:lnTo>
                    <a:pt x="61" y="225"/>
                  </a:lnTo>
                  <a:lnTo>
                    <a:pt x="69" y="228"/>
                  </a:lnTo>
                  <a:lnTo>
                    <a:pt x="79" y="234"/>
                  </a:lnTo>
                  <a:lnTo>
                    <a:pt x="87" y="244"/>
                  </a:lnTo>
                  <a:lnTo>
                    <a:pt x="92" y="253"/>
                  </a:lnTo>
                  <a:lnTo>
                    <a:pt x="94" y="263"/>
                  </a:lnTo>
                  <a:lnTo>
                    <a:pt x="91" y="269"/>
                  </a:lnTo>
                  <a:lnTo>
                    <a:pt x="83" y="273"/>
                  </a:lnTo>
                  <a:lnTo>
                    <a:pt x="67" y="268"/>
                  </a:lnTo>
                  <a:lnTo>
                    <a:pt x="56" y="264"/>
                  </a:lnTo>
                  <a:lnTo>
                    <a:pt x="59" y="267"/>
                  </a:lnTo>
                  <a:lnTo>
                    <a:pt x="74" y="274"/>
                  </a:lnTo>
                  <a:lnTo>
                    <a:pt x="95" y="282"/>
                  </a:lnTo>
                  <a:lnTo>
                    <a:pt x="119" y="290"/>
                  </a:lnTo>
                  <a:lnTo>
                    <a:pt x="143" y="295"/>
                  </a:lnTo>
                  <a:lnTo>
                    <a:pt x="163" y="294"/>
                  </a:lnTo>
                  <a:lnTo>
                    <a:pt x="174" y="285"/>
                  </a:lnTo>
                  <a:lnTo>
                    <a:pt x="182" y="272"/>
                  </a:lnTo>
                  <a:lnTo>
                    <a:pt x="193" y="262"/>
                  </a:lnTo>
                  <a:lnTo>
                    <a:pt x="205" y="256"/>
                  </a:lnTo>
                  <a:lnTo>
                    <a:pt x="219" y="253"/>
                  </a:lnTo>
                  <a:lnTo>
                    <a:pt x="234" y="256"/>
                  </a:lnTo>
                  <a:lnTo>
                    <a:pt x="249" y="262"/>
                  </a:lnTo>
                  <a:lnTo>
                    <a:pt x="264" y="273"/>
                  </a:lnTo>
                  <a:lnTo>
                    <a:pt x="278" y="288"/>
                  </a:lnTo>
                  <a:lnTo>
                    <a:pt x="291" y="302"/>
                  </a:lnTo>
                  <a:lnTo>
                    <a:pt x="301" y="309"/>
                  </a:lnTo>
                  <a:lnTo>
                    <a:pt x="308" y="311"/>
                  </a:lnTo>
                  <a:lnTo>
                    <a:pt x="314" y="309"/>
                  </a:lnTo>
                  <a:lnTo>
                    <a:pt x="316" y="304"/>
                  </a:lnTo>
                  <a:lnTo>
                    <a:pt x="317" y="295"/>
                  </a:lnTo>
                  <a:lnTo>
                    <a:pt x="316" y="286"/>
                  </a:lnTo>
                  <a:lnTo>
                    <a:pt x="312" y="275"/>
                  </a:lnTo>
                  <a:lnTo>
                    <a:pt x="311" y="264"/>
                  </a:lnTo>
                  <a:lnTo>
                    <a:pt x="314" y="254"/>
                  </a:lnTo>
                  <a:lnTo>
                    <a:pt x="320" y="247"/>
                  </a:lnTo>
                  <a:lnTo>
                    <a:pt x="330" y="243"/>
                  </a:lnTo>
                  <a:lnTo>
                    <a:pt x="342" y="242"/>
                  </a:lnTo>
                  <a:lnTo>
                    <a:pt x="355" y="244"/>
                  </a:lnTo>
                  <a:lnTo>
                    <a:pt x="369" y="251"/>
                  </a:lnTo>
                  <a:lnTo>
                    <a:pt x="382" y="263"/>
                  </a:lnTo>
                  <a:lnTo>
                    <a:pt x="394" y="273"/>
                  </a:lnTo>
                  <a:lnTo>
                    <a:pt x="406" y="274"/>
                  </a:lnTo>
                  <a:lnTo>
                    <a:pt x="417" y="269"/>
                  </a:lnTo>
                  <a:lnTo>
                    <a:pt x="429" y="261"/>
                  </a:lnTo>
                  <a:lnTo>
                    <a:pt x="439" y="252"/>
                  </a:lnTo>
                  <a:lnTo>
                    <a:pt x="451" y="246"/>
                  </a:lnTo>
                  <a:lnTo>
                    <a:pt x="461" y="246"/>
                  </a:lnTo>
                  <a:lnTo>
                    <a:pt x="471" y="254"/>
                  </a:lnTo>
                  <a:lnTo>
                    <a:pt x="481" y="264"/>
                  </a:lnTo>
                  <a:lnTo>
                    <a:pt x="488" y="267"/>
                  </a:lnTo>
                  <a:lnTo>
                    <a:pt x="491" y="266"/>
                  </a:lnTo>
                  <a:lnTo>
                    <a:pt x="490" y="262"/>
                  </a:lnTo>
                  <a:lnTo>
                    <a:pt x="485" y="253"/>
                  </a:lnTo>
                  <a:lnTo>
                    <a:pt x="477" y="244"/>
                  </a:lnTo>
                  <a:lnTo>
                    <a:pt x="464" y="232"/>
                  </a:lnTo>
                  <a:lnTo>
                    <a:pt x="446" y="221"/>
                  </a:lnTo>
                  <a:lnTo>
                    <a:pt x="464" y="230"/>
                  </a:lnTo>
                  <a:lnTo>
                    <a:pt x="482" y="236"/>
                  </a:lnTo>
                  <a:lnTo>
                    <a:pt x="499" y="240"/>
                  </a:lnTo>
                  <a:lnTo>
                    <a:pt x="515" y="243"/>
                  </a:lnTo>
                  <a:lnTo>
                    <a:pt x="530" y="243"/>
                  </a:lnTo>
                  <a:lnTo>
                    <a:pt x="543" y="242"/>
                  </a:lnTo>
                  <a:lnTo>
                    <a:pt x="554" y="239"/>
                  </a:lnTo>
                  <a:lnTo>
                    <a:pt x="564" y="235"/>
                  </a:lnTo>
                  <a:lnTo>
                    <a:pt x="570" y="231"/>
                  </a:lnTo>
                  <a:lnTo>
                    <a:pt x="574" y="224"/>
                  </a:lnTo>
                  <a:lnTo>
                    <a:pt x="576" y="218"/>
                  </a:lnTo>
                  <a:lnTo>
                    <a:pt x="574" y="209"/>
                  </a:lnTo>
                  <a:lnTo>
                    <a:pt x="569" y="202"/>
                  </a:lnTo>
                  <a:lnTo>
                    <a:pt x="560" y="193"/>
                  </a:lnTo>
                  <a:lnTo>
                    <a:pt x="547" y="184"/>
                  </a:lnTo>
                  <a:lnTo>
                    <a:pt x="531" y="175"/>
                  </a:lnTo>
                  <a:lnTo>
                    <a:pt x="550" y="180"/>
                  </a:lnTo>
                  <a:lnTo>
                    <a:pt x="565" y="180"/>
                  </a:lnTo>
                  <a:lnTo>
                    <a:pt x="573" y="175"/>
                  </a:lnTo>
                  <a:lnTo>
                    <a:pt x="575" y="167"/>
                  </a:lnTo>
                  <a:lnTo>
                    <a:pt x="569" y="159"/>
                  </a:lnTo>
                  <a:lnTo>
                    <a:pt x="558" y="151"/>
                  </a:lnTo>
                  <a:lnTo>
                    <a:pt x="536" y="147"/>
                  </a:lnTo>
                  <a:lnTo>
                    <a:pt x="506" y="147"/>
                  </a:lnTo>
                  <a:lnTo>
                    <a:pt x="475" y="148"/>
                  </a:lnTo>
                  <a:lnTo>
                    <a:pt x="453" y="144"/>
                  </a:lnTo>
                  <a:lnTo>
                    <a:pt x="440" y="136"/>
                  </a:lnTo>
                  <a:lnTo>
                    <a:pt x="436" y="127"/>
                  </a:lnTo>
                  <a:lnTo>
                    <a:pt x="439" y="118"/>
                  </a:lnTo>
                  <a:lnTo>
                    <a:pt x="449" y="112"/>
                  </a:lnTo>
                  <a:lnTo>
                    <a:pt x="469" y="108"/>
                  </a:lnTo>
                  <a:lnTo>
                    <a:pt x="494" y="111"/>
                  </a:lnTo>
                  <a:lnTo>
                    <a:pt x="517" y="115"/>
                  </a:lnTo>
                  <a:lnTo>
                    <a:pt x="528" y="116"/>
                  </a:lnTo>
                  <a:lnTo>
                    <a:pt x="528" y="115"/>
                  </a:lnTo>
                  <a:lnTo>
                    <a:pt x="520" y="111"/>
                  </a:lnTo>
                  <a:lnTo>
                    <a:pt x="505" y="105"/>
                  </a:lnTo>
                  <a:lnTo>
                    <a:pt x="485" y="97"/>
                  </a:lnTo>
                  <a:lnTo>
                    <a:pt x="462" y="87"/>
                  </a:lnTo>
                  <a:lnTo>
                    <a:pt x="438" y="76"/>
                  </a:lnTo>
                  <a:close/>
                </a:path>
              </a:pathLst>
            </a:custGeom>
            <a:solidFill>
              <a:srgbClr val="E0A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2" name="Freeform 58"/>
            <p:cNvSpPr/>
            <p:nvPr/>
          </p:nvSpPr>
          <p:spPr bwMode="auto">
            <a:xfrm>
              <a:off x="4457" y="1890"/>
              <a:ext cx="181" cy="315"/>
            </a:xfrm>
            <a:custGeom>
              <a:avLst/>
              <a:gdLst>
                <a:gd name="T0" fmla="*/ 1 w 360"/>
                <a:gd name="T1" fmla="*/ 36 h 315"/>
                <a:gd name="T2" fmla="*/ 1 w 360"/>
                <a:gd name="T3" fmla="*/ 26 h 315"/>
                <a:gd name="T4" fmla="*/ 1 w 360"/>
                <a:gd name="T5" fmla="*/ 25 h 315"/>
                <a:gd name="T6" fmla="*/ 1 w 360"/>
                <a:gd name="T7" fmla="*/ 26 h 315"/>
                <a:gd name="T8" fmla="*/ 1 w 360"/>
                <a:gd name="T9" fmla="*/ 22 h 315"/>
                <a:gd name="T10" fmla="*/ 1 w 360"/>
                <a:gd name="T11" fmla="*/ 14 h 315"/>
                <a:gd name="T12" fmla="*/ 1 w 360"/>
                <a:gd name="T13" fmla="*/ 4 h 315"/>
                <a:gd name="T14" fmla="*/ 1 w 360"/>
                <a:gd name="T15" fmla="*/ 0 h 315"/>
                <a:gd name="T16" fmla="*/ 1 w 360"/>
                <a:gd name="T17" fmla="*/ 4 h 315"/>
                <a:gd name="T18" fmla="*/ 0 w 360"/>
                <a:gd name="T19" fmla="*/ 37 h 315"/>
                <a:gd name="T20" fmla="*/ 1 w 360"/>
                <a:gd name="T21" fmla="*/ 74 h 315"/>
                <a:gd name="T22" fmla="*/ 1 w 360"/>
                <a:gd name="T23" fmla="*/ 96 h 315"/>
                <a:gd name="T24" fmla="*/ 1 w 360"/>
                <a:gd name="T25" fmla="*/ 119 h 315"/>
                <a:gd name="T26" fmla="*/ 1 w 360"/>
                <a:gd name="T27" fmla="*/ 139 h 315"/>
                <a:gd name="T28" fmla="*/ 1 w 360"/>
                <a:gd name="T29" fmla="*/ 153 h 315"/>
                <a:gd name="T30" fmla="*/ 1 w 360"/>
                <a:gd name="T31" fmla="*/ 157 h 315"/>
                <a:gd name="T32" fmla="*/ 1 w 360"/>
                <a:gd name="T33" fmla="*/ 152 h 315"/>
                <a:gd name="T34" fmla="*/ 1 w 360"/>
                <a:gd name="T35" fmla="*/ 147 h 315"/>
                <a:gd name="T36" fmla="*/ 1 w 360"/>
                <a:gd name="T37" fmla="*/ 148 h 315"/>
                <a:gd name="T38" fmla="*/ 1 w 360"/>
                <a:gd name="T39" fmla="*/ 163 h 315"/>
                <a:gd name="T40" fmla="*/ 1 w 360"/>
                <a:gd name="T41" fmla="*/ 179 h 315"/>
                <a:gd name="T42" fmla="*/ 1 w 360"/>
                <a:gd name="T43" fmla="*/ 194 h 315"/>
                <a:gd name="T44" fmla="*/ 1 w 360"/>
                <a:gd name="T45" fmla="*/ 208 h 315"/>
                <a:gd name="T46" fmla="*/ 1 w 360"/>
                <a:gd name="T47" fmla="*/ 224 h 315"/>
                <a:gd name="T48" fmla="*/ 1 w 360"/>
                <a:gd name="T49" fmla="*/ 248 h 315"/>
                <a:gd name="T50" fmla="*/ 1 w 360"/>
                <a:gd name="T51" fmla="*/ 273 h 315"/>
                <a:gd name="T52" fmla="*/ 1 w 360"/>
                <a:gd name="T53" fmla="*/ 297 h 315"/>
                <a:gd name="T54" fmla="*/ 1 w 360"/>
                <a:gd name="T55" fmla="*/ 310 h 315"/>
                <a:gd name="T56" fmla="*/ 1 w 360"/>
                <a:gd name="T57" fmla="*/ 315 h 315"/>
                <a:gd name="T58" fmla="*/ 1 w 360"/>
                <a:gd name="T59" fmla="*/ 312 h 315"/>
                <a:gd name="T60" fmla="*/ 1 w 360"/>
                <a:gd name="T61" fmla="*/ 302 h 315"/>
                <a:gd name="T62" fmla="*/ 1 w 360"/>
                <a:gd name="T63" fmla="*/ 271 h 315"/>
                <a:gd name="T64" fmla="*/ 1 w 360"/>
                <a:gd name="T65" fmla="*/ 237 h 315"/>
                <a:gd name="T66" fmla="*/ 1 w 360"/>
                <a:gd name="T67" fmla="*/ 204 h 315"/>
                <a:gd name="T68" fmla="*/ 1 w 360"/>
                <a:gd name="T69" fmla="*/ 171 h 315"/>
                <a:gd name="T70" fmla="*/ 1 w 360"/>
                <a:gd name="T71" fmla="*/ 138 h 315"/>
                <a:gd name="T72" fmla="*/ 1 w 360"/>
                <a:gd name="T73" fmla="*/ 102 h 315"/>
                <a:gd name="T74" fmla="*/ 1 w 360"/>
                <a:gd name="T75" fmla="*/ 84 h 315"/>
                <a:gd name="T76" fmla="*/ 1 w 360"/>
                <a:gd name="T77" fmla="*/ 70 h 315"/>
                <a:gd name="T78" fmla="*/ 1 w 360"/>
                <a:gd name="T79" fmla="*/ 58 h 315"/>
                <a:gd name="T80" fmla="*/ 1 w 360"/>
                <a:gd name="T81" fmla="*/ 46 h 3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0"/>
                <a:gd name="T124" fmla="*/ 0 h 315"/>
                <a:gd name="T125" fmla="*/ 360 w 360"/>
                <a:gd name="T126" fmla="*/ 315 h 3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0" h="315">
                  <a:moveTo>
                    <a:pt x="191" y="46"/>
                  </a:moveTo>
                  <a:lnTo>
                    <a:pt x="191" y="36"/>
                  </a:lnTo>
                  <a:lnTo>
                    <a:pt x="176" y="30"/>
                  </a:lnTo>
                  <a:lnTo>
                    <a:pt x="160" y="26"/>
                  </a:lnTo>
                  <a:lnTo>
                    <a:pt x="145" y="25"/>
                  </a:lnTo>
                  <a:lnTo>
                    <a:pt x="130" y="25"/>
                  </a:lnTo>
                  <a:lnTo>
                    <a:pt x="114" y="26"/>
                  </a:lnTo>
                  <a:lnTo>
                    <a:pt x="99" y="26"/>
                  </a:lnTo>
                  <a:lnTo>
                    <a:pt x="85" y="25"/>
                  </a:lnTo>
                  <a:lnTo>
                    <a:pt x="71" y="22"/>
                  </a:lnTo>
                  <a:lnTo>
                    <a:pt x="63" y="18"/>
                  </a:lnTo>
                  <a:lnTo>
                    <a:pt x="55" y="14"/>
                  </a:lnTo>
                  <a:lnTo>
                    <a:pt x="47" y="8"/>
                  </a:lnTo>
                  <a:lnTo>
                    <a:pt x="39" y="4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1" y="4"/>
                  </a:lnTo>
                  <a:lnTo>
                    <a:pt x="1" y="19"/>
                  </a:lnTo>
                  <a:lnTo>
                    <a:pt x="0" y="37"/>
                  </a:lnTo>
                  <a:lnTo>
                    <a:pt x="5" y="55"/>
                  </a:lnTo>
                  <a:lnTo>
                    <a:pt x="16" y="74"/>
                  </a:lnTo>
                  <a:lnTo>
                    <a:pt x="20" y="84"/>
                  </a:lnTo>
                  <a:lnTo>
                    <a:pt x="20" y="96"/>
                  </a:lnTo>
                  <a:lnTo>
                    <a:pt x="17" y="107"/>
                  </a:lnTo>
                  <a:lnTo>
                    <a:pt x="12" y="119"/>
                  </a:lnTo>
                  <a:lnTo>
                    <a:pt x="7" y="130"/>
                  </a:lnTo>
                  <a:lnTo>
                    <a:pt x="4" y="139"/>
                  </a:lnTo>
                  <a:lnTo>
                    <a:pt x="5" y="147"/>
                  </a:lnTo>
                  <a:lnTo>
                    <a:pt x="11" y="153"/>
                  </a:lnTo>
                  <a:lnTo>
                    <a:pt x="22" y="156"/>
                  </a:lnTo>
                  <a:lnTo>
                    <a:pt x="32" y="157"/>
                  </a:lnTo>
                  <a:lnTo>
                    <a:pt x="43" y="155"/>
                  </a:lnTo>
                  <a:lnTo>
                    <a:pt x="55" y="152"/>
                  </a:lnTo>
                  <a:lnTo>
                    <a:pt x="68" y="149"/>
                  </a:lnTo>
                  <a:lnTo>
                    <a:pt x="80" y="147"/>
                  </a:lnTo>
                  <a:lnTo>
                    <a:pt x="93" y="146"/>
                  </a:lnTo>
                  <a:lnTo>
                    <a:pt x="107" y="148"/>
                  </a:lnTo>
                  <a:lnTo>
                    <a:pt x="123" y="155"/>
                  </a:lnTo>
                  <a:lnTo>
                    <a:pt x="140" y="163"/>
                  </a:lnTo>
                  <a:lnTo>
                    <a:pt x="156" y="170"/>
                  </a:lnTo>
                  <a:lnTo>
                    <a:pt x="174" y="179"/>
                  </a:lnTo>
                  <a:lnTo>
                    <a:pt x="191" y="186"/>
                  </a:lnTo>
                  <a:lnTo>
                    <a:pt x="208" y="194"/>
                  </a:lnTo>
                  <a:lnTo>
                    <a:pt x="224" y="201"/>
                  </a:lnTo>
                  <a:lnTo>
                    <a:pt x="242" y="208"/>
                  </a:lnTo>
                  <a:lnTo>
                    <a:pt x="252" y="215"/>
                  </a:lnTo>
                  <a:lnTo>
                    <a:pt x="258" y="224"/>
                  </a:lnTo>
                  <a:lnTo>
                    <a:pt x="261" y="236"/>
                  </a:lnTo>
                  <a:lnTo>
                    <a:pt x="261" y="248"/>
                  </a:lnTo>
                  <a:lnTo>
                    <a:pt x="261" y="261"/>
                  </a:lnTo>
                  <a:lnTo>
                    <a:pt x="261" y="273"/>
                  </a:lnTo>
                  <a:lnTo>
                    <a:pt x="263" y="286"/>
                  </a:lnTo>
                  <a:lnTo>
                    <a:pt x="267" y="297"/>
                  </a:lnTo>
                  <a:lnTo>
                    <a:pt x="273" y="305"/>
                  </a:lnTo>
                  <a:lnTo>
                    <a:pt x="281" y="310"/>
                  </a:lnTo>
                  <a:lnTo>
                    <a:pt x="292" y="314"/>
                  </a:lnTo>
                  <a:lnTo>
                    <a:pt x="305" y="315"/>
                  </a:lnTo>
                  <a:lnTo>
                    <a:pt x="319" y="315"/>
                  </a:lnTo>
                  <a:lnTo>
                    <a:pt x="331" y="312"/>
                  </a:lnTo>
                  <a:lnTo>
                    <a:pt x="342" y="309"/>
                  </a:lnTo>
                  <a:lnTo>
                    <a:pt x="351" y="302"/>
                  </a:lnTo>
                  <a:lnTo>
                    <a:pt x="359" y="289"/>
                  </a:lnTo>
                  <a:lnTo>
                    <a:pt x="360" y="271"/>
                  </a:lnTo>
                  <a:lnTo>
                    <a:pt x="358" y="253"/>
                  </a:lnTo>
                  <a:lnTo>
                    <a:pt x="351" y="237"/>
                  </a:lnTo>
                  <a:lnTo>
                    <a:pt x="340" y="220"/>
                  </a:lnTo>
                  <a:lnTo>
                    <a:pt x="328" y="204"/>
                  </a:lnTo>
                  <a:lnTo>
                    <a:pt x="315" y="187"/>
                  </a:lnTo>
                  <a:lnTo>
                    <a:pt x="301" y="171"/>
                  </a:lnTo>
                  <a:lnTo>
                    <a:pt x="289" y="155"/>
                  </a:lnTo>
                  <a:lnTo>
                    <a:pt x="276" y="138"/>
                  </a:lnTo>
                  <a:lnTo>
                    <a:pt x="263" y="120"/>
                  </a:lnTo>
                  <a:lnTo>
                    <a:pt x="252" y="102"/>
                  </a:lnTo>
                  <a:lnTo>
                    <a:pt x="247" y="93"/>
                  </a:lnTo>
                  <a:lnTo>
                    <a:pt x="243" y="84"/>
                  </a:lnTo>
                  <a:lnTo>
                    <a:pt x="236" y="77"/>
                  </a:lnTo>
                  <a:lnTo>
                    <a:pt x="229" y="70"/>
                  </a:lnTo>
                  <a:lnTo>
                    <a:pt x="221" y="63"/>
                  </a:lnTo>
                  <a:lnTo>
                    <a:pt x="212" y="58"/>
                  </a:lnTo>
                  <a:lnTo>
                    <a:pt x="201" y="51"/>
                  </a:lnTo>
                  <a:lnTo>
                    <a:pt x="191" y="46"/>
                  </a:lnTo>
                  <a:close/>
                </a:path>
              </a:pathLst>
            </a:custGeom>
            <a:solidFill>
              <a:srgbClr val="B2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3" name="Freeform 59"/>
            <p:cNvSpPr/>
            <p:nvPr/>
          </p:nvSpPr>
          <p:spPr bwMode="auto">
            <a:xfrm>
              <a:off x="4670" y="1845"/>
              <a:ext cx="286" cy="310"/>
            </a:xfrm>
            <a:custGeom>
              <a:avLst/>
              <a:gdLst>
                <a:gd name="T0" fmla="*/ 1 w 572"/>
                <a:gd name="T1" fmla="*/ 79 h 310"/>
                <a:gd name="T2" fmla="*/ 1 w 572"/>
                <a:gd name="T3" fmla="*/ 78 h 310"/>
                <a:gd name="T4" fmla="*/ 1 w 572"/>
                <a:gd name="T5" fmla="*/ 29 h 310"/>
                <a:gd name="T6" fmla="*/ 1 w 572"/>
                <a:gd name="T7" fmla="*/ 19 h 310"/>
                <a:gd name="T8" fmla="*/ 1 w 572"/>
                <a:gd name="T9" fmla="*/ 15 h 310"/>
                <a:gd name="T10" fmla="*/ 1 w 572"/>
                <a:gd name="T11" fmla="*/ 31 h 310"/>
                <a:gd name="T12" fmla="*/ 1 w 572"/>
                <a:gd name="T13" fmla="*/ 18 h 310"/>
                <a:gd name="T14" fmla="*/ 1 w 572"/>
                <a:gd name="T15" fmla="*/ 17 h 310"/>
                <a:gd name="T16" fmla="*/ 1 w 572"/>
                <a:gd name="T17" fmla="*/ 26 h 310"/>
                <a:gd name="T18" fmla="*/ 1 w 572"/>
                <a:gd name="T19" fmla="*/ 30 h 310"/>
                <a:gd name="T20" fmla="*/ 1 w 572"/>
                <a:gd name="T21" fmla="*/ 15 h 310"/>
                <a:gd name="T22" fmla="*/ 1 w 572"/>
                <a:gd name="T23" fmla="*/ 0 h 310"/>
                <a:gd name="T24" fmla="*/ 1 w 572"/>
                <a:gd name="T25" fmla="*/ 11 h 310"/>
                <a:gd name="T26" fmla="*/ 1 w 572"/>
                <a:gd name="T27" fmla="*/ 41 h 310"/>
                <a:gd name="T28" fmla="*/ 1 w 572"/>
                <a:gd name="T29" fmla="*/ 57 h 310"/>
                <a:gd name="T30" fmla="*/ 1 w 572"/>
                <a:gd name="T31" fmla="*/ 55 h 310"/>
                <a:gd name="T32" fmla="*/ 1 w 572"/>
                <a:gd name="T33" fmla="*/ 42 h 310"/>
                <a:gd name="T34" fmla="*/ 1 w 572"/>
                <a:gd name="T35" fmla="*/ 39 h 310"/>
                <a:gd name="T36" fmla="*/ 1 w 572"/>
                <a:gd name="T37" fmla="*/ 61 h 310"/>
                <a:gd name="T38" fmla="*/ 1 w 572"/>
                <a:gd name="T39" fmla="*/ 91 h 310"/>
                <a:gd name="T40" fmla="*/ 1 w 572"/>
                <a:gd name="T41" fmla="*/ 105 h 310"/>
                <a:gd name="T42" fmla="*/ 1 w 572"/>
                <a:gd name="T43" fmla="*/ 108 h 310"/>
                <a:gd name="T44" fmla="*/ 1 w 572"/>
                <a:gd name="T45" fmla="*/ 128 h 310"/>
                <a:gd name="T46" fmla="*/ 1 w 572"/>
                <a:gd name="T47" fmla="*/ 162 h 310"/>
                <a:gd name="T48" fmla="*/ 1 w 572"/>
                <a:gd name="T49" fmla="*/ 192 h 310"/>
                <a:gd name="T50" fmla="*/ 1 w 572"/>
                <a:gd name="T51" fmla="*/ 206 h 310"/>
                <a:gd name="T52" fmla="*/ 1 w 572"/>
                <a:gd name="T53" fmla="*/ 205 h 310"/>
                <a:gd name="T54" fmla="*/ 0 w 572"/>
                <a:gd name="T55" fmla="*/ 210 h 310"/>
                <a:gd name="T56" fmla="*/ 1 w 572"/>
                <a:gd name="T57" fmla="*/ 223 h 310"/>
                <a:gd name="T58" fmla="*/ 1 w 572"/>
                <a:gd name="T59" fmla="*/ 227 h 310"/>
                <a:gd name="T60" fmla="*/ 1 w 572"/>
                <a:gd name="T61" fmla="*/ 253 h 310"/>
                <a:gd name="T62" fmla="*/ 1 w 572"/>
                <a:gd name="T63" fmla="*/ 272 h 310"/>
                <a:gd name="T64" fmla="*/ 1 w 572"/>
                <a:gd name="T65" fmla="*/ 267 h 310"/>
                <a:gd name="T66" fmla="*/ 1 w 572"/>
                <a:gd name="T67" fmla="*/ 289 h 310"/>
                <a:gd name="T68" fmla="*/ 1 w 572"/>
                <a:gd name="T69" fmla="*/ 284 h 310"/>
                <a:gd name="T70" fmla="*/ 1 w 572"/>
                <a:gd name="T71" fmla="*/ 255 h 310"/>
                <a:gd name="T72" fmla="*/ 1 w 572"/>
                <a:gd name="T73" fmla="*/ 260 h 310"/>
                <a:gd name="T74" fmla="*/ 1 w 572"/>
                <a:gd name="T75" fmla="*/ 300 h 310"/>
                <a:gd name="T76" fmla="*/ 1 w 572"/>
                <a:gd name="T77" fmla="*/ 308 h 310"/>
                <a:gd name="T78" fmla="*/ 1 w 572"/>
                <a:gd name="T79" fmla="*/ 284 h 310"/>
                <a:gd name="T80" fmla="*/ 1 w 572"/>
                <a:gd name="T81" fmla="*/ 254 h 310"/>
                <a:gd name="T82" fmla="*/ 1 w 572"/>
                <a:gd name="T83" fmla="*/ 241 h 310"/>
                <a:gd name="T84" fmla="*/ 1 w 572"/>
                <a:gd name="T85" fmla="*/ 263 h 310"/>
                <a:gd name="T86" fmla="*/ 1 w 572"/>
                <a:gd name="T87" fmla="*/ 268 h 310"/>
                <a:gd name="T88" fmla="*/ 1 w 572"/>
                <a:gd name="T89" fmla="*/ 245 h 310"/>
                <a:gd name="T90" fmla="*/ 1 w 572"/>
                <a:gd name="T91" fmla="*/ 263 h 310"/>
                <a:gd name="T92" fmla="*/ 1 w 572"/>
                <a:gd name="T93" fmla="*/ 260 h 310"/>
                <a:gd name="T94" fmla="*/ 1 w 572"/>
                <a:gd name="T95" fmla="*/ 231 h 310"/>
                <a:gd name="T96" fmla="*/ 1 w 572"/>
                <a:gd name="T97" fmla="*/ 236 h 310"/>
                <a:gd name="T98" fmla="*/ 1 w 572"/>
                <a:gd name="T99" fmla="*/ 242 h 310"/>
                <a:gd name="T100" fmla="*/ 1 w 572"/>
                <a:gd name="T101" fmla="*/ 235 h 310"/>
                <a:gd name="T102" fmla="*/ 1 w 572"/>
                <a:gd name="T103" fmla="*/ 215 h 310"/>
                <a:gd name="T104" fmla="*/ 1 w 572"/>
                <a:gd name="T105" fmla="*/ 191 h 310"/>
                <a:gd name="T106" fmla="*/ 1 w 572"/>
                <a:gd name="T107" fmla="*/ 179 h 310"/>
                <a:gd name="T108" fmla="*/ 1 w 572"/>
                <a:gd name="T109" fmla="*/ 166 h 310"/>
                <a:gd name="T110" fmla="*/ 1 w 572"/>
                <a:gd name="T111" fmla="*/ 147 h 310"/>
                <a:gd name="T112" fmla="*/ 1 w 572"/>
                <a:gd name="T113" fmla="*/ 142 h 310"/>
                <a:gd name="T114" fmla="*/ 1 w 572"/>
                <a:gd name="T115" fmla="*/ 117 h 310"/>
                <a:gd name="T116" fmla="*/ 1 w 572"/>
                <a:gd name="T117" fmla="*/ 109 h 310"/>
                <a:gd name="T118" fmla="*/ 1 w 572"/>
                <a:gd name="T119" fmla="*/ 113 h 310"/>
                <a:gd name="T120" fmla="*/ 1 w 572"/>
                <a:gd name="T121" fmla="*/ 96 h 3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2"/>
                <a:gd name="T184" fmla="*/ 0 h 310"/>
                <a:gd name="T185" fmla="*/ 572 w 572"/>
                <a:gd name="T186" fmla="*/ 310 h 3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2" h="310">
                  <a:moveTo>
                    <a:pt x="435" y="75"/>
                  </a:moveTo>
                  <a:lnTo>
                    <a:pt x="433" y="76"/>
                  </a:lnTo>
                  <a:lnTo>
                    <a:pt x="425" y="79"/>
                  </a:lnTo>
                  <a:lnTo>
                    <a:pt x="414" y="81"/>
                  </a:lnTo>
                  <a:lnTo>
                    <a:pt x="401" y="81"/>
                  </a:lnTo>
                  <a:lnTo>
                    <a:pt x="386" y="78"/>
                  </a:lnTo>
                  <a:lnTo>
                    <a:pt x="370" y="69"/>
                  </a:lnTo>
                  <a:lnTo>
                    <a:pt x="356" y="53"/>
                  </a:lnTo>
                  <a:lnTo>
                    <a:pt x="343" y="29"/>
                  </a:lnTo>
                  <a:lnTo>
                    <a:pt x="342" y="27"/>
                  </a:lnTo>
                  <a:lnTo>
                    <a:pt x="338" y="23"/>
                  </a:lnTo>
                  <a:lnTo>
                    <a:pt x="333" y="19"/>
                  </a:lnTo>
                  <a:lnTo>
                    <a:pt x="325" y="16"/>
                  </a:lnTo>
                  <a:lnTo>
                    <a:pt x="315" y="13"/>
                  </a:lnTo>
                  <a:lnTo>
                    <a:pt x="305" y="15"/>
                  </a:lnTo>
                  <a:lnTo>
                    <a:pt x="294" y="21"/>
                  </a:lnTo>
                  <a:lnTo>
                    <a:pt x="282" y="32"/>
                  </a:lnTo>
                  <a:lnTo>
                    <a:pt x="280" y="31"/>
                  </a:lnTo>
                  <a:lnTo>
                    <a:pt x="274" y="26"/>
                  </a:lnTo>
                  <a:lnTo>
                    <a:pt x="265" y="22"/>
                  </a:lnTo>
                  <a:lnTo>
                    <a:pt x="254" y="18"/>
                  </a:lnTo>
                  <a:lnTo>
                    <a:pt x="244" y="15"/>
                  </a:lnTo>
                  <a:lnTo>
                    <a:pt x="236" y="15"/>
                  </a:lnTo>
                  <a:lnTo>
                    <a:pt x="230" y="17"/>
                  </a:lnTo>
                  <a:lnTo>
                    <a:pt x="228" y="24"/>
                  </a:lnTo>
                  <a:lnTo>
                    <a:pt x="226" y="25"/>
                  </a:lnTo>
                  <a:lnTo>
                    <a:pt x="220" y="26"/>
                  </a:lnTo>
                  <a:lnTo>
                    <a:pt x="211" y="29"/>
                  </a:lnTo>
                  <a:lnTo>
                    <a:pt x="199" y="30"/>
                  </a:lnTo>
                  <a:lnTo>
                    <a:pt x="186" y="30"/>
                  </a:lnTo>
                  <a:lnTo>
                    <a:pt x="174" y="27"/>
                  </a:lnTo>
                  <a:lnTo>
                    <a:pt x="161" y="23"/>
                  </a:lnTo>
                  <a:lnTo>
                    <a:pt x="151" y="15"/>
                  </a:lnTo>
                  <a:lnTo>
                    <a:pt x="140" y="6"/>
                  </a:lnTo>
                  <a:lnTo>
                    <a:pt x="132" y="1"/>
                  </a:lnTo>
                  <a:lnTo>
                    <a:pt x="124" y="0"/>
                  </a:lnTo>
                  <a:lnTo>
                    <a:pt x="120" y="1"/>
                  </a:lnTo>
                  <a:lnTo>
                    <a:pt x="116" y="5"/>
                  </a:lnTo>
                  <a:lnTo>
                    <a:pt x="116" y="11"/>
                  </a:lnTo>
                  <a:lnTo>
                    <a:pt x="121" y="20"/>
                  </a:lnTo>
                  <a:lnTo>
                    <a:pt x="129" y="31"/>
                  </a:lnTo>
                  <a:lnTo>
                    <a:pt x="137" y="41"/>
                  </a:lnTo>
                  <a:lnTo>
                    <a:pt x="141" y="49"/>
                  </a:lnTo>
                  <a:lnTo>
                    <a:pt x="143" y="54"/>
                  </a:lnTo>
                  <a:lnTo>
                    <a:pt x="139" y="57"/>
                  </a:lnTo>
                  <a:lnTo>
                    <a:pt x="135" y="59"/>
                  </a:lnTo>
                  <a:lnTo>
                    <a:pt x="126" y="59"/>
                  </a:lnTo>
                  <a:lnTo>
                    <a:pt x="116" y="55"/>
                  </a:lnTo>
                  <a:lnTo>
                    <a:pt x="105" y="51"/>
                  </a:lnTo>
                  <a:lnTo>
                    <a:pt x="93" y="46"/>
                  </a:lnTo>
                  <a:lnTo>
                    <a:pt x="82" y="42"/>
                  </a:lnTo>
                  <a:lnTo>
                    <a:pt x="71" y="39"/>
                  </a:lnTo>
                  <a:lnTo>
                    <a:pt x="62" y="38"/>
                  </a:lnTo>
                  <a:lnTo>
                    <a:pt x="56" y="39"/>
                  </a:lnTo>
                  <a:lnTo>
                    <a:pt x="54" y="44"/>
                  </a:lnTo>
                  <a:lnTo>
                    <a:pt x="55" y="50"/>
                  </a:lnTo>
                  <a:lnTo>
                    <a:pt x="62" y="61"/>
                  </a:lnTo>
                  <a:lnTo>
                    <a:pt x="69" y="73"/>
                  </a:lnTo>
                  <a:lnTo>
                    <a:pt x="72" y="82"/>
                  </a:lnTo>
                  <a:lnTo>
                    <a:pt x="71" y="91"/>
                  </a:lnTo>
                  <a:lnTo>
                    <a:pt x="68" y="97"/>
                  </a:lnTo>
                  <a:lnTo>
                    <a:pt x="62" y="102"/>
                  </a:lnTo>
                  <a:lnTo>
                    <a:pt x="55" y="105"/>
                  </a:lnTo>
                  <a:lnTo>
                    <a:pt x="48" y="107"/>
                  </a:lnTo>
                  <a:lnTo>
                    <a:pt x="42" y="107"/>
                  </a:lnTo>
                  <a:lnTo>
                    <a:pt x="34" y="108"/>
                  </a:lnTo>
                  <a:lnTo>
                    <a:pt x="23" y="112"/>
                  </a:lnTo>
                  <a:lnTo>
                    <a:pt x="12" y="120"/>
                  </a:lnTo>
                  <a:lnTo>
                    <a:pt x="4" y="128"/>
                  </a:lnTo>
                  <a:lnTo>
                    <a:pt x="2" y="139"/>
                  </a:lnTo>
                  <a:lnTo>
                    <a:pt x="6" y="150"/>
                  </a:lnTo>
                  <a:lnTo>
                    <a:pt x="19" y="162"/>
                  </a:lnTo>
                  <a:lnTo>
                    <a:pt x="46" y="172"/>
                  </a:lnTo>
                  <a:lnTo>
                    <a:pt x="75" y="183"/>
                  </a:lnTo>
                  <a:lnTo>
                    <a:pt x="94" y="192"/>
                  </a:lnTo>
                  <a:lnTo>
                    <a:pt x="105" y="198"/>
                  </a:lnTo>
                  <a:lnTo>
                    <a:pt x="107" y="202"/>
                  </a:lnTo>
                  <a:lnTo>
                    <a:pt x="100" y="206"/>
                  </a:lnTo>
                  <a:lnTo>
                    <a:pt x="86" y="207"/>
                  </a:lnTo>
                  <a:lnTo>
                    <a:pt x="64" y="207"/>
                  </a:lnTo>
                  <a:lnTo>
                    <a:pt x="35" y="205"/>
                  </a:lnTo>
                  <a:lnTo>
                    <a:pt x="11" y="205"/>
                  </a:lnTo>
                  <a:lnTo>
                    <a:pt x="0" y="206"/>
                  </a:lnTo>
                  <a:lnTo>
                    <a:pt x="0" y="210"/>
                  </a:lnTo>
                  <a:lnTo>
                    <a:pt x="7" y="214"/>
                  </a:lnTo>
                  <a:lnTo>
                    <a:pt x="18" y="219"/>
                  </a:lnTo>
                  <a:lnTo>
                    <a:pt x="33" y="223"/>
                  </a:lnTo>
                  <a:lnTo>
                    <a:pt x="47" y="225"/>
                  </a:lnTo>
                  <a:lnTo>
                    <a:pt x="56" y="225"/>
                  </a:lnTo>
                  <a:lnTo>
                    <a:pt x="64" y="227"/>
                  </a:lnTo>
                  <a:lnTo>
                    <a:pt x="73" y="234"/>
                  </a:lnTo>
                  <a:lnTo>
                    <a:pt x="82" y="242"/>
                  </a:lnTo>
                  <a:lnTo>
                    <a:pt x="87" y="253"/>
                  </a:lnTo>
                  <a:lnTo>
                    <a:pt x="90" y="263"/>
                  </a:lnTo>
                  <a:lnTo>
                    <a:pt x="87" y="269"/>
                  </a:lnTo>
                  <a:lnTo>
                    <a:pt x="78" y="272"/>
                  </a:lnTo>
                  <a:lnTo>
                    <a:pt x="63" y="268"/>
                  </a:lnTo>
                  <a:lnTo>
                    <a:pt x="53" y="264"/>
                  </a:lnTo>
                  <a:lnTo>
                    <a:pt x="56" y="267"/>
                  </a:lnTo>
                  <a:lnTo>
                    <a:pt x="71" y="273"/>
                  </a:lnTo>
                  <a:lnTo>
                    <a:pt x="92" y="282"/>
                  </a:lnTo>
                  <a:lnTo>
                    <a:pt x="116" y="289"/>
                  </a:lnTo>
                  <a:lnTo>
                    <a:pt x="139" y="294"/>
                  </a:lnTo>
                  <a:lnTo>
                    <a:pt x="159" y="293"/>
                  </a:lnTo>
                  <a:lnTo>
                    <a:pt x="170" y="284"/>
                  </a:lnTo>
                  <a:lnTo>
                    <a:pt x="178" y="271"/>
                  </a:lnTo>
                  <a:lnTo>
                    <a:pt x="188" y="261"/>
                  </a:lnTo>
                  <a:lnTo>
                    <a:pt x="200" y="255"/>
                  </a:lnTo>
                  <a:lnTo>
                    <a:pt x="214" y="253"/>
                  </a:lnTo>
                  <a:lnTo>
                    <a:pt x="229" y="255"/>
                  </a:lnTo>
                  <a:lnTo>
                    <a:pt x="245" y="260"/>
                  </a:lnTo>
                  <a:lnTo>
                    <a:pt x="260" y="271"/>
                  </a:lnTo>
                  <a:lnTo>
                    <a:pt x="275" y="286"/>
                  </a:lnTo>
                  <a:lnTo>
                    <a:pt x="288" y="300"/>
                  </a:lnTo>
                  <a:lnTo>
                    <a:pt x="297" y="308"/>
                  </a:lnTo>
                  <a:lnTo>
                    <a:pt x="305" y="310"/>
                  </a:lnTo>
                  <a:lnTo>
                    <a:pt x="310" y="308"/>
                  </a:lnTo>
                  <a:lnTo>
                    <a:pt x="312" y="302"/>
                  </a:lnTo>
                  <a:lnTo>
                    <a:pt x="312" y="294"/>
                  </a:lnTo>
                  <a:lnTo>
                    <a:pt x="311" y="284"/>
                  </a:lnTo>
                  <a:lnTo>
                    <a:pt x="307" y="273"/>
                  </a:lnTo>
                  <a:lnTo>
                    <a:pt x="306" y="264"/>
                  </a:lnTo>
                  <a:lnTo>
                    <a:pt x="310" y="254"/>
                  </a:lnTo>
                  <a:lnTo>
                    <a:pt x="317" y="246"/>
                  </a:lnTo>
                  <a:lnTo>
                    <a:pt x="326" y="242"/>
                  </a:lnTo>
                  <a:lnTo>
                    <a:pt x="338" y="241"/>
                  </a:lnTo>
                  <a:lnTo>
                    <a:pt x="351" y="243"/>
                  </a:lnTo>
                  <a:lnTo>
                    <a:pt x="365" y="250"/>
                  </a:lnTo>
                  <a:lnTo>
                    <a:pt x="378" y="263"/>
                  </a:lnTo>
                  <a:lnTo>
                    <a:pt x="389" y="272"/>
                  </a:lnTo>
                  <a:lnTo>
                    <a:pt x="401" y="273"/>
                  </a:lnTo>
                  <a:lnTo>
                    <a:pt x="412" y="268"/>
                  </a:lnTo>
                  <a:lnTo>
                    <a:pt x="424" y="259"/>
                  </a:lnTo>
                  <a:lnTo>
                    <a:pt x="435" y="251"/>
                  </a:lnTo>
                  <a:lnTo>
                    <a:pt x="446" y="245"/>
                  </a:lnTo>
                  <a:lnTo>
                    <a:pt x="457" y="244"/>
                  </a:lnTo>
                  <a:lnTo>
                    <a:pt x="467" y="253"/>
                  </a:lnTo>
                  <a:lnTo>
                    <a:pt x="477" y="263"/>
                  </a:lnTo>
                  <a:lnTo>
                    <a:pt x="484" y="267"/>
                  </a:lnTo>
                  <a:lnTo>
                    <a:pt x="486" y="266"/>
                  </a:lnTo>
                  <a:lnTo>
                    <a:pt x="486" y="260"/>
                  </a:lnTo>
                  <a:lnTo>
                    <a:pt x="481" y="253"/>
                  </a:lnTo>
                  <a:lnTo>
                    <a:pt x="472" y="243"/>
                  </a:lnTo>
                  <a:lnTo>
                    <a:pt x="459" y="231"/>
                  </a:lnTo>
                  <a:lnTo>
                    <a:pt x="441" y="221"/>
                  </a:lnTo>
                  <a:lnTo>
                    <a:pt x="459" y="229"/>
                  </a:lnTo>
                  <a:lnTo>
                    <a:pt x="478" y="236"/>
                  </a:lnTo>
                  <a:lnTo>
                    <a:pt x="494" y="240"/>
                  </a:lnTo>
                  <a:lnTo>
                    <a:pt x="511" y="242"/>
                  </a:lnTo>
                  <a:lnTo>
                    <a:pt x="525" y="242"/>
                  </a:lnTo>
                  <a:lnTo>
                    <a:pt x="539" y="241"/>
                  </a:lnTo>
                  <a:lnTo>
                    <a:pt x="550" y="238"/>
                  </a:lnTo>
                  <a:lnTo>
                    <a:pt x="560" y="235"/>
                  </a:lnTo>
                  <a:lnTo>
                    <a:pt x="567" y="229"/>
                  </a:lnTo>
                  <a:lnTo>
                    <a:pt x="571" y="223"/>
                  </a:lnTo>
                  <a:lnTo>
                    <a:pt x="572" y="215"/>
                  </a:lnTo>
                  <a:lnTo>
                    <a:pt x="571" y="208"/>
                  </a:lnTo>
                  <a:lnTo>
                    <a:pt x="565" y="199"/>
                  </a:lnTo>
                  <a:lnTo>
                    <a:pt x="556" y="191"/>
                  </a:lnTo>
                  <a:lnTo>
                    <a:pt x="543" y="182"/>
                  </a:lnTo>
                  <a:lnTo>
                    <a:pt x="526" y="172"/>
                  </a:lnTo>
                  <a:lnTo>
                    <a:pt x="545" y="179"/>
                  </a:lnTo>
                  <a:lnTo>
                    <a:pt x="560" y="179"/>
                  </a:lnTo>
                  <a:lnTo>
                    <a:pt x="568" y="173"/>
                  </a:lnTo>
                  <a:lnTo>
                    <a:pt x="570" y="166"/>
                  </a:lnTo>
                  <a:lnTo>
                    <a:pt x="565" y="157"/>
                  </a:lnTo>
                  <a:lnTo>
                    <a:pt x="553" y="151"/>
                  </a:lnTo>
                  <a:lnTo>
                    <a:pt x="532" y="147"/>
                  </a:lnTo>
                  <a:lnTo>
                    <a:pt x="502" y="147"/>
                  </a:lnTo>
                  <a:lnTo>
                    <a:pt x="471" y="147"/>
                  </a:lnTo>
                  <a:lnTo>
                    <a:pt x="449" y="142"/>
                  </a:lnTo>
                  <a:lnTo>
                    <a:pt x="436" y="135"/>
                  </a:lnTo>
                  <a:lnTo>
                    <a:pt x="431" y="125"/>
                  </a:lnTo>
                  <a:lnTo>
                    <a:pt x="434" y="117"/>
                  </a:lnTo>
                  <a:lnTo>
                    <a:pt x="446" y="110"/>
                  </a:lnTo>
                  <a:lnTo>
                    <a:pt x="464" y="107"/>
                  </a:lnTo>
                  <a:lnTo>
                    <a:pt x="489" y="109"/>
                  </a:lnTo>
                  <a:lnTo>
                    <a:pt x="512" y="113"/>
                  </a:lnTo>
                  <a:lnTo>
                    <a:pt x="524" y="114"/>
                  </a:lnTo>
                  <a:lnTo>
                    <a:pt x="524" y="113"/>
                  </a:lnTo>
                  <a:lnTo>
                    <a:pt x="516" y="109"/>
                  </a:lnTo>
                  <a:lnTo>
                    <a:pt x="501" y="104"/>
                  </a:lnTo>
                  <a:lnTo>
                    <a:pt x="481" y="96"/>
                  </a:lnTo>
                  <a:lnTo>
                    <a:pt x="459" y="86"/>
                  </a:lnTo>
                  <a:lnTo>
                    <a:pt x="435" y="75"/>
                  </a:lnTo>
                  <a:close/>
                </a:path>
              </a:pathLst>
            </a:custGeom>
            <a:solidFill>
              <a:srgbClr val="E0A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4" name="Freeform 60"/>
            <p:cNvSpPr/>
            <p:nvPr/>
          </p:nvSpPr>
          <p:spPr bwMode="auto">
            <a:xfrm>
              <a:off x="4871" y="1603"/>
              <a:ext cx="126" cy="362"/>
            </a:xfrm>
            <a:custGeom>
              <a:avLst/>
              <a:gdLst>
                <a:gd name="T0" fmla="*/ 1 w 252"/>
                <a:gd name="T1" fmla="*/ 0 h 362"/>
                <a:gd name="T2" fmla="*/ 1 w 252"/>
                <a:gd name="T3" fmla="*/ 9 h 362"/>
                <a:gd name="T4" fmla="*/ 1 w 252"/>
                <a:gd name="T5" fmla="*/ 29 h 362"/>
                <a:gd name="T6" fmla="*/ 1 w 252"/>
                <a:gd name="T7" fmla="*/ 53 h 362"/>
                <a:gd name="T8" fmla="*/ 1 w 252"/>
                <a:gd name="T9" fmla="*/ 67 h 362"/>
                <a:gd name="T10" fmla="*/ 1 w 252"/>
                <a:gd name="T11" fmla="*/ 75 h 362"/>
                <a:gd name="T12" fmla="*/ 1 w 252"/>
                <a:gd name="T13" fmla="*/ 78 h 362"/>
                <a:gd name="T14" fmla="*/ 1 w 252"/>
                <a:gd name="T15" fmla="*/ 92 h 362"/>
                <a:gd name="T16" fmla="*/ 1 w 252"/>
                <a:gd name="T17" fmla="*/ 119 h 362"/>
                <a:gd name="T18" fmla="*/ 1 w 252"/>
                <a:gd name="T19" fmla="*/ 159 h 362"/>
                <a:gd name="T20" fmla="*/ 1 w 252"/>
                <a:gd name="T21" fmla="*/ 200 h 362"/>
                <a:gd name="T22" fmla="*/ 1 w 252"/>
                <a:gd name="T23" fmla="*/ 236 h 362"/>
                <a:gd name="T24" fmla="*/ 1 w 252"/>
                <a:gd name="T25" fmla="*/ 274 h 362"/>
                <a:gd name="T26" fmla="*/ 1 w 252"/>
                <a:gd name="T27" fmla="*/ 327 h 362"/>
                <a:gd name="T28" fmla="*/ 1 w 252"/>
                <a:gd name="T29" fmla="*/ 347 h 362"/>
                <a:gd name="T30" fmla="*/ 1 w 252"/>
                <a:gd name="T31" fmla="*/ 350 h 362"/>
                <a:gd name="T32" fmla="*/ 1 w 252"/>
                <a:gd name="T33" fmla="*/ 349 h 362"/>
                <a:gd name="T34" fmla="*/ 1 w 252"/>
                <a:gd name="T35" fmla="*/ 347 h 362"/>
                <a:gd name="T36" fmla="*/ 1 w 252"/>
                <a:gd name="T37" fmla="*/ 351 h 362"/>
                <a:gd name="T38" fmla="*/ 1 w 252"/>
                <a:gd name="T39" fmla="*/ 360 h 362"/>
                <a:gd name="T40" fmla="*/ 1 w 252"/>
                <a:gd name="T41" fmla="*/ 362 h 362"/>
                <a:gd name="T42" fmla="*/ 1 w 252"/>
                <a:gd name="T43" fmla="*/ 346 h 362"/>
                <a:gd name="T44" fmla="*/ 1 w 252"/>
                <a:gd name="T45" fmla="*/ 315 h 362"/>
                <a:gd name="T46" fmla="*/ 1 w 252"/>
                <a:gd name="T47" fmla="*/ 281 h 362"/>
                <a:gd name="T48" fmla="*/ 1 w 252"/>
                <a:gd name="T49" fmla="*/ 253 h 362"/>
                <a:gd name="T50" fmla="*/ 1 w 252"/>
                <a:gd name="T51" fmla="*/ 225 h 362"/>
                <a:gd name="T52" fmla="*/ 1 w 252"/>
                <a:gd name="T53" fmla="*/ 207 h 362"/>
                <a:gd name="T54" fmla="*/ 1 w 252"/>
                <a:gd name="T55" fmla="*/ 191 h 362"/>
                <a:gd name="T56" fmla="*/ 1 w 252"/>
                <a:gd name="T57" fmla="*/ 177 h 362"/>
                <a:gd name="T58" fmla="*/ 1 w 252"/>
                <a:gd name="T59" fmla="*/ 159 h 362"/>
                <a:gd name="T60" fmla="*/ 1 w 252"/>
                <a:gd name="T61" fmla="*/ 112 h 362"/>
                <a:gd name="T62" fmla="*/ 1 w 252"/>
                <a:gd name="T63" fmla="*/ 42 h 362"/>
                <a:gd name="T64" fmla="*/ 1 w 252"/>
                <a:gd name="T65" fmla="*/ 7 h 362"/>
                <a:gd name="T66" fmla="*/ 1 w 252"/>
                <a:gd name="T67" fmla="*/ 5 h 3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362"/>
                <a:gd name="T104" fmla="*/ 252 w 252"/>
                <a:gd name="T105" fmla="*/ 362 h 3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362">
                  <a:moveTo>
                    <a:pt x="218" y="3"/>
                  </a:moveTo>
                  <a:lnTo>
                    <a:pt x="205" y="0"/>
                  </a:lnTo>
                  <a:lnTo>
                    <a:pt x="196" y="2"/>
                  </a:lnTo>
                  <a:lnTo>
                    <a:pt x="188" y="9"/>
                  </a:lnTo>
                  <a:lnTo>
                    <a:pt x="182" y="18"/>
                  </a:lnTo>
                  <a:lnTo>
                    <a:pt x="176" y="29"/>
                  </a:lnTo>
                  <a:lnTo>
                    <a:pt x="171" y="41"/>
                  </a:lnTo>
                  <a:lnTo>
                    <a:pt x="167" y="53"/>
                  </a:lnTo>
                  <a:lnTo>
                    <a:pt x="162" y="62"/>
                  </a:lnTo>
                  <a:lnTo>
                    <a:pt x="158" y="67"/>
                  </a:lnTo>
                  <a:lnTo>
                    <a:pt x="152" y="71"/>
                  </a:lnTo>
                  <a:lnTo>
                    <a:pt x="146" y="75"/>
                  </a:lnTo>
                  <a:lnTo>
                    <a:pt x="141" y="76"/>
                  </a:lnTo>
                  <a:lnTo>
                    <a:pt x="116" y="78"/>
                  </a:lnTo>
                  <a:lnTo>
                    <a:pt x="92" y="83"/>
                  </a:lnTo>
                  <a:lnTo>
                    <a:pt x="68" y="92"/>
                  </a:lnTo>
                  <a:lnTo>
                    <a:pt x="46" y="104"/>
                  </a:lnTo>
                  <a:lnTo>
                    <a:pt x="29" y="119"/>
                  </a:lnTo>
                  <a:lnTo>
                    <a:pt x="17" y="137"/>
                  </a:lnTo>
                  <a:lnTo>
                    <a:pt x="12" y="159"/>
                  </a:lnTo>
                  <a:lnTo>
                    <a:pt x="17" y="184"/>
                  </a:lnTo>
                  <a:lnTo>
                    <a:pt x="21" y="200"/>
                  </a:lnTo>
                  <a:lnTo>
                    <a:pt x="23" y="218"/>
                  </a:lnTo>
                  <a:lnTo>
                    <a:pt x="22" y="236"/>
                  </a:lnTo>
                  <a:lnTo>
                    <a:pt x="17" y="249"/>
                  </a:lnTo>
                  <a:lnTo>
                    <a:pt x="7" y="274"/>
                  </a:lnTo>
                  <a:lnTo>
                    <a:pt x="0" y="303"/>
                  </a:lnTo>
                  <a:lnTo>
                    <a:pt x="2" y="327"/>
                  </a:lnTo>
                  <a:lnTo>
                    <a:pt x="17" y="342"/>
                  </a:lnTo>
                  <a:lnTo>
                    <a:pt x="29" y="347"/>
                  </a:lnTo>
                  <a:lnTo>
                    <a:pt x="41" y="349"/>
                  </a:lnTo>
                  <a:lnTo>
                    <a:pt x="53" y="350"/>
                  </a:lnTo>
                  <a:lnTo>
                    <a:pt x="65" y="349"/>
                  </a:lnTo>
                  <a:lnTo>
                    <a:pt x="78" y="349"/>
                  </a:lnTo>
                  <a:lnTo>
                    <a:pt x="92" y="348"/>
                  </a:lnTo>
                  <a:lnTo>
                    <a:pt x="105" y="347"/>
                  </a:lnTo>
                  <a:lnTo>
                    <a:pt x="117" y="347"/>
                  </a:lnTo>
                  <a:lnTo>
                    <a:pt x="116" y="351"/>
                  </a:lnTo>
                  <a:lnTo>
                    <a:pt x="118" y="355"/>
                  </a:lnTo>
                  <a:lnTo>
                    <a:pt x="121" y="360"/>
                  </a:lnTo>
                  <a:lnTo>
                    <a:pt x="122" y="361"/>
                  </a:lnTo>
                  <a:lnTo>
                    <a:pt x="139" y="362"/>
                  </a:lnTo>
                  <a:lnTo>
                    <a:pt x="151" y="356"/>
                  </a:lnTo>
                  <a:lnTo>
                    <a:pt x="156" y="346"/>
                  </a:lnTo>
                  <a:lnTo>
                    <a:pt x="160" y="332"/>
                  </a:lnTo>
                  <a:lnTo>
                    <a:pt x="159" y="315"/>
                  </a:lnTo>
                  <a:lnTo>
                    <a:pt x="158" y="297"/>
                  </a:lnTo>
                  <a:lnTo>
                    <a:pt x="155" y="281"/>
                  </a:lnTo>
                  <a:lnTo>
                    <a:pt x="153" y="267"/>
                  </a:lnTo>
                  <a:lnTo>
                    <a:pt x="152" y="253"/>
                  </a:lnTo>
                  <a:lnTo>
                    <a:pt x="148" y="238"/>
                  </a:lnTo>
                  <a:lnTo>
                    <a:pt x="148" y="225"/>
                  </a:lnTo>
                  <a:lnTo>
                    <a:pt x="153" y="217"/>
                  </a:lnTo>
                  <a:lnTo>
                    <a:pt x="163" y="207"/>
                  </a:lnTo>
                  <a:lnTo>
                    <a:pt x="175" y="199"/>
                  </a:lnTo>
                  <a:lnTo>
                    <a:pt x="188" y="191"/>
                  </a:lnTo>
                  <a:lnTo>
                    <a:pt x="200" y="185"/>
                  </a:lnTo>
                  <a:lnTo>
                    <a:pt x="212" y="177"/>
                  </a:lnTo>
                  <a:lnTo>
                    <a:pt x="223" y="169"/>
                  </a:lnTo>
                  <a:lnTo>
                    <a:pt x="231" y="159"/>
                  </a:lnTo>
                  <a:lnTo>
                    <a:pt x="237" y="146"/>
                  </a:lnTo>
                  <a:lnTo>
                    <a:pt x="247" y="112"/>
                  </a:lnTo>
                  <a:lnTo>
                    <a:pt x="252" y="76"/>
                  </a:lnTo>
                  <a:lnTo>
                    <a:pt x="250" y="42"/>
                  </a:lnTo>
                  <a:lnTo>
                    <a:pt x="237" y="7"/>
                  </a:lnTo>
                  <a:lnTo>
                    <a:pt x="235" y="7"/>
                  </a:lnTo>
                  <a:lnTo>
                    <a:pt x="231" y="6"/>
                  </a:lnTo>
                  <a:lnTo>
                    <a:pt x="224" y="5"/>
                  </a:lnTo>
                  <a:lnTo>
                    <a:pt x="218" y="3"/>
                  </a:lnTo>
                  <a:close/>
                </a:path>
              </a:pathLst>
            </a:custGeom>
            <a:solidFill>
              <a:srgbClr val="B2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5" name="Freeform 61"/>
            <p:cNvSpPr/>
            <p:nvPr/>
          </p:nvSpPr>
          <p:spPr bwMode="auto">
            <a:xfrm>
              <a:off x="4597" y="1225"/>
              <a:ext cx="232" cy="465"/>
            </a:xfrm>
            <a:custGeom>
              <a:avLst/>
              <a:gdLst>
                <a:gd name="T0" fmla="*/ 0 w 465"/>
                <a:gd name="T1" fmla="*/ 361 h 465"/>
                <a:gd name="T2" fmla="*/ 0 w 465"/>
                <a:gd name="T3" fmla="*/ 330 h 465"/>
                <a:gd name="T4" fmla="*/ 0 w 465"/>
                <a:gd name="T5" fmla="*/ 302 h 465"/>
                <a:gd name="T6" fmla="*/ 0 w 465"/>
                <a:gd name="T7" fmla="*/ 294 h 465"/>
                <a:gd name="T8" fmla="*/ 0 w 465"/>
                <a:gd name="T9" fmla="*/ 273 h 465"/>
                <a:gd name="T10" fmla="*/ 0 w 465"/>
                <a:gd name="T11" fmla="*/ 250 h 465"/>
                <a:gd name="T12" fmla="*/ 0 w 465"/>
                <a:gd name="T13" fmla="*/ 232 h 465"/>
                <a:gd name="T14" fmla="*/ 0 w 465"/>
                <a:gd name="T15" fmla="*/ 213 h 465"/>
                <a:gd name="T16" fmla="*/ 0 w 465"/>
                <a:gd name="T17" fmla="*/ 203 h 465"/>
                <a:gd name="T18" fmla="*/ 0 w 465"/>
                <a:gd name="T19" fmla="*/ 176 h 465"/>
                <a:gd name="T20" fmla="*/ 0 w 465"/>
                <a:gd name="T21" fmla="*/ 149 h 465"/>
                <a:gd name="T22" fmla="*/ 0 w 465"/>
                <a:gd name="T23" fmla="*/ 130 h 465"/>
                <a:gd name="T24" fmla="*/ 0 w 465"/>
                <a:gd name="T25" fmla="*/ 121 h 465"/>
                <a:gd name="T26" fmla="*/ 0 w 465"/>
                <a:gd name="T27" fmla="*/ 134 h 465"/>
                <a:gd name="T28" fmla="*/ 0 w 465"/>
                <a:gd name="T29" fmla="*/ 134 h 465"/>
                <a:gd name="T30" fmla="*/ 0 w 465"/>
                <a:gd name="T31" fmla="*/ 117 h 465"/>
                <a:gd name="T32" fmla="*/ 0 w 465"/>
                <a:gd name="T33" fmla="*/ 90 h 465"/>
                <a:gd name="T34" fmla="*/ 0 w 465"/>
                <a:gd name="T35" fmla="*/ 70 h 465"/>
                <a:gd name="T36" fmla="*/ 0 w 465"/>
                <a:gd name="T37" fmla="*/ 72 h 465"/>
                <a:gd name="T38" fmla="*/ 0 w 465"/>
                <a:gd name="T39" fmla="*/ 75 h 465"/>
                <a:gd name="T40" fmla="*/ 0 w 465"/>
                <a:gd name="T41" fmla="*/ 60 h 465"/>
                <a:gd name="T42" fmla="*/ 0 w 465"/>
                <a:gd name="T43" fmla="*/ 42 h 465"/>
                <a:gd name="T44" fmla="*/ 0 w 465"/>
                <a:gd name="T45" fmla="*/ 16 h 465"/>
                <a:gd name="T46" fmla="*/ 0 w 465"/>
                <a:gd name="T47" fmla="*/ 25 h 465"/>
                <a:gd name="T48" fmla="*/ 0 w 465"/>
                <a:gd name="T49" fmla="*/ 82 h 465"/>
                <a:gd name="T50" fmla="*/ 0 w 465"/>
                <a:gd name="T51" fmla="*/ 84 h 465"/>
                <a:gd name="T52" fmla="*/ 0 w 465"/>
                <a:gd name="T53" fmla="*/ 30 h 465"/>
                <a:gd name="T54" fmla="*/ 0 w 465"/>
                <a:gd name="T55" fmla="*/ 0 h 465"/>
                <a:gd name="T56" fmla="*/ 0 w 465"/>
                <a:gd name="T57" fmla="*/ 27 h 465"/>
                <a:gd name="T58" fmla="*/ 0 w 465"/>
                <a:gd name="T59" fmla="*/ 53 h 465"/>
                <a:gd name="T60" fmla="*/ 0 w 465"/>
                <a:gd name="T61" fmla="*/ 68 h 465"/>
                <a:gd name="T62" fmla="*/ 0 w 465"/>
                <a:gd name="T63" fmla="*/ 58 h 465"/>
                <a:gd name="T64" fmla="*/ 0 w 465"/>
                <a:gd name="T65" fmla="*/ 41 h 465"/>
                <a:gd name="T66" fmla="*/ 0 w 465"/>
                <a:gd name="T67" fmla="*/ 85 h 465"/>
                <a:gd name="T68" fmla="*/ 0 w 465"/>
                <a:gd name="T69" fmla="*/ 130 h 465"/>
                <a:gd name="T70" fmla="*/ 0 w 465"/>
                <a:gd name="T71" fmla="*/ 158 h 465"/>
                <a:gd name="T72" fmla="*/ 0 w 465"/>
                <a:gd name="T73" fmla="*/ 193 h 465"/>
                <a:gd name="T74" fmla="*/ 0 w 465"/>
                <a:gd name="T75" fmla="*/ 222 h 465"/>
                <a:gd name="T76" fmla="*/ 0 w 465"/>
                <a:gd name="T77" fmla="*/ 238 h 465"/>
                <a:gd name="T78" fmla="*/ 0 w 465"/>
                <a:gd name="T79" fmla="*/ 243 h 465"/>
                <a:gd name="T80" fmla="*/ 0 w 465"/>
                <a:gd name="T81" fmla="*/ 246 h 465"/>
                <a:gd name="T82" fmla="*/ 0 w 465"/>
                <a:gd name="T83" fmla="*/ 271 h 465"/>
                <a:gd name="T84" fmla="*/ 0 w 465"/>
                <a:gd name="T85" fmla="*/ 300 h 465"/>
                <a:gd name="T86" fmla="*/ 0 w 465"/>
                <a:gd name="T87" fmla="*/ 327 h 465"/>
                <a:gd name="T88" fmla="*/ 0 w 465"/>
                <a:gd name="T89" fmla="*/ 356 h 465"/>
                <a:gd name="T90" fmla="*/ 0 w 465"/>
                <a:gd name="T91" fmla="*/ 379 h 465"/>
                <a:gd name="T92" fmla="*/ 0 w 465"/>
                <a:gd name="T93" fmla="*/ 385 h 465"/>
                <a:gd name="T94" fmla="*/ 0 w 465"/>
                <a:gd name="T95" fmla="*/ 368 h 465"/>
                <a:gd name="T96" fmla="*/ 0 w 465"/>
                <a:gd name="T97" fmla="*/ 408 h 465"/>
                <a:gd name="T98" fmla="*/ 0 w 465"/>
                <a:gd name="T99" fmla="*/ 458 h 465"/>
                <a:gd name="T100" fmla="*/ 0 w 465"/>
                <a:gd name="T101" fmla="*/ 428 h 465"/>
                <a:gd name="T102" fmla="*/ 0 w 465"/>
                <a:gd name="T103" fmla="*/ 462 h 465"/>
                <a:gd name="T104" fmla="*/ 0 w 465"/>
                <a:gd name="T105" fmla="*/ 453 h 465"/>
                <a:gd name="T106" fmla="*/ 0 w 465"/>
                <a:gd name="T107" fmla="*/ 388 h 465"/>
                <a:gd name="T108" fmla="*/ 0 w 465"/>
                <a:gd name="T109" fmla="*/ 360 h 465"/>
                <a:gd name="T110" fmla="*/ 0 w 465"/>
                <a:gd name="T111" fmla="*/ 388 h 465"/>
                <a:gd name="T112" fmla="*/ 0 w 465"/>
                <a:gd name="T113" fmla="*/ 434 h 465"/>
                <a:gd name="T114" fmla="*/ 0 w 465"/>
                <a:gd name="T115" fmla="*/ 418 h 465"/>
                <a:gd name="T116" fmla="*/ 0 w 465"/>
                <a:gd name="T117" fmla="*/ 369 h 4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5"/>
                <a:gd name="T178" fmla="*/ 0 h 465"/>
                <a:gd name="T179" fmla="*/ 465 w 465"/>
                <a:gd name="T180" fmla="*/ 465 h 4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5" h="465">
                  <a:moveTo>
                    <a:pt x="245" y="369"/>
                  </a:moveTo>
                  <a:lnTo>
                    <a:pt x="245" y="367"/>
                  </a:lnTo>
                  <a:lnTo>
                    <a:pt x="245" y="361"/>
                  </a:lnTo>
                  <a:lnTo>
                    <a:pt x="246" y="352"/>
                  </a:lnTo>
                  <a:lnTo>
                    <a:pt x="252" y="341"/>
                  </a:lnTo>
                  <a:lnTo>
                    <a:pt x="262" y="330"/>
                  </a:lnTo>
                  <a:lnTo>
                    <a:pt x="279" y="319"/>
                  </a:lnTo>
                  <a:lnTo>
                    <a:pt x="303" y="309"/>
                  </a:lnTo>
                  <a:lnTo>
                    <a:pt x="338" y="302"/>
                  </a:lnTo>
                  <a:lnTo>
                    <a:pt x="340" y="301"/>
                  </a:lnTo>
                  <a:lnTo>
                    <a:pt x="346" y="298"/>
                  </a:lnTo>
                  <a:lnTo>
                    <a:pt x="353" y="294"/>
                  </a:lnTo>
                  <a:lnTo>
                    <a:pt x="361" y="289"/>
                  </a:lnTo>
                  <a:lnTo>
                    <a:pt x="367" y="281"/>
                  </a:lnTo>
                  <a:lnTo>
                    <a:pt x="369" y="273"/>
                  </a:lnTo>
                  <a:lnTo>
                    <a:pt x="367" y="263"/>
                  </a:lnTo>
                  <a:lnTo>
                    <a:pt x="359" y="252"/>
                  </a:lnTo>
                  <a:lnTo>
                    <a:pt x="361" y="250"/>
                  </a:lnTo>
                  <a:lnTo>
                    <a:pt x="368" y="246"/>
                  </a:lnTo>
                  <a:lnTo>
                    <a:pt x="377" y="239"/>
                  </a:lnTo>
                  <a:lnTo>
                    <a:pt x="388" y="232"/>
                  </a:lnTo>
                  <a:lnTo>
                    <a:pt x="394" y="224"/>
                  </a:lnTo>
                  <a:lnTo>
                    <a:pt x="399" y="218"/>
                  </a:lnTo>
                  <a:lnTo>
                    <a:pt x="399" y="213"/>
                  </a:lnTo>
                  <a:lnTo>
                    <a:pt x="391" y="210"/>
                  </a:lnTo>
                  <a:lnTo>
                    <a:pt x="391" y="208"/>
                  </a:lnTo>
                  <a:lnTo>
                    <a:pt x="392" y="203"/>
                  </a:lnTo>
                  <a:lnTo>
                    <a:pt x="393" y="195"/>
                  </a:lnTo>
                  <a:lnTo>
                    <a:pt x="397" y="186"/>
                  </a:lnTo>
                  <a:lnTo>
                    <a:pt x="402" y="176"/>
                  </a:lnTo>
                  <a:lnTo>
                    <a:pt x="409" y="166"/>
                  </a:lnTo>
                  <a:lnTo>
                    <a:pt x="421" y="157"/>
                  </a:lnTo>
                  <a:lnTo>
                    <a:pt x="436" y="149"/>
                  </a:lnTo>
                  <a:lnTo>
                    <a:pt x="450" y="143"/>
                  </a:lnTo>
                  <a:lnTo>
                    <a:pt x="459" y="135"/>
                  </a:lnTo>
                  <a:lnTo>
                    <a:pt x="464" y="130"/>
                  </a:lnTo>
                  <a:lnTo>
                    <a:pt x="465" y="126"/>
                  </a:lnTo>
                  <a:lnTo>
                    <a:pt x="461" y="122"/>
                  </a:lnTo>
                  <a:lnTo>
                    <a:pt x="453" y="121"/>
                  </a:lnTo>
                  <a:lnTo>
                    <a:pt x="442" y="123"/>
                  </a:lnTo>
                  <a:lnTo>
                    <a:pt x="426" y="129"/>
                  </a:lnTo>
                  <a:lnTo>
                    <a:pt x="409" y="134"/>
                  </a:lnTo>
                  <a:lnTo>
                    <a:pt x="399" y="137"/>
                  </a:lnTo>
                  <a:lnTo>
                    <a:pt x="392" y="136"/>
                  </a:lnTo>
                  <a:lnTo>
                    <a:pt x="390" y="134"/>
                  </a:lnTo>
                  <a:lnTo>
                    <a:pt x="390" y="130"/>
                  </a:lnTo>
                  <a:lnTo>
                    <a:pt x="394" y="123"/>
                  </a:lnTo>
                  <a:lnTo>
                    <a:pt x="401" y="117"/>
                  </a:lnTo>
                  <a:lnTo>
                    <a:pt x="412" y="108"/>
                  </a:lnTo>
                  <a:lnTo>
                    <a:pt x="422" y="100"/>
                  </a:lnTo>
                  <a:lnTo>
                    <a:pt x="432" y="90"/>
                  </a:lnTo>
                  <a:lnTo>
                    <a:pt x="441" y="82"/>
                  </a:lnTo>
                  <a:lnTo>
                    <a:pt x="445" y="75"/>
                  </a:lnTo>
                  <a:lnTo>
                    <a:pt x="446" y="70"/>
                  </a:lnTo>
                  <a:lnTo>
                    <a:pt x="442" y="67"/>
                  </a:lnTo>
                  <a:lnTo>
                    <a:pt x="432" y="68"/>
                  </a:lnTo>
                  <a:lnTo>
                    <a:pt x="417" y="72"/>
                  </a:lnTo>
                  <a:lnTo>
                    <a:pt x="401" y="76"/>
                  </a:lnTo>
                  <a:lnTo>
                    <a:pt x="389" y="77"/>
                  </a:lnTo>
                  <a:lnTo>
                    <a:pt x="379" y="75"/>
                  </a:lnTo>
                  <a:lnTo>
                    <a:pt x="374" y="71"/>
                  </a:lnTo>
                  <a:lnTo>
                    <a:pt x="370" y="66"/>
                  </a:lnTo>
                  <a:lnTo>
                    <a:pt x="369" y="60"/>
                  </a:lnTo>
                  <a:lnTo>
                    <a:pt x="370" y="54"/>
                  </a:lnTo>
                  <a:lnTo>
                    <a:pt x="374" y="48"/>
                  </a:lnTo>
                  <a:lnTo>
                    <a:pt x="376" y="42"/>
                  </a:lnTo>
                  <a:lnTo>
                    <a:pt x="375" y="32"/>
                  </a:lnTo>
                  <a:lnTo>
                    <a:pt x="371" y="24"/>
                  </a:lnTo>
                  <a:lnTo>
                    <a:pt x="364" y="16"/>
                  </a:lnTo>
                  <a:lnTo>
                    <a:pt x="353" y="13"/>
                  </a:lnTo>
                  <a:lnTo>
                    <a:pt x="338" y="15"/>
                  </a:lnTo>
                  <a:lnTo>
                    <a:pt x="318" y="25"/>
                  </a:lnTo>
                  <a:lnTo>
                    <a:pt x="293" y="45"/>
                  </a:lnTo>
                  <a:lnTo>
                    <a:pt x="269" y="67"/>
                  </a:lnTo>
                  <a:lnTo>
                    <a:pt x="250" y="82"/>
                  </a:lnTo>
                  <a:lnTo>
                    <a:pt x="238" y="89"/>
                  </a:lnTo>
                  <a:lnTo>
                    <a:pt x="232" y="89"/>
                  </a:lnTo>
                  <a:lnTo>
                    <a:pt x="232" y="84"/>
                  </a:lnTo>
                  <a:lnTo>
                    <a:pt x="237" y="72"/>
                  </a:lnTo>
                  <a:lnTo>
                    <a:pt x="246" y="54"/>
                  </a:lnTo>
                  <a:lnTo>
                    <a:pt x="261" y="30"/>
                  </a:lnTo>
                  <a:lnTo>
                    <a:pt x="272" y="11"/>
                  </a:lnTo>
                  <a:lnTo>
                    <a:pt x="275" y="1"/>
                  </a:lnTo>
                  <a:lnTo>
                    <a:pt x="270" y="0"/>
                  </a:lnTo>
                  <a:lnTo>
                    <a:pt x="262" y="5"/>
                  </a:lnTo>
                  <a:lnTo>
                    <a:pt x="250" y="15"/>
                  </a:lnTo>
                  <a:lnTo>
                    <a:pt x="240" y="27"/>
                  </a:lnTo>
                  <a:lnTo>
                    <a:pt x="231" y="38"/>
                  </a:lnTo>
                  <a:lnTo>
                    <a:pt x="226" y="46"/>
                  </a:lnTo>
                  <a:lnTo>
                    <a:pt x="220" y="53"/>
                  </a:lnTo>
                  <a:lnTo>
                    <a:pt x="210" y="59"/>
                  </a:lnTo>
                  <a:lnTo>
                    <a:pt x="196" y="64"/>
                  </a:lnTo>
                  <a:lnTo>
                    <a:pt x="182" y="68"/>
                  </a:lnTo>
                  <a:lnTo>
                    <a:pt x="171" y="68"/>
                  </a:lnTo>
                  <a:lnTo>
                    <a:pt x="164" y="66"/>
                  </a:lnTo>
                  <a:lnTo>
                    <a:pt x="165" y="58"/>
                  </a:lnTo>
                  <a:lnTo>
                    <a:pt x="177" y="46"/>
                  </a:lnTo>
                  <a:lnTo>
                    <a:pt x="186" y="38"/>
                  </a:lnTo>
                  <a:lnTo>
                    <a:pt x="180" y="41"/>
                  </a:lnTo>
                  <a:lnTo>
                    <a:pt x="166" y="50"/>
                  </a:lnTo>
                  <a:lnTo>
                    <a:pt x="148" y="67"/>
                  </a:lnTo>
                  <a:lnTo>
                    <a:pt x="129" y="85"/>
                  </a:lnTo>
                  <a:lnTo>
                    <a:pt x="114" y="104"/>
                  </a:lnTo>
                  <a:lnTo>
                    <a:pt x="108" y="119"/>
                  </a:lnTo>
                  <a:lnTo>
                    <a:pt x="113" y="130"/>
                  </a:lnTo>
                  <a:lnTo>
                    <a:pt x="125" y="137"/>
                  </a:lnTo>
                  <a:lnTo>
                    <a:pt x="132" y="147"/>
                  </a:lnTo>
                  <a:lnTo>
                    <a:pt x="133" y="158"/>
                  </a:lnTo>
                  <a:lnTo>
                    <a:pt x="129" y="170"/>
                  </a:lnTo>
                  <a:lnTo>
                    <a:pt x="121" y="181"/>
                  </a:lnTo>
                  <a:lnTo>
                    <a:pt x="108" y="193"/>
                  </a:lnTo>
                  <a:lnTo>
                    <a:pt x="89" y="204"/>
                  </a:lnTo>
                  <a:lnTo>
                    <a:pt x="66" y="214"/>
                  </a:lnTo>
                  <a:lnTo>
                    <a:pt x="44" y="222"/>
                  </a:lnTo>
                  <a:lnTo>
                    <a:pt x="30" y="229"/>
                  </a:lnTo>
                  <a:lnTo>
                    <a:pt x="25" y="235"/>
                  </a:lnTo>
                  <a:lnTo>
                    <a:pt x="25" y="238"/>
                  </a:lnTo>
                  <a:lnTo>
                    <a:pt x="30" y="242"/>
                  </a:lnTo>
                  <a:lnTo>
                    <a:pt x="40" y="243"/>
                  </a:lnTo>
                  <a:lnTo>
                    <a:pt x="52" y="243"/>
                  </a:lnTo>
                  <a:lnTo>
                    <a:pt x="66" y="242"/>
                  </a:lnTo>
                  <a:lnTo>
                    <a:pt x="79" y="242"/>
                  </a:lnTo>
                  <a:lnTo>
                    <a:pt x="89" y="246"/>
                  </a:lnTo>
                  <a:lnTo>
                    <a:pt x="95" y="252"/>
                  </a:lnTo>
                  <a:lnTo>
                    <a:pt x="96" y="261"/>
                  </a:lnTo>
                  <a:lnTo>
                    <a:pt x="93" y="271"/>
                  </a:lnTo>
                  <a:lnTo>
                    <a:pt x="85" y="281"/>
                  </a:lnTo>
                  <a:lnTo>
                    <a:pt x="71" y="291"/>
                  </a:lnTo>
                  <a:lnTo>
                    <a:pt x="50" y="300"/>
                  </a:lnTo>
                  <a:lnTo>
                    <a:pt x="34" y="308"/>
                  </a:lnTo>
                  <a:lnTo>
                    <a:pt x="28" y="318"/>
                  </a:lnTo>
                  <a:lnTo>
                    <a:pt x="29" y="327"/>
                  </a:lnTo>
                  <a:lnTo>
                    <a:pt x="34" y="337"/>
                  </a:lnTo>
                  <a:lnTo>
                    <a:pt x="40" y="347"/>
                  </a:lnTo>
                  <a:lnTo>
                    <a:pt x="42" y="356"/>
                  </a:lnTo>
                  <a:lnTo>
                    <a:pt x="37" y="365"/>
                  </a:lnTo>
                  <a:lnTo>
                    <a:pt x="23" y="373"/>
                  </a:lnTo>
                  <a:lnTo>
                    <a:pt x="9" y="379"/>
                  </a:lnTo>
                  <a:lnTo>
                    <a:pt x="0" y="383"/>
                  </a:lnTo>
                  <a:lnTo>
                    <a:pt x="0" y="385"/>
                  </a:lnTo>
                  <a:lnTo>
                    <a:pt x="7" y="385"/>
                  </a:lnTo>
                  <a:lnTo>
                    <a:pt x="18" y="382"/>
                  </a:lnTo>
                  <a:lnTo>
                    <a:pt x="34" y="377"/>
                  </a:lnTo>
                  <a:lnTo>
                    <a:pt x="52" y="368"/>
                  </a:lnTo>
                  <a:lnTo>
                    <a:pt x="73" y="355"/>
                  </a:lnTo>
                  <a:lnTo>
                    <a:pt x="40" y="382"/>
                  </a:lnTo>
                  <a:lnTo>
                    <a:pt x="18" y="408"/>
                  </a:lnTo>
                  <a:lnTo>
                    <a:pt x="6" y="431"/>
                  </a:lnTo>
                  <a:lnTo>
                    <a:pt x="5" y="448"/>
                  </a:lnTo>
                  <a:lnTo>
                    <a:pt x="14" y="458"/>
                  </a:lnTo>
                  <a:lnTo>
                    <a:pt x="32" y="460"/>
                  </a:lnTo>
                  <a:lnTo>
                    <a:pt x="58" y="450"/>
                  </a:lnTo>
                  <a:lnTo>
                    <a:pt x="93" y="428"/>
                  </a:lnTo>
                  <a:lnTo>
                    <a:pt x="78" y="442"/>
                  </a:lnTo>
                  <a:lnTo>
                    <a:pt x="72" y="454"/>
                  </a:lnTo>
                  <a:lnTo>
                    <a:pt x="74" y="462"/>
                  </a:lnTo>
                  <a:lnTo>
                    <a:pt x="82" y="465"/>
                  </a:lnTo>
                  <a:lnTo>
                    <a:pt x="94" y="462"/>
                  </a:lnTo>
                  <a:lnTo>
                    <a:pt x="109" y="453"/>
                  </a:lnTo>
                  <a:lnTo>
                    <a:pt x="123" y="437"/>
                  </a:lnTo>
                  <a:lnTo>
                    <a:pt x="134" y="412"/>
                  </a:lnTo>
                  <a:lnTo>
                    <a:pt x="147" y="388"/>
                  </a:lnTo>
                  <a:lnTo>
                    <a:pt x="161" y="372"/>
                  </a:lnTo>
                  <a:lnTo>
                    <a:pt x="174" y="362"/>
                  </a:lnTo>
                  <a:lnTo>
                    <a:pt x="187" y="360"/>
                  </a:lnTo>
                  <a:lnTo>
                    <a:pt x="196" y="363"/>
                  </a:lnTo>
                  <a:lnTo>
                    <a:pt x="200" y="373"/>
                  </a:lnTo>
                  <a:lnTo>
                    <a:pt x="195" y="388"/>
                  </a:lnTo>
                  <a:lnTo>
                    <a:pt x="182" y="407"/>
                  </a:lnTo>
                  <a:lnTo>
                    <a:pt x="167" y="425"/>
                  </a:lnTo>
                  <a:lnTo>
                    <a:pt x="162" y="434"/>
                  </a:lnTo>
                  <a:lnTo>
                    <a:pt x="164" y="434"/>
                  </a:lnTo>
                  <a:lnTo>
                    <a:pt x="171" y="428"/>
                  </a:lnTo>
                  <a:lnTo>
                    <a:pt x="185" y="418"/>
                  </a:lnTo>
                  <a:lnTo>
                    <a:pt x="202" y="404"/>
                  </a:lnTo>
                  <a:lnTo>
                    <a:pt x="222" y="387"/>
                  </a:lnTo>
                  <a:lnTo>
                    <a:pt x="245" y="369"/>
                  </a:lnTo>
                  <a:close/>
                </a:path>
              </a:pathLst>
            </a:custGeom>
            <a:solidFill>
              <a:srgbClr val="E0A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6" name="Freeform 62"/>
            <p:cNvSpPr/>
            <p:nvPr/>
          </p:nvSpPr>
          <p:spPr bwMode="auto">
            <a:xfrm>
              <a:off x="4775" y="1240"/>
              <a:ext cx="120" cy="388"/>
            </a:xfrm>
            <a:custGeom>
              <a:avLst/>
              <a:gdLst>
                <a:gd name="T0" fmla="*/ 1 w 240"/>
                <a:gd name="T1" fmla="*/ 108 h 388"/>
                <a:gd name="T2" fmla="*/ 1 w 240"/>
                <a:gd name="T3" fmla="*/ 107 h 388"/>
                <a:gd name="T4" fmla="*/ 1 w 240"/>
                <a:gd name="T5" fmla="*/ 130 h 388"/>
                <a:gd name="T6" fmla="*/ 1 w 240"/>
                <a:gd name="T7" fmla="*/ 179 h 388"/>
                <a:gd name="T8" fmla="*/ 1 w 240"/>
                <a:gd name="T9" fmla="*/ 201 h 388"/>
                <a:gd name="T10" fmla="*/ 1 w 240"/>
                <a:gd name="T11" fmla="*/ 209 h 388"/>
                <a:gd name="T12" fmla="*/ 1 w 240"/>
                <a:gd name="T13" fmla="*/ 219 h 388"/>
                <a:gd name="T14" fmla="*/ 1 w 240"/>
                <a:gd name="T15" fmla="*/ 232 h 388"/>
                <a:gd name="T16" fmla="*/ 1 w 240"/>
                <a:gd name="T17" fmla="*/ 247 h 388"/>
                <a:gd name="T18" fmla="*/ 1 w 240"/>
                <a:gd name="T19" fmla="*/ 263 h 388"/>
                <a:gd name="T20" fmla="*/ 1 w 240"/>
                <a:gd name="T21" fmla="*/ 278 h 388"/>
                <a:gd name="T22" fmla="*/ 0 w 240"/>
                <a:gd name="T23" fmla="*/ 288 h 388"/>
                <a:gd name="T24" fmla="*/ 1 w 240"/>
                <a:gd name="T25" fmla="*/ 297 h 388"/>
                <a:gd name="T26" fmla="*/ 1 w 240"/>
                <a:gd name="T27" fmla="*/ 317 h 388"/>
                <a:gd name="T28" fmla="*/ 1 w 240"/>
                <a:gd name="T29" fmla="*/ 341 h 388"/>
                <a:gd name="T30" fmla="*/ 1 w 240"/>
                <a:gd name="T31" fmla="*/ 369 h 388"/>
                <a:gd name="T32" fmla="*/ 1 w 240"/>
                <a:gd name="T33" fmla="*/ 387 h 388"/>
                <a:gd name="T34" fmla="*/ 1 w 240"/>
                <a:gd name="T35" fmla="*/ 385 h 388"/>
                <a:gd name="T36" fmla="*/ 1 w 240"/>
                <a:gd name="T37" fmla="*/ 376 h 388"/>
                <a:gd name="T38" fmla="*/ 1 w 240"/>
                <a:gd name="T39" fmla="*/ 361 h 388"/>
                <a:gd name="T40" fmla="*/ 1 w 240"/>
                <a:gd name="T41" fmla="*/ 320 h 388"/>
                <a:gd name="T42" fmla="*/ 1 w 240"/>
                <a:gd name="T43" fmla="*/ 262 h 388"/>
                <a:gd name="T44" fmla="*/ 1 w 240"/>
                <a:gd name="T45" fmla="*/ 218 h 388"/>
                <a:gd name="T46" fmla="*/ 1 w 240"/>
                <a:gd name="T47" fmla="*/ 204 h 388"/>
                <a:gd name="T48" fmla="*/ 1 w 240"/>
                <a:gd name="T49" fmla="*/ 190 h 388"/>
                <a:gd name="T50" fmla="*/ 1 w 240"/>
                <a:gd name="T51" fmla="*/ 175 h 388"/>
                <a:gd name="T52" fmla="*/ 1 w 240"/>
                <a:gd name="T53" fmla="*/ 155 h 388"/>
                <a:gd name="T54" fmla="*/ 1 w 240"/>
                <a:gd name="T55" fmla="*/ 135 h 388"/>
                <a:gd name="T56" fmla="*/ 1 w 240"/>
                <a:gd name="T57" fmla="*/ 121 h 388"/>
                <a:gd name="T58" fmla="*/ 1 w 240"/>
                <a:gd name="T59" fmla="*/ 113 h 388"/>
                <a:gd name="T60" fmla="*/ 1 w 240"/>
                <a:gd name="T61" fmla="*/ 104 h 388"/>
                <a:gd name="T62" fmla="*/ 1 w 240"/>
                <a:gd name="T63" fmla="*/ 93 h 388"/>
                <a:gd name="T64" fmla="*/ 1 w 240"/>
                <a:gd name="T65" fmla="*/ 69 h 388"/>
                <a:gd name="T66" fmla="*/ 1 w 240"/>
                <a:gd name="T67" fmla="*/ 33 h 388"/>
                <a:gd name="T68" fmla="*/ 1 w 240"/>
                <a:gd name="T69" fmla="*/ 11 h 388"/>
                <a:gd name="T70" fmla="*/ 1 w 240"/>
                <a:gd name="T71" fmla="*/ 3 h 388"/>
                <a:gd name="T72" fmla="*/ 1 w 240"/>
                <a:gd name="T73" fmla="*/ 0 h 388"/>
                <a:gd name="T74" fmla="*/ 1 w 240"/>
                <a:gd name="T75" fmla="*/ 0 h 388"/>
                <a:gd name="T76" fmla="*/ 1 w 240"/>
                <a:gd name="T77" fmla="*/ 27 h 388"/>
                <a:gd name="T78" fmla="*/ 1 w 240"/>
                <a:gd name="T79" fmla="*/ 82 h 3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0"/>
                <a:gd name="T121" fmla="*/ 0 h 388"/>
                <a:gd name="T122" fmla="*/ 240 w 240"/>
                <a:gd name="T123" fmla="*/ 388 h 3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0" h="388">
                  <a:moveTo>
                    <a:pt x="120" y="110"/>
                  </a:moveTo>
                  <a:lnTo>
                    <a:pt x="112" y="108"/>
                  </a:lnTo>
                  <a:lnTo>
                    <a:pt x="103" y="107"/>
                  </a:lnTo>
                  <a:lnTo>
                    <a:pt x="95" y="107"/>
                  </a:lnTo>
                  <a:lnTo>
                    <a:pt x="90" y="110"/>
                  </a:lnTo>
                  <a:lnTo>
                    <a:pt x="82" y="130"/>
                  </a:lnTo>
                  <a:lnTo>
                    <a:pt x="81" y="155"/>
                  </a:lnTo>
                  <a:lnTo>
                    <a:pt x="79" y="179"/>
                  </a:lnTo>
                  <a:lnTo>
                    <a:pt x="65" y="198"/>
                  </a:lnTo>
                  <a:lnTo>
                    <a:pt x="57" y="201"/>
                  </a:lnTo>
                  <a:lnTo>
                    <a:pt x="50" y="205"/>
                  </a:lnTo>
                  <a:lnTo>
                    <a:pt x="45" y="209"/>
                  </a:lnTo>
                  <a:lnTo>
                    <a:pt x="42" y="214"/>
                  </a:lnTo>
                  <a:lnTo>
                    <a:pt x="38" y="219"/>
                  </a:lnTo>
                  <a:lnTo>
                    <a:pt x="36" y="224"/>
                  </a:lnTo>
                  <a:lnTo>
                    <a:pt x="34" y="232"/>
                  </a:lnTo>
                  <a:lnTo>
                    <a:pt x="30" y="241"/>
                  </a:lnTo>
                  <a:lnTo>
                    <a:pt x="27" y="247"/>
                  </a:lnTo>
                  <a:lnTo>
                    <a:pt x="22" y="256"/>
                  </a:lnTo>
                  <a:lnTo>
                    <a:pt x="18" y="263"/>
                  </a:lnTo>
                  <a:lnTo>
                    <a:pt x="12" y="271"/>
                  </a:lnTo>
                  <a:lnTo>
                    <a:pt x="6" y="278"/>
                  </a:lnTo>
                  <a:lnTo>
                    <a:pt x="3" y="283"/>
                  </a:lnTo>
                  <a:lnTo>
                    <a:pt x="0" y="288"/>
                  </a:lnTo>
                  <a:lnTo>
                    <a:pt x="0" y="291"/>
                  </a:lnTo>
                  <a:lnTo>
                    <a:pt x="17" y="297"/>
                  </a:lnTo>
                  <a:lnTo>
                    <a:pt x="27" y="306"/>
                  </a:lnTo>
                  <a:lnTo>
                    <a:pt x="33" y="317"/>
                  </a:lnTo>
                  <a:lnTo>
                    <a:pt x="35" y="329"/>
                  </a:lnTo>
                  <a:lnTo>
                    <a:pt x="36" y="341"/>
                  </a:lnTo>
                  <a:lnTo>
                    <a:pt x="40" y="355"/>
                  </a:lnTo>
                  <a:lnTo>
                    <a:pt x="44" y="369"/>
                  </a:lnTo>
                  <a:lnTo>
                    <a:pt x="55" y="383"/>
                  </a:lnTo>
                  <a:lnTo>
                    <a:pt x="63" y="387"/>
                  </a:lnTo>
                  <a:lnTo>
                    <a:pt x="74" y="388"/>
                  </a:lnTo>
                  <a:lnTo>
                    <a:pt x="88" y="385"/>
                  </a:lnTo>
                  <a:lnTo>
                    <a:pt x="103" y="381"/>
                  </a:lnTo>
                  <a:lnTo>
                    <a:pt x="117" y="376"/>
                  </a:lnTo>
                  <a:lnTo>
                    <a:pt x="131" y="368"/>
                  </a:lnTo>
                  <a:lnTo>
                    <a:pt x="142" y="361"/>
                  </a:lnTo>
                  <a:lnTo>
                    <a:pt x="150" y="352"/>
                  </a:lnTo>
                  <a:lnTo>
                    <a:pt x="162" y="320"/>
                  </a:lnTo>
                  <a:lnTo>
                    <a:pt x="166" y="292"/>
                  </a:lnTo>
                  <a:lnTo>
                    <a:pt x="170" y="262"/>
                  </a:lnTo>
                  <a:lnTo>
                    <a:pt x="180" y="226"/>
                  </a:lnTo>
                  <a:lnTo>
                    <a:pt x="184" y="218"/>
                  </a:lnTo>
                  <a:lnTo>
                    <a:pt x="189" y="210"/>
                  </a:lnTo>
                  <a:lnTo>
                    <a:pt x="197" y="204"/>
                  </a:lnTo>
                  <a:lnTo>
                    <a:pt x="207" y="197"/>
                  </a:lnTo>
                  <a:lnTo>
                    <a:pt x="216" y="190"/>
                  </a:lnTo>
                  <a:lnTo>
                    <a:pt x="224" y="183"/>
                  </a:lnTo>
                  <a:lnTo>
                    <a:pt x="231" y="175"/>
                  </a:lnTo>
                  <a:lnTo>
                    <a:pt x="235" y="165"/>
                  </a:lnTo>
                  <a:lnTo>
                    <a:pt x="239" y="155"/>
                  </a:lnTo>
                  <a:lnTo>
                    <a:pt x="240" y="145"/>
                  </a:lnTo>
                  <a:lnTo>
                    <a:pt x="239" y="135"/>
                  </a:lnTo>
                  <a:lnTo>
                    <a:pt x="235" y="127"/>
                  </a:lnTo>
                  <a:lnTo>
                    <a:pt x="229" y="121"/>
                  </a:lnTo>
                  <a:lnTo>
                    <a:pt x="222" y="116"/>
                  </a:lnTo>
                  <a:lnTo>
                    <a:pt x="212" y="113"/>
                  </a:lnTo>
                  <a:lnTo>
                    <a:pt x="204" y="108"/>
                  </a:lnTo>
                  <a:lnTo>
                    <a:pt x="196" y="104"/>
                  </a:lnTo>
                  <a:lnTo>
                    <a:pt x="189" y="100"/>
                  </a:lnTo>
                  <a:lnTo>
                    <a:pt x="184" y="93"/>
                  </a:lnTo>
                  <a:lnTo>
                    <a:pt x="180" y="86"/>
                  </a:lnTo>
                  <a:lnTo>
                    <a:pt x="177" y="69"/>
                  </a:lnTo>
                  <a:lnTo>
                    <a:pt x="174" y="51"/>
                  </a:lnTo>
                  <a:lnTo>
                    <a:pt x="171" y="33"/>
                  </a:lnTo>
                  <a:lnTo>
                    <a:pt x="165" y="15"/>
                  </a:lnTo>
                  <a:lnTo>
                    <a:pt x="164" y="11"/>
                  </a:lnTo>
                  <a:lnTo>
                    <a:pt x="161" y="6"/>
                  </a:lnTo>
                  <a:lnTo>
                    <a:pt x="156" y="3"/>
                  </a:lnTo>
                  <a:lnTo>
                    <a:pt x="150" y="1"/>
                  </a:lnTo>
                  <a:lnTo>
                    <a:pt x="143" y="0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31" y="1"/>
                  </a:lnTo>
                  <a:lnTo>
                    <a:pt x="120" y="27"/>
                  </a:lnTo>
                  <a:lnTo>
                    <a:pt x="118" y="54"/>
                  </a:lnTo>
                  <a:lnTo>
                    <a:pt x="119" y="82"/>
                  </a:lnTo>
                  <a:lnTo>
                    <a:pt x="120" y="110"/>
                  </a:lnTo>
                  <a:close/>
                </a:path>
              </a:pathLst>
            </a:custGeom>
            <a:solidFill>
              <a:srgbClr val="B2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7" name="Freeform 63"/>
            <p:cNvSpPr/>
            <p:nvPr/>
          </p:nvSpPr>
          <p:spPr bwMode="auto">
            <a:xfrm>
              <a:off x="4540" y="1161"/>
              <a:ext cx="141" cy="289"/>
            </a:xfrm>
            <a:custGeom>
              <a:avLst/>
              <a:gdLst>
                <a:gd name="T0" fmla="*/ 1 w 281"/>
                <a:gd name="T1" fmla="*/ 114 h 289"/>
                <a:gd name="T2" fmla="*/ 1 w 281"/>
                <a:gd name="T3" fmla="*/ 130 h 289"/>
                <a:gd name="T4" fmla="*/ 1 w 281"/>
                <a:gd name="T5" fmla="*/ 143 h 289"/>
                <a:gd name="T6" fmla="*/ 1 w 281"/>
                <a:gd name="T7" fmla="*/ 153 h 289"/>
                <a:gd name="T8" fmla="*/ 1 w 281"/>
                <a:gd name="T9" fmla="*/ 161 h 289"/>
                <a:gd name="T10" fmla="*/ 1 w 281"/>
                <a:gd name="T11" fmla="*/ 171 h 289"/>
                <a:gd name="T12" fmla="*/ 1 w 281"/>
                <a:gd name="T13" fmla="*/ 198 h 289"/>
                <a:gd name="T14" fmla="*/ 1 w 281"/>
                <a:gd name="T15" fmla="*/ 238 h 289"/>
                <a:gd name="T16" fmla="*/ 1 w 281"/>
                <a:gd name="T17" fmla="*/ 258 h 289"/>
                <a:gd name="T18" fmla="*/ 1 w 281"/>
                <a:gd name="T19" fmla="*/ 264 h 289"/>
                <a:gd name="T20" fmla="*/ 1 w 281"/>
                <a:gd name="T21" fmla="*/ 273 h 289"/>
                <a:gd name="T22" fmla="*/ 1 w 281"/>
                <a:gd name="T23" fmla="*/ 282 h 289"/>
                <a:gd name="T24" fmla="*/ 1 w 281"/>
                <a:gd name="T25" fmla="*/ 287 h 289"/>
                <a:gd name="T26" fmla="*/ 1 w 281"/>
                <a:gd name="T27" fmla="*/ 289 h 289"/>
                <a:gd name="T28" fmla="*/ 1 w 281"/>
                <a:gd name="T29" fmla="*/ 289 h 289"/>
                <a:gd name="T30" fmla="*/ 1 w 281"/>
                <a:gd name="T31" fmla="*/ 287 h 289"/>
                <a:gd name="T32" fmla="*/ 1 w 281"/>
                <a:gd name="T33" fmla="*/ 268 h 289"/>
                <a:gd name="T34" fmla="*/ 1 w 281"/>
                <a:gd name="T35" fmla="*/ 227 h 289"/>
                <a:gd name="T36" fmla="*/ 1 w 281"/>
                <a:gd name="T37" fmla="*/ 190 h 289"/>
                <a:gd name="T38" fmla="*/ 1 w 281"/>
                <a:gd name="T39" fmla="*/ 160 h 289"/>
                <a:gd name="T40" fmla="*/ 1 w 281"/>
                <a:gd name="T41" fmla="*/ 146 h 289"/>
                <a:gd name="T42" fmla="*/ 1 w 281"/>
                <a:gd name="T43" fmla="*/ 143 h 289"/>
                <a:gd name="T44" fmla="*/ 1 w 281"/>
                <a:gd name="T45" fmla="*/ 145 h 289"/>
                <a:gd name="T46" fmla="*/ 1 w 281"/>
                <a:gd name="T47" fmla="*/ 142 h 289"/>
                <a:gd name="T48" fmla="*/ 1 w 281"/>
                <a:gd name="T49" fmla="*/ 119 h 289"/>
                <a:gd name="T50" fmla="*/ 1 w 281"/>
                <a:gd name="T51" fmla="*/ 64 h 289"/>
                <a:gd name="T52" fmla="*/ 1 w 281"/>
                <a:gd name="T53" fmla="*/ 37 h 289"/>
                <a:gd name="T54" fmla="*/ 1 w 281"/>
                <a:gd name="T55" fmla="*/ 35 h 289"/>
                <a:gd name="T56" fmla="*/ 1 w 281"/>
                <a:gd name="T57" fmla="*/ 39 h 289"/>
                <a:gd name="T58" fmla="*/ 1 w 281"/>
                <a:gd name="T59" fmla="*/ 39 h 289"/>
                <a:gd name="T60" fmla="*/ 1 w 281"/>
                <a:gd name="T61" fmla="*/ 26 h 289"/>
                <a:gd name="T62" fmla="*/ 1 w 281"/>
                <a:gd name="T63" fmla="*/ 12 h 289"/>
                <a:gd name="T64" fmla="*/ 1 w 281"/>
                <a:gd name="T65" fmla="*/ 2 h 289"/>
                <a:gd name="T66" fmla="*/ 1 w 281"/>
                <a:gd name="T67" fmla="*/ 2 h 289"/>
                <a:gd name="T68" fmla="*/ 1 w 281"/>
                <a:gd name="T69" fmla="*/ 20 h 289"/>
                <a:gd name="T70" fmla="*/ 1 w 281"/>
                <a:gd name="T71" fmla="*/ 61 h 289"/>
                <a:gd name="T72" fmla="*/ 1 w 281"/>
                <a:gd name="T73" fmla="*/ 87 h 289"/>
                <a:gd name="T74" fmla="*/ 1 w 281"/>
                <a:gd name="T75" fmla="*/ 102 h 2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1"/>
                <a:gd name="T115" fmla="*/ 0 h 289"/>
                <a:gd name="T116" fmla="*/ 281 w 281"/>
                <a:gd name="T117" fmla="*/ 289 h 2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1" h="289">
                  <a:moveTo>
                    <a:pt x="221" y="105"/>
                  </a:moveTo>
                  <a:lnTo>
                    <a:pt x="220" y="114"/>
                  </a:lnTo>
                  <a:lnTo>
                    <a:pt x="222" y="122"/>
                  </a:lnTo>
                  <a:lnTo>
                    <a:pt x="225" y="130"/>
                  </a:lnTo>
                  <a:lnTo>
                    <a:pt x="230" y="137"/>
                  </a:lnTo>
                  <a:lnTo>
                    <a:pt x="236" y="143"/>
                  </a:lnTo>
                  <a:lnTo>
                    <a:pt x="244" y="149"/>
                  </a:lnTo>
                  <a:lnTo>
                    <a:pt x="251" y="153"/>
                  </a:lnTo>
                  <a:lnTo>
                    <a:pt x="259" y="156"/>
                  </a:lnTo>
                  <a:lnTo>
                    <a:pt x="266" y="161"/>
                  </a:lnTo>
                  <a:lnTo>
                    <a:pt x="271" y="166"/>
                  </a:lnTo>
                  <a:lnTo>
                    <a:pt x="276" y="171"/>
                  </a:lnTo>
                  <a:lnTo>
                    <a:pt x="278" y="179"/>
                  </a:lnTo>
                  <a:lnTo>
                    <a:pt x="281" y="198"/>
                  </a:lnTo>
                  <a:lnTo>
                    <a:pt x="281" y="218"/>
                  </a:lnTo>
                  <a:lnTo>
                    <a:pt x="279" y="238"/>
                  </a:lnTo>
                  <a:lnTo>
                    <a:pt x="278" y="257"/>
                  </a:lnTo>
                  <a:lnTo>
                    <a:pt x="271" y="258"/>
                  </a:lnTo>
                  <a:lnTo>
                    <a:pt x="266" y="260"/>
                  </a:lnTo>
                  <a:lnTo>
                    <a:pt x="261" y="264"/>
                  </a:lnTo>
                  <a:lnTo>
                    <a:pt x="255" y="268"/>
                  </a:lnTo>
                  <a:lnTo>
                    <a:pt x="251" y="273"/>
                  </a:lnTo>
                  <a:lnTo>
                    <a:pt x="246" y="278"/>
                  </a:lnTo>
                  <a:lnTo>
                    <a:pt x="241" y="282"/>
                  </a:lnTo>
                  <a:lnTo>
                    <a:pt x="236" y="286"/>
                  </a:lnTo>
                  <a:lnTo>
                    <a:pt x="230" y="287"/>
                  </a:lnTo>
                  <a:lnTo>
                    <a:pt x="223" y="288"/>
                  </a:lnTo>
                  <a:lnTo>
                    <a:pt x="216" y="289"/>
                  </a:lnTo>
                  <a:lnTo>
                    <a:pt x="210" y="289"/>
                  </a:lnTo>
                  <a:lnTo>
                    <a:pt x="205" y="289"/>
                  </a:lnTo>
                  <a:lnTo>
                    <a:pt x="200" y="288"/>
                  </a:lnTo>
                  <a:lnTo>
                    <a:pt x="197" y="287"/>
                  </a:lnTo>
                  <a:lnTo>
                    <a:pt x="195" y="286"/>
                  </a:lnTo>
                  <a:lnTo>
                    <a:pt x="190" y="268"/>
                  </a:lnTo>
                  <a:lnTo>
                    <a:pt x="188" y="248"/>
                  </a:lnTo>
                  <a:lnTo>
                    <a:pt x="188" y="227"/>
                  </a:lnTo>
                  <a:lnTo>
                    <a:pt x="188" y="208"/>
                  </a:lnTo>
                  <a:lnTo>
                    <a:pt x="187" y="190"/>
                  </a:lnTo>
                  <a:lnTo>
                    <a:pt x="183" y="174"/>
                  </a:lnTo>
                  <a:lnTo>
                    <a:pt x="172" y="160"/>
                  </a:lnTo>
                  <a:lnTo>
                    <a:pt x="156" y="151"/>
                  </a:lnTo>
                  <a:lnTo>
                    <a:pt x="139" y="146"/>
                  </a:lnTo>
                  <a:lnTo>
                    <a:pt x="121" y="143"/>
                  </a:lnTo>
                  <a:lnTo>
                    <a:pt x="102" y="143"/>
                  </a:lnTo>
                  <a:lnTo>
                    <a:pt x="84" y="143"/>
                  </a:lnTo>
                  <a:lnTo>
                    <a:pt x="66" y="145"/>
                  </a:lnTo>
                  <a:lnTo>
                    <a:pt x="49" y="145"/>
                  </a:lnTo>
                  <a:lnTo>
                    <a:pt x="34" y="142"/>
                  </a:lnTo>
                  <a:lnTo>
                    <a:pt x="20" y="137"/>
                  </a:lnTo>
                  <a:lnTo>
                    <a:pt x="4" y="119"/>
                  </a:lnTo>
                  <a:lnTo>
                    <a:pt x="0" y="92"/>
                  </a:lnTo>
                  <a:lnTo>
                    <a:pt x="5" y="64"/>
                  </a:lnTo>
                  <a:lnTo>
                    <a:pt x="20" y="44"/>
                  </a:lnTo>
                  <a:lnTo>
                    <a:pt x="31" y="37"/>
                  </a:lnTo>
                  <a:lnTo>
                    <a:pt x="43" y="35"/>
                  </a:lnTo>
                  <a:lnTo>
                    <a:pt x="56" y="35"/>
                  </a:lnTo>
                  <a:lnTo>
                    <a:pt x="70" y="37"/>
                  </a:lnTo>
                  <a:lnTo>
                    <a:pt x="84" y="39"/>
                  </a:lnTo>
                  <a:lnTo>
                    <a:pt x="96" y="40"/>
                  </a:lnTo>
                  <a:lnTo>
                    <a:pt x="107" y="39"/>
                  </a:lnTo>
                  <a:lnTo>
                    <a:pt x="116" y="34"/>
                  </a:lnTo>
                  <a:lnTo>
                    <a:pt x="124" y="26"/>
                  </a:lnTo>
                  <a:lnTo>
                    <a:pt x="131" y="19"/>
                  </a:lnTo>
                  <a:lnTo>
                    <a:pt x="139" y="12"/>
                  </a:lnTo>
                  <a:lnTo>
                    <a:pt x="148" y="6"/>
                  </a:lnTo>
                  <a:lnTo>
                    <a:pt x="156" y="2"/>
                  </a:lnTo>
                  <a:lnTo>
                    <a:pt x="164" y="0"/>
                  </a:lnTo>
                  <a:lnTo>
                    <a:pt x="172" y="2"/>
                  </a:lnTo>
                  <a:lnTo>
                    <a:pt x="180" y="6"/>
                  </a:lnTo>
                  <a:lnTo>
                    <a:pt x="190" y="20"/>
                  </a:lnTo>
                  <a:lnTo>
                    <a:pt x="192" y="39"/>
                  </a:lnTo>
                  <a:lnTo>
                    <a:pt x="192" y="61"/>
                  </a:lnTo>
                  <a:lnTo>
                    <a:pt x="195" y="80"/>
                  </a:lnTo>
                  <a:lnTo>
                    <a:pt x="199" y="87"/>
                  </a:lnTo>
                  <a:lnTo>
                    <a:pt x="205" y="94"/>
                  </a:lnTo>
                  <a:lnTo>
                    <a:pt x="212" y="102"/>
                  </a:lnTo>
                  <a:lnTo>
                    <a:pt x="221" y="105"/>
                  </a:lnTo>
                  <a:close/>
                </a:path>
              </a:pathLst>
            </a:custGeom>
            <a:solidFill>
              <a:srgbClr val="B2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8" name="Freeform 64"/>
            <p:cNvSpPr/>
            <p:nvPr/>
          </p:nvSpPr>
          <p:spPr bwMode="auto">
            <a:xfrm>
              <a:off x="4510" y="1675"/>
              <a:ext cx="287" cy="311"/>
            </a:xfrm>
            <a:custGeom>
              <a:avLst/>
              <a:gdLst>
                <a:gd name="T0" fmla="*/ 1 w 574"/>
                <a:gd name="T1" fmla="*/ 79 h 311"/>
                <a:gd name="T2" fmla="*/ 1 w 574"/>
                <a:gd name="T3" fmla="*/ 78 h 311"/>
                <a:gd name="T4" fmla="*/ 1 w 574"/>
                <a:gd name="T5" fmla="*/ 30 h 311"/>
                <a:gd name="T6" fmla="*/ 1 w 574"/>
                <a:gd name="T7" fmla="*/ 20 h 311"/>
                <a:gd name="T8" fmla="*/ 1 w 574"/>
                <a:gd name="T9" fmla="*/ 16 h 311"/>
                <a:gd name="T10" fmla="*/ 1 w 574"/>
                <a:gd name="T11" fmla="*/ 32 h 311"/>
                <a:gd name="T12" fmla="*/ 1 w 574"/>
                <a:gd name="T13" fmla="*/ 19 h 311"/>
                <a:gd name="T14" fmla="*/ 1 w 574"/>
                <a:gd name="T15" fmla="*/ 17 h 311"/>
                <a:gd name="T16" fmla="*/ 1 w 574"/>
                <a:gd name="T17" fmla="*/ 27 h 311"/>
                <a:gd name="T18" fmla="*/ 1 w 574"/>
                <a:gd name="T19" fmla="*/ 31 h 311"/>
                <a:gd name="T20" fmla="*/ 1 w 574"/>
                <a:gd name="T21" fmla="*/ 16 h 311"/>
                <a:gd name="T22" fmla="*/ 1 w 574"/>
                <a:gd name="T23" fmla="*/ 0 h 311"/>
                <a:gd name="T24" fmla="*/ 1 w 574"/>
                <a:gd name="T25" fmla="*/ 13 h 311"/>
                <a:gd name="T26" fmla="*/ 1 w 574"/>
                <a:gd name="T27" fmla="*/ 43 h 311"/>
                <a:gd name="T28" fmla="*/ 1 w 574"/>
                <a:gd name="T29" fmla="*/ 59 h 311"/>
                <a:gd name="T30" fmla="*/ 1 w 574"/>
                <a:gd name="T31" fmla="*/ 56 h 311"/>
                <a:gd name="T32" fmla="*/ 1 w 574"/>
                <a:gd name="T33" fmla="*/ 43 h 311"/>
                <a:gd name="T34" fmla="*/ 1 w 574"/>
                <a:gd name="T35" fmla="*/ 41 h 311"/>
                <a:gd name="T36" fmla="*/ 1 w 574"/>
                <a:gd name="T37" fmla="*/ 62 h 311"/>
                <a:gd name="T38" fmla="*/ 1 w 574"/>
                <a:gd name="T39" fmla="*/ 92 h 311"/>
                <a:gd name="T40" fmla="*/ 1 w 574"/>
                <a:gd name="T41" fmla="*/ 106 h 311"/>
                <a:gd name="T42" fmla="*/ 1 w 574"/>
                <a:gd name="T43" fmla="*/ 109 h 311"/>
                <a:gd name="T44" fmla="*/ 1 w 574"/>
                <a:gd name="T45" fmla="*/ 130 h 311"/>
                <a:gd name="T46" fmla="*/ 1 w 574"/>
                <a:gd name="T47" fmla="*/ 163 h 311"/>
                <a:gd name="T48" fmla="*/ 1 w 574"/>
                <a:gd name="T49" fmla="*/ 192 h 311"/>
                <a:gd name="T50" fmla="*/ 1 w 574"/>
                <a:gd name="T51" fmla="*/ 207 h 311"/>
                <a:gd name="T52" fmla="*/ 1 w 574"/>
                <a:gd name="T53" fmla="*/ 206 h 311"/>
                <a:gd name="T54" fmla="*/ 0 w 574"/>
                <a:gd name="T55" fmla="*/ 210 h 311"/>
                <a:gd name="T56" fmla="*/ 1 w 574"/>
                <a:gd name="T57" fmla="*/ 223 h 311"/>
                <a:gd name="T58" fmla="*/ 1 w 574"/>
                <a:gd name="T59" fmla="*/ 229 h 311"/>
                <a:gd name="T60" fmla="*/ 1 w 574"/>
                <a:gd name="T61" fmla="*/ 254 h 311"/>
                <a:gd name="T62" fmla="*/ 1 w 574"/>
                <a:gd name="T63" fmla="*/ 273 h 311"/>
                <a:gd name="T64" fmla="*/ 1 w 574"/>
                <a:gd name="T65" fmla="*/ 267 h 311"/>
                <a:gd name="T66" fmla="*/ 1 w 574"/>
                <a:gd name="T67" fmla="*/ 290 h 311"/>
                <a:gd name="T68" fmla="*/ 1 w 574"/>
                <a:gd name="T69" fmla="*/ 284 h 311"/>
                <a:gd name="T70" fmla="*/ 1 w 574"/>
                <a:gd name="T71" fmla="*/ 256 h 311"/>
                <a:gd name="T72" fmla="*/ 1 w 574"/>
                <a:gd name="T73" fmla="*/ 262 h 311"/>
                <a:gd name="T74" fmla="*/ 1 w 574"/>
                <a:gd name="T75" fmla="*/ 302 h 311"/>
                <a:gd name="T76" fmla="*/ 1 w 574"/>
                <a:gd name="T77" fmla="*/ 309 h 311"/>
                <a:gd name="T78" fmla="*/ 1 w 574"/>
                <a:gd name="T79" fmla="*/ 285 h 311"/>
                <a:gd name="T80" fmla="*/ 1 w 574"/>
                <a:gd name="T81" fmla="*/ 255 h 311"/>
                <a:gd name="T82" fmla="*/ 1 w 574"/>
                <a:gd name="T83" fmla="*/ 241 h 311"/>
                <a:gd name="T84" fmla="*/ 1 w 574"/>
                <a:gd name="T85" fmla="*/ 263 h 311"/>
                <a:gd name="T86" fmla="*/ 1 w 574"/>
                <a:gd name="T87" fmla="*/ 269 h 311"/>
                <a:gd name="T88" fmla="*/ 1 w 574"/>
                <a:gd name="T89" fmla="*/ 246 h 311"/>
                <a:gd name="T90" fmla="*/ 1 w 574"/>
                <a:gd name="T91" fmla="*/ 264 h 311"/>
                <a:gd name="T92" fmla="*/ 1 w 574"/>
                <a:gd name="T93" fmla="*/ 261 h 311"/>
                <a:gd name="T94" fmla="*/ 1 w 574"/>
                <a:gd name="T95" fmla="*/ 232 h 311"/>
                <a:gd name="T96" fmla="*/ 1 w 574"/>
                <a:gd name="T97" fmla="*/ 236 h 311"/>
                <a:gd name="T98" fmla="*/ 1 w 574"/>
                <a:gd name="T99" fmla="*/ 244 h 311"/>
                <a:gd name="T100" fmla="*/ 1 w 574"/>
                <a:gd name="T101" fmla="*/ 236 h 311"/>
                <a:gd name="T102" fmla="*/ 1 w 574"/>
                <a:gd name="T103" fmla="*/ 217 h 311"/>
                <a:gd name="T104" fmla="*/ 1 w 574"/>
                <a:gd name="T105" fmla="*/ 192 h 311"/>
                <a:gd name="T106" fmla="*/ 1 w 574"/>
                <a:gd name="T107" fmla="*/ 179 h 311"/>
                <a:gd name="T108" fmla="*/ 1 w 574"/>
                <a:gd name="T109" fmla="*/ 166 h 311"/>
                <a:gd name="T110" fmla="*/ 1 w 574"/>
                <a:gd name="T111" fmla="*/ 146 h 311"/>
                <a:gd name="T112" fmla="*/ 1 w 574"/>
                <a:gd name="T113" fmla="*/ 144 h 311"/>
                <a:gd name="T114" fmla="*/ 1 w 574"/>
                <a:gd name="T115" fmla="*/ 118 h 311"/>
                <a:gd name="T116" fmla="*/ 1 w 574"/>
                <a:gd name="T117" fmla="*/ 110 h 311"/>
                <a:gd name="T118" fmla="*/ 1 w 574"/>
                <a:gd name="T119" fmla="*/ 115 h 311"/>
                <a:gd name="T120" fmla="*/ 1 w 574"/>
                <a:gd name="T121" fmla="*/ 97 h 3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74"/>
                <a:gd name="T184" fmla="*/ 0 h 311"/>
                <a:gd name="T185" fmla="*/ 574 w 574"/>
                <a:gd name="T186" fmla="*/ 311 h 3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74" h="311">
                  <a:moveTo>
                    <a:pt x="436" y="76"/>
                  </a:moveTo>
                  <a:lnTo>
                    <a:pt x="434" y="77"/>
                  </a:lnTo>
                  <a:lnTo>
                    <a:pt x="426" y="79"/>
                  </a:lnTo>
                  <a:lnTo>
                    <a:pt x="415" y="81"/>
                  </a:lnTo>
                  <a:lnTo>
                    <a:pt x="401" y="81"/>
                  </a:lnTo>
                  <a:lnTo>
                    <a:pt x="388" y="78"/>
                  </a:lnTo>
                  <a:lnTo>
                    <a:pt x="373" y="70"/>
                  </a:lnTo>
                  <a:lnTo>
                    <a:pt x="359" y="55"/>
                  </a:lnTo>
                  <a:lnTo>
                    <a:pt x="346" y="30"/>
                  </a:lnTo>
                  <a:lnTo>
                    <a:pt x="345" y="29"/>
                  </a:lnTo>
                  <a:lnTo>
                    <a:pt x="341" y="25"/>
                  </a:lnTo>
                  <a:lnTo>
                    <a:pt x="336" y="20"/>
                  </a:lnTo>
                  <a:lnTo>
                    <a:pt x="329" y="17"/>
                  </a:lnTo>
                  <a:lnTo>
                    <a:pt x="320" y="15"/>
                  </a:lnTo>
                  <a:lnTo>
                    <a:pt x="309" y="16"/>
                  </a:lnTo>
                  <a:lnTo>
                    <a:pt x="299" y="22"/>
                  </a:lnTo>
                  <a:lnTo>
                    <a:pt x="287" y="33"/>
                  </a:lnTo>
                  <a:lnTo>
                    <a:pt x="285" y="32"/>
                  </a:lnTo>
                  <a:lnTo>
                    <a:pt x="279" y="28"/>
                  </a:lnTo>
                  <a:lnTo>
                    <a:pt x="270" y="24"/>
                  </a:lnTo>
                  <a:lnTo>
                    <a:pt x="260" y="19"/>
                  </a:lnTo>
                  <a:lnTo>
                    <a:pt x="249" y="16"/>
                  </a:lnTo>
                  <a:lnTo>
                    <a:pt x="241" y="15"/>
                  </a:lnTo>
                  <a:lnTo>
                    <a:pt x="236" y="17"/>
                  </a:lnTo>
                  <a:lnTo>
                    <a:pt x="233" y="25"/>
                  </a:lnTo>
                  <a:lnTo>
                    <a:pt x="231" y="26"/>
                  </a:lnTo>
                  <a:lnTo>
                    <a:pt x="225" y="27"/>
                  </a:lnTo>
                  <a:lnTo>
                    <a:pt x="216" y="29"/>
                  </a:lnTo>
                  <a:lnTo>
                    <a:pt x="204" y="30"/>
                  </a:lnTo>
                  <a:lnTo>
                    <a:pt x="192" y="31"/>
                  </a:lnTo>
                  <a:lnTo>
                    <a:pt x="178" y="29"/>
                  </a:lnTo>
                  <a:lnTo>
                    <a:pt x="166" y="25"/>
                  </a:lnTo>
                  <a:lnTo>
                    <a:pt x="155" y="16"/>
                  </a:lnTo>
                  <a:lnTo>
                    <a:pt x="146" y="7"/>
                  </a:lnTo>
                  <a:lnTo>
                    <a:pt x="136" y="2"/>
                  </a:lnTo>
                  <a:lnTo>
                    <a:pt x="130" y="0"/>
                  </a:lnTo>
                  <a:lnTo>
                    <a:pt x="124" y="1"/>
                  </a:lnTo>
                  <a:lnTo>
                    <a:pt x="120" y="5"/>
                  </a:lnTo>
                  <a:lnTo>
                    <a:pt x="121" y="13"/>
                  </a:lnTo>
                  <a:lnTo>
                    <a:pt x="125" y="21"/>
                  </a:lnTo>
                  <a:lnTo>
                    <a:pt x="133" y="32"/>
                  </a:lnTo>
                  <a:lnTo>
                    <a:pt x="141" y="43"/>
                  </a:lnTo>
                  <a:lnTo>
                    <a:pt x="146" y="50"/>
                  </a:lnTo>
                  <a:lnTo>
                    <a:pt x="147" y="56"/>
                  </a:lnTo>
                  <a:lnTo>
                    <a:pt x="144" y="59"/>
                  </a:lnTo>
                  <a:lnTo>
                    <a:pt x="139" y="60"/>
                  </a:lnTo>
                  <a:lnTo>
                    <a:pt x="131" y="59"/>
                  </a:lnTo>
                  <a:lnTo>
                    <a:pt x="121" y="56"/>
                  </a:lnTo>
                  <a:lnTo>
                    <a:pt x="110" y="51"/>
                  </a:lnTo>
                  <a:lnTo>
                    <a:pt x="98" y="46"/>
                  </a:lnTo>
                  <a:lnTo>
                    <a:pt x="86" y="43"/>
                  </a:lnTo>
                  <a:lnTo>
                    <a:pt x="75" y="40"/>
                  </a:lnTo>
                  <a:lnTo>
                    <a:pt x="66" y="39"/>
                  </a:lnTo>
                  <a:lnTo>
                    <a:pt x="60" y="41"/>
                  </a:lnTo>
                  <a:lnTo>
                    <a:pt x="57" y="45"/>
                  </a:lnTo>
                  <a:lnTo>
                    <a:pt x="59" y="51"/>
                  </a:lnTo>
                  <a:lnTo>
                    <a:pt x="66" y="62"/>
                  </a:lnTo>
                  <a:lnTo>
                    <a:pt x="74" y="74"/>
                  </a:lnTo>
                  <a:lnTo>
                    <a:pt x="77" y="84"/>
                  </a:lnTo>
                  <a:lnTo>
                    <a:pt x="75" y="92"/>
                  </a:lnTo>
                  <a:lnTo>
                    <a:pt x="72" y="99"/>
                  </a:lnTo>
                  <a:lnTo>
                    <a:pt x="66" y="103"/>
                  </a:lnTo>
                  <a:lnTo>
                    <a:pt x="59" y="106"/>
                  </a:lnTo>
                  <a:lnTo>
                    <a:pt x="51" y="108"/>
                  </a:lnTo>
                  <a:lnTo>
                    <a:pt x="44" y="108"/>
                  </a:lnTo>
                  <a:lnTo>
                    <a:pt x="36" y="109"/>
                  </a:lnTo>
                  <a:lnTo>
                    <a:pt x="25" y="114"/>
                  </a:lnTo>
                  <a:lnTo>
                    <a:pt x="14" y="120"/>
                  </a:lnTo>
                  <a:lnTo>
                    <a:pt x="6" y="130"/>
                  </a:lnTo>
                  <a:lnTo>
                    <a:pt x="4" y="139"/>
                  </a:lnTo>
                  <a:lnTo>
                    <a:pt x="9" y="151"/>
                  </a:lnTo>
                  <a:lnTo>
                    <a:pt x="22" y="163"/>
                  </a:lnTo>
                  <a:lnTo>
                    <a:pt x="50" y="174"/>
                  </a:lnTo>
                  <a:lnTo>
                    <a:pt x="79" y="185"/>
                  </a:lnTo>
                  <a:lnTo>
                    <a:pt x="98" y="192"/>
                  </a:lnTo>
                  <a:lnTo>
                    <a:pt x="109" y="199"/>
                  </a:lnTo>
                  <a:lnTo>
                    <a:pt x="111" y="204"/>
                  </a:lnTo>
                  <a:lnTo>
                    <a:pt x="104" y="207"/>
                  </a:lnTo>
                  <a:lnTo>
                    <a:pt x="89" y="208"/>
                  </a:lnTo>
                  <a:lnTo>
                    <a:pt x="67" y="208"/>
                  </a:lnTo>
                  <a:lnTo>
                    <a:pt x="37" y="206"/>
                  </a:lnTo>
                  <a:lnTo>
                    <a:pt x="12" y="205"/>
                  </a:lnTo>
                  <a:lnTo>
                    <a:pt x="2" y="207"/>
                  </a:lnTo>
                  <a:lnTo>
                    <a:pt x="0" y="210"/>
                  </a:lnTo>
                  <a:lnTo>
                    <a:pt x="9" y="215"/>
                  </a:lnTo>
                  <a:lnTo>
                    <a:pt x="21" y="220"/>
                  </a:lnTo>
                  <a:lnTo>
                    <a:pt x="36" y="223"/>
                  </a:lnTo>
                  <a:lnTo>
                    <a:pt x="50" y="226"/>
                  </a:lnTo>
                  <a:lnTo>
                    <a:pt x="60" y="226"/>
                  </a:lnTo>
                  <a:lnTo>
                    <a:pt x="68" y="229"/>
                  </a:lnTo>
                  <a:lnTo>
                    <a:pt x="78" y="235"/>
                  </a:lnTo>
                  <a:lnTo>
                    <a:pt x="86" y="244"/>
                  </a:lnTo>
                  <a:lnTo>
                    <a:pt x="92" y="254"/>
                  </a:lnTo>
                  <a:lnTo>
                    <a:pt x="94" y="264"/>
                  </a:lnTo>
                  <a:lnTo>
                    <a:pt x="92" y="270"/>
                  </a:lnTo>
                  <a:lnTo>
                    <a:pt x="82" y="273"/>
                  </a:lnTo>
                  <a:lnTo>
                    <a:pt x="67" y="268"/>
                  </a:lnTo>
                  <a:lnTo>
                    <a:pt x="56" y="264"/>
                  </a:lnTo>
                  <a:lnTo>
                    <a:pt x="59" y="267"/>
                  </a:lnTo>
                  <a:lnTo>
                    <a:pt x="73" y="274"/>
                  </a:lnTo>
                  <a:lnTo>
                    <a:pt x="95" y="282"/>
                  </a:lnTo>
                  <a:lnTo>
                    <a:pt x="119" y="290"/>
                  </a:lnTo>
                  <a:lnTo>
                    <a:pt x="143" y="295"/>
                  </a:lnTo>
                  <a:lnTo>
                    <a:pt x="163" y="294"/>
                  </a:lnTo>
                  <a:lnTo>
                    <a:pt x="174" y="284"/>
                  </a:lnTo>
                  <a:lnTo>
                    <a:pt x="183" y="272"/>
                  </a:lnTo>
                  <a:lnTo>
                    <a:pt x="192" y="262"/>
                  </a:lnTo>
                  <a:lnTo>
                    <a:pt x="204" y="256"/>
                  </a:lnTo>
                  <a:lnTo>
                    <a:pt x="218" y="254"/>
                  </a:lnTo>
                  <a:lnTo>
                    <a:pt x="233" y="256"/>
                  </a:lnTo>
                  <a:lnTo>
                    <a:pt x="249" y="262"/>
                  </a:lnTo>
                  <a:lnTo>
                    <a:pt x="264" y="273"/>
                  </a:lnTo>
                  <a:lnTo>
                    <a:pt x="279" y="288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09" y="311"/>
                  </a:lnTo>
                  <a:lnTo>
                    <a:pt x="314" y="309"/>
                  </a:lnTo>
                  <a:lnTo>
                    <a:pt x="316" y="304"/>
                  </a:lnTo>
                  <a:lnTo>
                    <a:pt x="316" y="295"/>
                  </a:lnTo>
                  <a:lnTo>
                    <a:pt x="315" y="285"/>
                  </a:lnTo>
                  <a:lnTo>
                    <a:pt x="312" y="275"/>
                  </a:lnTo>
                  <a:lnTo>
                    <a:pt x="310" y="264"/>
                  </a:lnTo>
                  <a:lnTo>
                    <a:pt x="314" y="255"/>
                  </a:lnTo>
                  <a:lnTo>
                    <a:pt x="321" y="248"/>
                  </a:lnTo>
                  <a:lnTo>
                    <a:pt x="330" y="243"/>
                  </a:lnTo>
                  <a:lnTo>
                    <a:pt x="341" y="241"/>
                  </a:lnTo>
                  <a:lnTo>
                    <a:pt x="353" y="244"/>
                  </a:lnTo>
                  <a:lnTo>
                    <a:pt x="366" y="251"/>
                  </a:lnTo>
                  <a:lnTo>
                    <a:pt x="378" y="263"/>
                  </a:lnTo>
                  <a:lnTo>
                    <a:pt x="391" y="273"/>
                  </a:lnTo>
                  <a:lnTo>
                    <a:pt x="403" y="274"/>
                  </a:lnTo>
                  <a:lnTo>
                    <a:pt x="414" y="269"/>
                  </a:lnTo>
                  <a:lnTo>
                    <a:pt x="426" y="261"/>
                  </a:lnTo>
                  <a:lnTo>
                    <a:pt x="437" y="252"/>
                  </a:lnTo>
                  <a:lnTo>
                    <a:pt x="447" y="246"/>
                  </a:lnTo>
                  <a:lnTo>
                    <a:pt x="459" y="246"/>
                  </a:lnTo>
                  <a:lnTo>
                    <a:pt x="469" y="253"/>
                  </a:lnTo>
                  <a:lnTo>
                    <a:pt x="479" y="264"/>
                  </a:lnTo>
                  <a:lnTo>
                    <a:pt x="484" y="267"/>
                  </a:lnTo>
                  <a:lnTo>
                    <a:pt x="488" y="266"/>
                  </a:lnTo>
                  <a:lnTo>
                    <a:pt x="487" y="261"/>
                  </a:lnTo>
                  <a:lnTo>
                    <a:pt x="482" y="253"/>
                  </a:lnTo>
                  <a:lnTo>
                    <a:pt x="474" y="243"/>
                  </a:lnTo>
                  <a:lnTo>
                    <a:pt x="460" y="232"/>
                  </a:lnTo>
                  <a:lnTo>
                    <a:pt x="443" y="221"/>
                  </a:lnTo>
                  <a:lnTo>
                    <a:pt x="461" y="230"/>
                  </a:lnTo>
                  <a:lnTo>
                    <a:pt x="480" y="236"/>
                  </a:lnTo>
                  <a:lnTo>
                    <a:pt x="496" y="240"/>
                  </a:lnTo>
                  <a:lnTo>
                    <a:pt x="513" y="243"/>
                  </a:lnTo>
                  <a:lnTo>
                    <a:pt x="527" y="244"/>
                  </a:lnTo>
                  <a:lnTo>
                    <a:pt x="541" y="243"/>
                  </a:lnTo>
                  <a:lnTo>
                    <a:pt x="552" y="239"/>
                  </a:lnTo>
                  <a:lnTo>
                    <a:pt x="562" y="236"/>
                  </a:lnTo>
                  <a:lnTo>
                    <a:pt x="568" y="231"/>
                  </a:lnTo>
                  <a:lnTo>
                    <a:pt x="573" y="224"/>
                  </a:lnTo>
                  <a:lnTo>
                    <a:pt x="574" y="217"/>
                  </a:lnTo>
                  <a:lnTo>
                    <a:pt x="573" y="209"/>
                  </a:lnTo>
                  <a:lnTo>
                    <a:pt x="567" y="201"/>
                  </a:lnTo>
                  <a:lnTo>
                    <a:pt x="558" y="192"/>
                  </a:lnTo>
                  <a:lnTo>
                    <a:pt x="545" y="183"/>
                  </a:lnTo>
                  <a:lnTo>
                    <a:pt x="528" y="174"/>
                  </a:lnTo>
                  <a:lnTo>
                    <a:pt x="547" y="179"/>
                  </a:lnTo>
                  <a:lnTo>
                    <a:pt x="560" y="179"/>
                  </a:lnTo>
                  <a:lnTo>
                    <a:pt x="570" y="174"/>
                  </a:lnTo>
                  <a:lnTo>
                    <a:pt x="572" y="166"/>
                  </a:lnTo>
                  <a:lnTo>
                    <a:pt x="567" y="158"/>
                  </a:lnTo>
                  <a:lnTo>
                    <a:pt x="555" y="150"/>
                  </a:lnTo>
                  <a:lnTo>
                    <a:pt x="533" y="146"/>
                  </a:lnTo>
                  <a:lnTo>
                    <a:pt x="503" y="147"/>
                  </a:lnTo>
                  <a:lnTo>
                    <a:pt x="472" y="148"/>
                  </a:lnTo>
                  <a:lnTo>
                    <a:pt x="450" y="144"/>
                  </a:lnTo>
                  <a:lnTo>
                    <a:pt x="437" y="136"/>
                  </a:lnTo>
                  <a:lnTo>
                    <a:pt x="431" y="127"/>
                  </a:lnTo>
                  <a:lnTo>
                    <a:pt x="435" y="118"/>
                  </a:lnTo>
                  <a:lnTo>
                    <a:pt x="446" y="112"/>
                  </a:lnTo>
                  <a:lnTo>
                    <a:pt x="465" y="108"/>
                  </a:lnTo>
                  <a:lnTo>
                    <a:pt x="491" y="110"/>
                  </a:lnTo>
                  <a:lnTo>
                    <a:pt x="514" y="115"/>
                  </a:lnTo>
                  <a:lnTo>
                    <a:pt x="525" y="116"/>
                  </a:lnTo>
                  <a:lnTo>
                    <a:pt x="525" y="115"/>
                  </a:lnTo>
                  <a:lnTo>
                    <a:pt x="518" y="110"/>
                  </a:lnTo>
                  <a:lnTo>
                    <a:pt x="503" y="105"/>
                  </a:lnTo>
                  <a:lnTo>
                    <a:pt x="483" y="97"/>
                  </a:lnTo>
                  <a:lnTo>
                    <a:pt x="460" y="87"/>
                  </a:lnTo>
                  <a:lnTo>
                    <a:pt x="436" y="76"/>
                  </a:lnTo>
                  <a:close/>
                </a:path>
              </a:pathLst>
            </a:custGeom>
            <a:solidFill>
              <a:srgbClr val="E0A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9" name="Freeform 65"/>
            <p:cNvSpPr/>
            <p:nvPr/>
          </p:nvSpPr>
          <p:spPr bwMode="auto">
            <a:xfrm>
              <a:off x="4684" y="1586"/>
              <a:ext cx="144" cy="624"/>
            </a:xfrm>
            <a:custGeom>
              <a:avLst/>
              <a:gdLst>
                <a:gd name="T0" fmla="*/ 1 w 286"/>
                <a:gd name="T1" fmla="*/ 118 h 624"/>
                <a:gd name="T2" fmla="*/ 1 w 286"/>
                <a:gd name="T3" fmla="*/ 115 h 624"/>
                <a:gd name="T4" fmla="*/ 1 w 286"/>
                <a:gd name="T5" fmla="*/ 125 h 624"/>
                <a:gd name="T6" fmla="*/ 1 w 286"/>
                <a:gd name="T7" fmla="*/ 226 h 624"/>
                <a:gd name="T8" fmla="*/ 1 w 286"/>
                <a:gd name="T9" fmla="*/ 300 h 624"/>
                <a:gd name="T10" fmla="*/ 0 w 286"/>
                <a:gd name="T11" fmla="*/ 374 h 624"/>
                <a:gd name="T12" fmla="*/ 1 w 286"/>
                <a:gd name="T13" fmla="*/ 438 h 624"/>
                <a:gd name="T14" fmla="*/ 1 w 286"/>
                <a:gd name="T15" fmla="*/ 465 h 624"/>
                <a:gd name="T16" fmla="*/ 1 w 286"/>
                <a:gd name="T17" fmla="*/ 495 h 624"/>
                <a:gd name="T18" fmla="*/ 1 w 286"/>
                <a:gd name="T19" fmla="*/ 518 h 624"/>
                <a:gd name="T20" fmla="*/ 1 w 286"/>
                <a:gd name="T21" fmla="*/ 517 h 624"/>
                <a:gd name="T22" fmla="*/ 1 w 286"/>
                <a:gd name="T23" fmla="*/ 508 h 624"/>
                <a:gd name="T24" fmla="*/ 1 w 286"/>
                <a:gd name="T25" fmla="*/ 499 h 624"/>
                <a:gd name="T26" fmla="*/ 1 w 286"/>
                <a:gd name="T27" fmla="*/ 515 h 624"/>
                <a:gd name="T28" fmla="*/ 1 w 286"/>
                <a:gd name="T29" fmla="*/ 555 h 624"/>
                <a:gd name="T30" fmla="*/ 1 w 286"/>
                <a:gd name="T31" fmla="*/ 575 h 624"/>
                <a:gd name="T32" fmla="*/ 1 w 286"/>
                <a:gd name="T33" fmla="*/ 600 h 624"/>
                <a:gd name="T34" fmla="*/ 1 w 286"/>
                <a:gd name="T35" fmla="*/ 618 h 624"/>
                <a:gd name="T36" fmla="*/ 1 w 286"/>
                <a:gd name="T37" fmla="*/ 622 h 624"/>
                <a:gd name="T38" fmla="*/ 1 w 286"/>
                <a:gd name="T39" fmla="*/ 621 h 624"/>
                <a:gd name="T40" fmla="*/ 1 w 286"/>
                <a:gd name="T41" fmla="*/ 613 h 624"/>
                <a:gd name="T42" fmla="*/ 1 w 286"/>
                <a:gd name="T43" fmla="*/ 604 h 624"/>
                <a:gd name="T44" fmla="*/ 1 w 286"/>
                <a:gd name="T45" fmla="*/ 602 h 624"/>
                <a:gd name="T46" fmla="*/ 1 w 286"/>
                <a:gd name="T47" fmla="*/ 595 h 624"/>
                <a:gd name="T48" fmla="*/ 1 w 286"/>
                <a:gd name="T49" fmla="*/ 532 h 624"/>
                <a:gd name="T50" fmla="*/ 1 w 286"/>
                <a:gd name="T51" fmla="*/ 476 h 624"/>
                <a:gd name="T52" fmla="*/ 1 w 286"/>
                <a:gd name="T53" fmla="*/ 449 h 624"/>
                <a:gd name="T54" fmla="*/ 1 w 286"/>
                <a:gd name="T55" fmla="*/ 425 h 624"/>
                <a:gd name="T56" fmla="*/ 1 w 286"/>
                <a:gd name="T57" fmla="*/ 413 h 624"/>
                <a:gd name="T58" fmla="*/ 1 w 286"/>
                <a:gd name="T59" fmla="*/ 408 h 624"/>
                <a:gd name="T60" fmla="*/ 1 w 286"/>
                <a:gd name="T61" fmla="*/ 386 h 624"/>
                <a:gd name="T62" fmla="*/ 1 w 286"/>
                <a:gd name="T63" fmla="*/ 345 h 624"/>
                <a:gd name="T64" fmla="*/ 1 w 286"/>
                <a:gd name="T65" fmla="*/ 319 h 624"/>
                <a:gd name="T66" fmla="*/ 1 w 286"/>
                <a:gd name="T67" fmla="*/ 303 h 624"/>
                <a:gd name="T68" fmla="*/ 1 w 286"/>
                <a:gd name="T69" fmla="*/ 284 h 624"/>
                <a:gd name="T70" fmla="*/ 1 w 286"/>
                <a:gd name="T71" fmla="*/ 211 h 624"/>
                <a:gd name="T72" fmla="*/ 1 w 286"/>
                <a:gd name="T73" fmla="*/ 136 h 624"/>
                <a:gd name="T74" fmla="*/ 1 w 286"/>
                <a:gd name="T75" fmla="*/ 68 h 624"/>
                <a:gd name="T76" fmla="*/ 1 w 286"/>
                <a:gd name="T77" fmla="*/ 20 h 624"/>
                <a:gd name="T78" fmla="*/ 1 w 286"/>
                <a:gd name="T79" fmla="*/ 0 h 624"/>
                <a:gd name="T80" fmla="*/ 1 w 286"/>
                <a:gd name="T81" fmla="*/ 35 h 624"/>
                <a:gd name="T82" fmla="*/ 1 w 286"/>
                <a:gd name="T83" fmla="*/ 85 h 624"/>
                <a:gd name="T84" fmla="*/ 1 w 286"/>
                <a:gd name="T85" fmla="*/ 121 h 624"/>
                <a:gd name="T86" fmla="*/ 1 w 286"/>
                <a:gd name="T87" fmla="*/ 121 h 6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6"/>
                <a:gd name="T133" fmla="*/ 0 h 624"/>
                <a:gd name="T134" fmla="*/ 286 w 286"/>
                <a:gd name="T135" fmla="*/ 624 h 6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6" h="624">
                  <a:moveTo>
                    <a:pt x="110" y="121"/>
                  </a:moveTo>
                  <a:lnTo>
                    <a:pt x="104" y="119"/>
                  </a:lnTo>
                  <a:lnTo>
                    <a:pt x="96" y="118"/>
                  </a:lnTo>
                  <a:lnTo>
                    <a:pt x="89" y="116"/>
                  </a:lnTo>
                  <a:lnTo>
                    <a:pt x="82" y="115"/>
                  </a:lnTo>
                  <a:lnTo>
                    <a:pt x="76" y="115"/>
                  </a:lnTo>
                  <a:lnTo>
                    <a:pt x="70" y="117"/>
                  </a:lnTo>
                  <a:lnTo>
                    <a:pt x="66" y="120"/>
                  </a:lnTo>
                  <a:lnTo>
                    <a:pt x="65" y="125"/>
                  </a:lnTo>
                  <a:lnTo>
                    <a:pt x="61" y="160"/>
                  </a:lnTo>
                  <a:lnTo>
                    <a:pt x="59" y="193"/>
                  </a:lnTo>
                  <a:lnTo>
                    <a:pt x="59" y="226"/>
                  </a:lnTo>
                  <a:lnTo>
                    <a:pt x="59" y="261"/>
                  </a:lnTo>
                  <a:lnTo>
                    <a:pt x="38" y="279"/>
                  </a:lnTo>
                  <a:lnTo>
                    <a:pt x="20" y="300"/>
                  </a:lnTo>
                  <a:lnTo>
                    <a:pt x="8" y="324"/>
                  </a:lnTo>
                  <a:lnTo>
                    <a:pt x="1" y="350"/>
                  </a:lnTo>
                  <a:lnTo>
                    <a:pt x="0" y="374"/>
                  </a:lnTo>
                  <a:lnTo>
                    <a:pt x="3" y="399"/>
                  </a:lnTo>
                  <a:lnTo>
                    <a:pt x="13" y="421"/>
                  </a:lnTo>
                  <a:lnTo>
                    <a:pt x="30" y="438"/>
                  </a:lnTo>
                  <a:lnTo>
                    <a:pt x="41" y="446"/>
                  </a:lnTo>
                  <a:lnTo>
                    <a:pt x="53" y="456"/>
                  </a:lnTo>
                  <a:lnTo>
                    <a:pt x="65" y="465"/>
                  </a:lnTo>
                  <a:lnTo>
                    <a:pt x="77" y="474"/>
                  </a:lnTo>
                  <a:lnTo>
                    <a:pt x="88" y="484"/>
                  </a:lnTo>
                  <a:lnTo>
                    <a:pt x="100" y="495"/>
                  </a:lnTo>
                  <a:lnTo>
                    <a:pt x="110" y="505"/>
                  </a:lnTo>
                  <a:lnTo>
                    <a:pt x="121" y="517"/>
                  </a:lnTo>
                  <a:lnTo>
                    <a:pt x="123" y="518"/>
                  </a:lnTo>
                  <a:lnTo>
                    <a:pt x="126" y="519"/>
                  </a:lnTo>
                  <a:lnTo>
                    <a:pt x="131" y="519"/>
                  </a:lnTo>
                  <a:lnTo>
                    <a:pt x="137" y="517"/>
                  </a:lnTo>
                  <a:lnTo>
                    <a:pt x="141" y="515"/>
                  </a:lnTo>
                  <a:lnTo>
                    <a:pt x="147" y="512"/>
                  </a:lnTo>
                  <a:lnTo>
                    <a:pt x="152" y="508"/>
                  </a:lnTo>
                  <a:lnTo>
                    <a:pt x="155" y="503"/>
                  </a:lnTo>
                  <a:lnTo>
                    <a:pt x="162" y="500"/>
                  </a:lnTo>
                  <a:lnTo>
                    <a:pt x="170" y="499"/>
                  </a:lnTo>
                  <a:lnTo>
                    <a:pt x="177" y="500"/>
                  </a:lnTo>
                  <a:lnTo>
                    <a:pt x="180" y="503"/>
                  </a:lnTo>
                  <a:lnTo>
                    <a:pt x="186" y="515"/>
                  </a:lnTo>
                  <a:lnTo>
                    <a:pt x="188" y="529"/>
                  </a:lnTo>
                  <a:lnTo>
                    <a:pt x="186" y="543"/>
                  </a:lnTo>
                  <a:lnTo>
                    <a:pt x="180" y="555"/>
                  </a:lnTo>
                  <a:lnTo>
                    <a:pt x="175" y="560"/>
                  </a:lnTo>
                  <a:lnTo>
                    <a:pt x="169" y="568"/>
                  </a:lnTo>
                  <a:lnTo>
                    <a:pt x="163" y="575"/>
                  </a:lnTo>
                  <a:lnTo>
                    <a:pt x="159" y="583"/>
                  </a:lnTo>
                  <a:lnTo>
                    <a:pt x="155" y="591"/>
                  </a:lnTo>
                  <a:lnTo>
                    <a:pt x="153" y="600"/>
                  </a:lnTo>
                  <a:lnTo>
                    <a:pt x="153" y="607"/>
                  </a:lnTo>
                  <a:lnTo>
                    <a:pt x="155" y="615"/>
                  </a:lnTo>
                  <a:lnTo>
                    <a:pt x="157" y="618"/>
                  </a:lnTo>
                  <a:lnTo>
                    <a:pt x="162" y="620"/>
                  </a:lnTo>
                  <a:lnTo>
                    <a:pt x="167" y="622"/>
                  </a:lnTo>
                  <a:lnTo>
                    <a:pt x="171" y="622"/>
                  </a:lnTo>
                  <a:lnTo>
                    <a:pt x="177" y="624"/>
                  </a:lnTo>
                  <a:lnTo>
                    <a:pt x="182" y="622"/>
                  </a:lnTo>
                  <a:lnTo>
                    <a:pt x="186" y="621"/>
                  </a:lnTo>
                  <a:lnTo>
                    <a:pt x="191" y="620"/>
                  </a:lnTo>
                  <a:lnTo>
                    <a:pt x="192" y="616"/>
                  </a:lnTo>
                  <a:lnTo>
                    <a:pt x="195" y="613"/>
                  </a:lnTo>
                  <a:lnTo>
                    <a:pt x="197" y="610"/>
                  </a:lnTo>
                  <a:lnTo>
                    <a:pt x="195" y="606"/>
                  </a:lnTo>
                  <a:lnTo>
                    <a:pt x="203" y="604"/>
                  </a:lnTo>
                  <a:lnTo>
                    <a:pt x="212" y="602"/>
                  </a:lnTo>
                  <a:lnTo>
                    <a:pt x="220" y="602"/>
                  </a:lnTo>
                  <a:lnTo>
                    <a:pt x="228" y="602"/>
                  </a:lnTo>
                  <a:lnTo>
                    <a:pt x="236" y="601"/>
                  </a:lnTo>
                  <a:lnTo>
                    <a:pt x="241" y="599"/>
                  </a:lnTo>
                  <a:lnTo>
                    <a:pt x="247" y="595"/>
                  </a:lnTo>
                  <a:lnTo>
                    <a:pt x="250" y="587"/>
                  </a:lnTo>
                  <a:lnTo>
                    <a:pt x="251" y="559"/>
                  </a:lnTo>
                  <a:lnTo>
                    <a:pt x="250" y="532"/>
                  </a:lnTo>
                  <a:lnTo>
                    <a:pt x="248" y="507"/>
                  </a:lnTo>
                  <a:lnTo>
                    <a:pt x="255" y="485"/>
                  </a:lnTo>
                  <a:lnTo>
                    <a:pt x="260" y="476"/>
                  </a:lnTo>
                  <a:lnTo>
                    <a:pt x="267" y="467"/>
                  </a:lnTo>
                  <a:lnTo>
                    <a:pt x="273" y="457"/>
                  </a:lnTo>
                  <a:lnTo>
                    <a:pt x="279" y="449"/>
                  </a:lnTo>
                  <a:lnTo>
                    <a:pt x="284" y="440"/>
                  </a:lnTo>
                  <a:lnTo>
                    <a:pt x="286" y="432"/>
                  </a:lnTo>
                  <a:lnTo>
                    <a:pt x="285" y="425"/>
                  </a:lnTo>
                  <a:lnTo>
                    <a:pt x="281" y="420"/>
                  </a:lnTo>
                  <a:lnTo>
                    <a:pt x="271" y="415"/>
                  </a:lnTo>
                  <a:lnTo>
                    <a:pt x="261" y="413"/>
                  </a:lnTo>
                  <a:lnTo>
                    <a:pt x="248" y="412"/>
                  </a:lnTo>
                  <a:lnTo>
                    <a:pt x="236" y="410"/>
                  </a:lnTo>
                  <a:lnTo>
                    <a:pt x="223" y="408"/>
                  </a:lnTo>
                  <a:lnTo>
                    <a:pt x="213" y="403"/>
                  </a:lnTo>
                  <a:lnTo>
                    <a:pt x="202" y="397"/>
                  </a:lnTo>
                  <a:lnTo>
                    <a:pt x="195" y="386"/>
                  </a:lnTo>
                  <a:lnTo>
                    <a:pt x="193" y="372"/>
                  </a:lnTo>
                  <a:lnTo>
                    <a:pt x="193" y="358"/>
                  </a:lnTo>
                  <a:lnTo>
                    <a:pt x="194" y="345"/>
                  </a:lnTo>
                  <a:lnTo>
                    <a:pt x="200" y="332"/>
                  </a:lnTo>
                  <a:lnTo>
                    <a:pt x="205" y="325"/>
                  </a:lnTo>
                  <a:lnTo>
                    <a:pt x="210" y="319"/>
                  </a:lnTo>
                  <a:lnTo>
                    <a:pt x="216" y="313"/>
                  </a:lnTo>
                  <a:lnTo>
                    <a:pt x="222" y="308"/>
                  </a:lnTo>
                  <a:lnTo>
                    <a:pt x="228" y="303"/>
                  </a:lnTo>
                  <a:lnTo>
                    <a:pt x="233" y="297"/>
                  </a:lnTo>
                  <a:lnTo>
                    <a:pt x="237" y="291"/>
                  </a:lnTo>
                  <a:lnTo>
                    <a:pt x="240" y="284"/>
                  </a:lnTo>
                  <a:lnTo>
                    <a:pt x="247" y="260"/>
                  </a:lnTo>
                  <a:lnTo>
                    <a:pt x="250" y="236"/>
                  </a:lnTo>
                  <a:lnTo>
                    <a:pt x="250" y="211"/>
                  </a:lnTo>
                  <a:lnTo>
                    <a:pt x="246" y="187"/>
                  </a:lnTo>
                  <a:lnTo>
                    <a:pt x="240" y="161"/>
                  </a:lnTo>
                  <a:lnTo>
                    <a:pt x="236" y="136"/>
                  </a:lnTo>
                  <a:lnTo>
                    <a:pt x="230" y="110"/>
                  </a:lnTo>
                  <a:lnTo>
                    <a:pt x="225" y="84"/>
                  </a:lnTo>
                  <a:lnTo>
                    <a:pt x="222" y="68"/>
                  </a:lnTo>
                  <a:lnTo>
                    <a:pt x="216" y="51"/>
                  </a:lnTo>
                  <a:lnTo>
                    <a:pt x="207" y="35"/>
                  </a:lnTo>
                  <a:lnTo>
                    <a:pt x="197" y="20"/>
                  </a:lnTo>
                  <a:lnTo>
                    <a:pt x="184" y="8"/>
                  </a:lnTo>
                  <a:lnTo>
                    <a:pt x="170" y="1"/>
                  </a:lnTo>
                  <a:lnTo>
                    <a:pt x="153" y="0"/>
                  </a:lnTo>
                  <a:lnTo>
                    <a:pt x="135" y="6"/>
                  </a:lnTo>
                  <a:lnTo>
                    <a:pt x="126" y="17"/>
                  </a:lnTo>
                  <a:lnTo>
                    <a:pt x="124" y="35"/>
                  </a:lnTo>
                  <a:lnTo>
                    <a:pt x="124" y="55"/>
                  </a:lnTo>
                  <a:lnTo>
                    <a:pt x="121" y="74"/>
                  </a:lnTo>
                  <a:lnTo>
                    <a:pt x="115" y="85"/>
                  </a:lnTo>
                  <a:lnTo>
                    <a:pt x="107" y="96"/>
                  </a:lnTo>
                  <a:lnTo>
                    <a:pt x="100" y="108"/>
                  </a:lnTo>
                  <a:lnTo>
                    <a:pt x="100" y="121"/>
                  </a:lnTo>
                  <a:lnTo>
                    <a:pt x="101" y="121"/>
                  </a:lnTo>
                  <a:lnTo>
                    <a:pt x="103" y="121"/>
                  </a:lnTo>
                  <a:lnTo>
                    <a:pt x="107" y="121"/>
                  </a:lnTo>
                  <a:lnTo>
                    <a:pt x="110" y="121"/>
                  </a:lnTo>
                  <a:close/>
                </a:path>
              </a:pathLst>
            </a:custGeom>
            <a:solidFill>
              <a:srgbClr val="B2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0" name="Freeform 66"/>
            <p:cNvSpPr/>
            <p:nvPr/>
          </p:nvSpPr>
          <p:spPr bwMode="auto">
            <a:xfrm>
              <a:off x="4505" y="1566"/>
              <a:ext cx="179" cy="505"/>
            </a:xfrm>
            <a:custGeom>
              <a:avLst/>
              <a:gdLst>
                <a:gd name="T0" fmla="*/ 0 w 359"/>
                <a:gd name="T1" fmla="*/ 64 h 505"/>
                <a:gd name="T2" fmla="*/ 0 w 359"/>
                <a:gd name="T3" fmla="*/ 67 h 505"/>
                <a:gd name="T4" fmla="*/ 0 w 359"/>
                <a:gd name="T5" fmla="*/ 66 h 505"/>
                <a:gd name="T6" fmla="*/ 0 w 359"/>
                <a:gd name="T7" fmla="*/ 63 h 505"/>
                <a:gd name="T8" fmla="*/ 0 w 359"/>
                <a:gd name="T9" fmla="*/ 56 h 505"/>
                <a:gd name="T10" fmla="*/ 0 w 359"/>
                <a:gd name="T11" fmla="*/ 41 h 505"/>
                <a:gd name="T12" fmla="*/ 0 w 359"/>
                <a:gd name="T13" fmla="*/ 28 h 505"/>
                <a:gd name="T14" fmla="*/ 0 w 359"/>
                <a:gd name="T15" fmla="*/ 25 h 505"/>
                <a:gd name="T16" fmla="*/ 0 w 359"/>
                <a:gd name="T17" fmla="*/ 36 h 505"/>
                <a:gd name="T18" fmla="*/ 0 w 359"/>
                <a:gd name="T19" fmla="*/ 56 h 505"/>
                <a:gd name="T20" fmla="*/ 0 w 359"/>
                <a:gd name="T21" fmla="*/ 79 h 505"/>
                <a:gd name="T22" fmla="*/ 0 w 359"/>
                <a:gd name="T23" fmla="*/ 97 h 505"/>
                <a:gd name="T24" fmla="*/ 0 w 359"/>
                <a:gd name="T25" fmla="*/ 108 h 505"/>
                <a:gd name="T26" fmla="*/ 0 w 359"/>
                <a:gd name="T27" fmla="*/ 115 h 505"/>
                <a:gd name="T28" fmla="*/ 0 w 359"/>
                <a:gd name="T29" fmla="*/ 122 h 505"/>
                <a:gd name="T30" fmla="*/ 0 w 359"/>
                <a:gd name="T31" fmla="*/ 130 h 505"/>
                <a:gd name="T32" fmla="*/ 0 w 359"/>
                <a:gd name="T33" fmla="*/ 145 h 505"/>
                <a:gd name="T34" fmla="*/ 0 w 359"/>
                <a:gd name="T35" fmla="*/ 165 h 505"/>
                <a:gd name="T36" fmla="*/ 0 w 359"/>
                <a:gd name="T37" fmla="*/ 171 h 505"/>
                <a:gd name="T38" fmla="*/ 0 w 359"/>
                <a:gd name="T39" fmla="*/ 175 h 505"/>
                <a:gd name="T40" fmla="*/ 0 w 359"/>
                <a:gd name="T41" fmla="*/ 184 h 505"/>
                <a:gd name="T42" fmla="*/ 0 w 359"/>
                <a:gd name="T43" fmla="*/ 197 h 505"/>
                <a:gd name="T44" fmla="*/ 0 w 359"/>
                <a:gd name="T45" fmla="*/ 221 h 505"/>
                <a:gd name="T46" fmla="*/ 0 w 359"/>
                <a:gd name="T47" fmla="*/ 251 h 505"/>
                <a:gd name="T48" fmla="*/ 0 w 359"/>
                <a:gd name="T49" fmla="*/ 277 h 505"/>
                <a:gd name="T50" fmla="*/ 0 w 359"/>
                <a:gd name="T51" fmla="*/ 300 h 505"/>
                <a:gd name="T52" fmla="*/ 0 w 359"/>
                <a:gd name="T53" fmla="*/ 313 h 505"/>
                <a:gd name="T54" fmla="*/ 0 w 359"/>
                <a:gd name="T55" fmla="*/ 319 h 505"/>
                <a:gd name="T56" fmla="*/ 0 w 359"/>
                <a:gd name="T57" fmla="*/ 327 h 505"/>
                <a:gd name="T58" fmla="*/ 0 w 359"/>
                <a:gd name="T59" fmla="*/ 341 h 505"/>
                <a:gd name="T60" fmla="*/ 0 w 359"/>
                <a:gd name="T61" fmla="*/ 363 h 505"/>
                <a:gd name="T62" fmla="*/ 0 w 359"/>
                <a:gd name="T63" fmla="*/ 383 h 505"/>
                <a:gd name="T64" fmla="*/ 0 w 359"/>
                <a:gd name="T65" fmla="*/ 400 h 505"/>
                <a:gd name="T66" fmla="*/ 0 w 359"/>
                <a:gd name="T67" fmla="*/ 417 h 505"/>
                <a:gd name="T68" fmla="*/ 0 w 359"/>
                <a:gd name="T69" fmla="*/ 435 h 505"/>
                <a:gd name="T70" fmla="*/ 0 w 359"/>
                <a:gd name="T71" fmla="*/ 454 h 505"/>
                <a:gd name="T72" fmla="*/ 0 w 359"/>
                <a:gd name="T73" fmla="*/ 470 h 505"/>
                <a:gd name="T74" fmla="*/ 0 w 359"/>
                <a:gd name="T75" fmla="*/ 480 h 505"/>
                <a:gd name="T76" fmla="*/ 0 w 359"/>
                <a:gd name="T77" fmla="*/ 485 h 505"/>
                <a:gd name="T78" fmla="*/ 0 w 359"/>
                <a:gd name="T79" fmla="*/ 494 h 505"/>
                <a:gd name="T80" fmla="*/ 0 w 359"/>
                <a:gd name="T81" fmla="*/ 503 h 505"/>
                <a:gd name="T82" fmla="*/ 0 w 359"/>
                <a:gd name="T83" fmla="*/ 504 h 505"/>
                <a:gd name="T84" fmla="*/ 0 w 359"/>
                <a:gd name="T85" fmla="*/ 498 h 505"/>
                <a:gd name="T86" fmla="*/ 0 w 359"/>
                <a:gd name="T87" fmla="*/ 485 h 505"/>
                <a:gd name="T88" fmla="*/ 0 w 359"/>
                <a:gd name="T89" fmla="*/ 449 h 505"/>
                <a:gd name="T90" fmla="*/ 0 w 359"/>
                <a:gd name="T91" fmla="*/ 393 h 505"/>
                <a:gd name="T92" fmla="*/ 0 w 359"/>
                <a:gd name="T93" fmla="*/ 348 h 505"/>
                <a:gd name="T94" fmla="*/ 0 w 359"/>
                <a:gd name="T95" fmla="*/ 318 h 505"/>
                <a:gd name="T96" fmla="*/ 0 w 359"/>
                <a:gd name="T97" fmla="*/ 289 h 505"/>
                <a:gd name="T98" fmla="*/ 0 w 359"/>
                <a:gd name="T99" fmla="*/ 257 h 505"/>
                <a:gd name="T100" fmla="*/ 0 w 359"/>
                <a:gd name="T101" fmla="*/ 223 h 505"/>
                <a:gd name="T102" fmla="*/ 0 w 359"/>
                <a:gd name="T103" fmla="*/ 190 h 505"/>
                <a:gd name="T104" fmla="*/ 0 w 359"/>
                <a:gd name="T105" fmla="*/ 142 h 505"/>
                <a:gd name="T106" fmla="*/ 0 w 359"/>
                <a:gd name="T107" fmla="*/ 78 h 505"/>
                <a:gd name="T108" fmla="*/ 0 w 359"/>
                <a:gd name="T109" fmla="*/ 37 h 505"/>
                <a:gd name="T110" fmla="*/ 0 w 359"/>
                <a:gd name="T111" fmla="*/ 17 h 505"/>
                <a:gd name="T112" fmla="*/ 0 w 359"/>
                <a:gd name="T113" fmla="*/ 4 h 505"/>
                <a:gd name="T114" fmla="*/ 0 w 359"/>
                <a:gd name="T115" fmla="*/ 0 h 505"/>
                <a:gd name="T116" fmla="*/ 0 w 359"/>
                <a:gd name="T117" fmla="*/ 4 h 505"/>
                <a:gd name="T118" fmla="*/ 0 w 359"/>
                <a:gd name="T119" fmla="*/ 12 h 505"/>
                <a:gd name="T120" fmla="*/ 0 w 359"/>
                <a:gd name="T121" fmla="*/ 29 h 505"/>
                <a:gd name="T122" fmla="*/ 0 w 359"/>
                <a:gd name="T123" fmla="*/ 53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9"/>
                <a:gd name="T187" fmla="*/ 0 h 505"/>
                <a:gd name="T188" fmla="*/ 359 w 359"/>
                <a:gd name="T189" fmla="*/ 505 h 5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9" h="505">
                  <a:moveTo>
                    <a:pt x="221" y="62"/>
                  </a:moveTo>
                  <a:lnTo>
                    <a:pt x="217" y="64"/>
                  </a:lnTo>
                  <a:lnTo>
                    <a:pt x="210" y="66"/>
                  </a:lnTo>
                  <a:lnTo>
                    <a:pt x="204" y="67"/>
                  </a:lnTo>
                  <a:lnTo>
                    <a:pt x="197" y="66"/>
                  </a:lnTo>
                  <a:lnTo>
                    <a:pt x="190" y="66"/>
                  </a:lnTo>
                  <a:lnTo>
                    <a:pt x="185" y="65"/>
                  </a:lnTo>
                  <a:lnTo>
                    <a:pt x="178" y="63"/>
                  </a:lnTo>
                  <a:lnTo>
                    <a:pt x="172" y="62"/>
                  </a:lnTo>
                  <a:lnTo>
                    <a:pt x="158" y="56"/>
                  </a:lnTo>
                  <a:lnTo>
                    <a:pt x="145" y="49"/>
                  </a:lnTo>
                  <a:lnTo>
                    <a:pt x="132" y="41"/>
                  </a:lnTo>
                  <a:lnTo>
                    <a:pt x="119" y="34"/>
                  </a:lnTo>
                  <a:lnTo>
                    <a:pt x="106" y="28"/>
                  </a:lnTo>
                  <a:lnTo>
                    <a:pt x="92" y="25"/>
                  </a:lnTo>
                  <a:lnTo>
                    <a:pt x="80" y="25"/>
                  </a:lnTo>
                  <a:lnTo>
                    <a:pt x="66" y="29"/>
                  </a:lnTo>
                  <a:lnTo>
                    <a:pt x="58" y="36"/>
                  </a:lnTo>
                  <a:lnTo>
                    <a:pt x="53" y="46"/>
                  </a:lnTo>
                  <a:lnTo>
                    <a:pt x="53" y="56"/>
                  </a:lnTo>
                  <a:lnTo>
                    <a:pt x="54" y="67"/>
                  </a:lnTo>
                  <a:lnTo>
                    <a:pt x="56" y="79"/>
                  </a:lnTo>
                  <a:lnTo>
                    <a:pt x="56" y="88"/>
                  </a:lnTo>
                  <a:lnTo>
                    <a:pt x="53" y="97"/>
                  </a:lnTo>
                  <a:lnTo>
                    <a:pt x="46" y="104"/>
                  </a:lnTo>
                  <a:lnTo>
                    <a:pt x="42" y="108"/>
                  </a:lnTo>
                  <a:lnTo>
                    <a:pt x="36" y="112"/>
                  </a:lnTo>
                  <a:lnTo>
                    <a:pt x="30" y="115"/>
                  </a:lnTo>
                  <a:lnTo>
                    <a:pt x="23" y="119"/>
                  </a:lnTo>
                  <a:lnTo>
                    <a:pt x="18" y="122"/>
                  </a:lnTo>
                  <a:lnTo>
                    <a:pt x="11" y="125"/>
                  </a:lnTo>
                  <a:lnTo>
                    <a:pt x="5" y="130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6"/>
                  </a:lnTo>
                  <a:lnTo>
                    <a:pt x="1" y="165"/>
                  </a:lnTo>
                  <a:lnTo>
                    <a:pt x="6" y="169"/>
                  </a:lnTo>
                  <a:lnTo>
                    <a:pt x="19" y="171"/>
                  </a:lnTo>
                  <a:lnTo>
                    <a:pt x="33" y="173"/>
                  </a:lnTo>
                  <a:lnTo>
                    <a:pt x="45" y="175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1" y="189"/>
                  </a:lnTo>
                  <a:lnTo>
                    <a:pt x="89" y="197"/>
                  </a:lnTo>
                  <a:lnTo>
                    <a:pt x="96" y="207"/>
                  </a:lnTo>
                  <a:lnTo>
                    <a:pt x="103" y="221"/>
                  </a:lnTo>
                  <a:lnTo>
                    <a:pt x="110" y="236"/>
                  </a:lnTo>
                  <a:lnTo>
                    <a:pt x="115" y="251"/>
                  </a:lnTo>
                  <a:lnTo>
                    <a:pt x="121" y="265"/>
                  </a:lnTo>
                  <a:lnTo>
                    <a:pt x="128" y="277"/>
                  </a:lnTo>
                  <a:lnTo>
                    <a:pt x="136" y="290"/>
                  </a:lnTo>
                  <a:lnTo>
                    <a:pt x="148" y="300"/>
                  </a:lnTo>
                  <a:lnTo>
                    <a:pt x="160" y="309"/>
                  </a:lnTo>
                  <a:lnTo>
                    <a:pt x="172" y="313"/>
                  </a:lnTo>
                  <a:lnTo>
                    <a:pt x="183" y="316"/>
                  </a:lnTo>
                  <a:lnTo>
                    <a:pt x="194" y="319"/>
                  </a:lnTo>
                  <a:lnTo>
                    <a:pt x="204" y="323"/>
                  </a:lnTo>
                  <a:lnTo>
                    <a:pt x="215" y="327"/>
                  </a:lnTo>
                  <a:lnTo>
                    <a:pt x="223" y="332"/>
                  </a:lnTo>
                  <a:lnTo>
                    <a:pt x="231" y="341"/>
                  </a:lnTo>
                  <a:lnTo>
                    <a:pt x="236" y="352"/>
                  </a:lnTo>
                  <a:lnTo>
                    <a:pt x="239" y="363"/>
                  </a:lnTo>
                  <a:lnTo>
                    <a:pt x="238" y="373"/>
                  </a:lnTo>
                  <a:lnTo>
                    <a:pt x="235" y="383"/>
                  </a:lnTo>
                  <a:lnTo>
                    <a:pt x="231" y="391"/>
                  </a:lnTo>
                  <a:lnTo>
                    <a:pt x="226" y="400"/>
                  </a:lnTo>
                  <a:lnTo>
                    <a:pt x="220" y="408"/>
                  </a:lnTo>
                  <a:lnTo>
                    <a:pt x="216" y="417"/>
                  </a:lnTo>
                  <a:lnTo>
                    <a:pt x="211" y="426"/>
                  </a:lnTo>
                  <a:lnTo>
                    <a:pt x="206" y="435"/>
                  </a:lnTo>
                  <a:lnTo>
                    <a:pt x="204" y="444"/>
                  </a:lnTo>
                  <a:lnTo>
                    <a:pt x="203" y="454"/>
                  </a:lnTo>
                  <a:lnTo>
                    <a:pt x="204" y="462"/>
                  </a:lnTo>
                  <a:lnTo>
                    <a:pt x="208" y="470"/>
                  </a:lnTo>
                  <a:lnTo>
                    <a:pt x="213" y="476"/>
                  </a:lnTo>
                  <a:lnTo>
                    <a:pt x="220" y="480"/>
                  </a:lnTo>
                  <a:lnTo>
                    <a:pt x="231" y="481"/>
                  </a:lnTo>
                  <a:lnTo>
                    <a:pt x="245" y="485"/>
                  </a:lnTo>
                  <a:lnTo>
                    <a:pt x="257" y="489"/>
                  </a:lnTo>
                  <a:lnTo>
                    <a:pt x="271" y="494"/>
                  </a:lnTo>
                  <a:lnTo>
                    <a:pt x="284" y="499"/>
                  </a:lnTo>
                  <a:lnTo>
                    <a:pt x="296" y="503"/>
                  </a:lnTo>
                  <a:lnTo>
                    <a:pt x="309" y="505"/>
                  </a:lnTo>
                  <a:lnTo>
                    <a:pt x="323" y="504"/>
                  </a:lnTo>
                  <a:lnTo>
                    <a:pt x="336" y="500"/>
                  </a:lnTo>
                  <a:lnTo>
                    <a:pt x="340" y="498"/>
                  </a:lnTo>
                  <a:lnTo>
                    <a:pt x="344" y="491"/>
                  </a:lnTo>
                  <a:lnTo>
                    <a:pt x="347" y="485"/>
                  </a:lnTo>
                  <a:lnTo>
                    <a:pt x="349" y="477"/>
                  </a:lnTo>
                  <a:lnTo>
                    <a:pt x="356" y="449"/>
                  </a:lnTo>
                  <a:lnTo>
                    <a:pt x="359" y="421"/>
                  </a:lnTo>
                  <a:lnTo>
                    <a:pt x="356" y="393"/>
                  </a:lnTo>
                  <a:lnTo>
                    <a:pt x="349" y="365"/>
                  </a:lnTo>
                  <a:lnTo>
                    <a:pt x="345" y="348"/>
                  </a:lnTo>
                  <a:lnTo>
                    <a:pt x="337" y="333"/>
                  </a:lnTo>
                  <a:lnTo>
                    <a:pt x="327" y="318"/>
                  </a:lnTo>
                  <a:lnTo>
                    <a:pt x="322" y="304"/>
                  </a:lnTo>
                  <a:lnTo>
                    <a:pt x="316" y="289"/>
                  </a:lnTo>
                  <a:lnTo>
                    <a:pt x="314" y="273"/>
                  </a:lnTo>
                  <a:lnTo>
                    <a:pt x="316" y="257"/>
                  </a:lnTo>
                  <a:lnTo>
                    <a:pt x="322" y="240"/>
                  </a:lnTo>
                  <a:lnTo>
                    <a:pt x="329" y="223"/>
                  </a:lnTo>
                  <a:lnTo>
                    <a:pt x="336" y="207"/>
                  </a:lnTo>
                  <a:lnTo>
                    <a:pt x="342" y="190"/>
                  </a:lnTo>
                  <a:lnTo>
                    <a:pt x="347" y="174"/>
                  </a:lnTo>
                  <a:lnTo>
                    <a:pt x="348" y="142"/>
                  </a:lnTo>
                  <a:lnTo>
                    <a:pt x="348" y="109"/>
                  </a:lnTo>
                  <a:lnTo>
                    <a:pt x="346" y="78"/>
                  </a:lnTo>
                  <a:lnTo>
                    <a:pt x="336" y="49"/>
                  </a:lnTo>
                  <a:lnTo>
                    <a:pt x="330" y="37"/>
                  </a:lnTo>
                  <a:lnTo>
                    <a:pt x="322" y="26"/>
                  </a:lnTo>
                  <a:lnTo>
                    <a:pt x="314" y="17"/>
                  </a:lnTo>
                  <a:lnTo>
                    <a:pt x="303" y="9"/>
                  </a:lnTo>
                  <a:lnTo>
                    <a:pt x="291" y="4"/>
                  </a:lnTo>
                  <a:lnTo>
                    <a:pt x="277" y="2"/>
                  </a:lnTo>
                  <a:lnTo>
                    <a:pt x="262" y="0"/>
                  </a:lnTo>
                  <a:lnTo>
                    <a:pt x="246" y="3"/>
                  </a:lnTo>
                  <a:lnTo>
                    <a:pt x="241" y="4"/>
                  </a:lnTo>
                  <a:lnTo>
                    <a:pt x="240" y="8"/>
                  </a:lnTo>
                  <a:lnTo>
                    <a:pt x="239" y="12"/>
                  </a:lnTo>
                  <a:lnTo>
                    <a:pt x="236" y="15"/>
                  </a:lnTo>
                  <a:lnTo>
                    <a:pt x="234" y="29"/>
                  </a:lnTo>
                  <a:lnTo>
                    <a:pt x="233" y="42"/>
                  </a:lnTo>
                  <a:lnTo>
                    <a:pt x="230" y="53"/>
                  </a:lnTo>
                  <a:lnTo>
                    <a:pt x="221" y="62"/>
                  </a:lnTo>
                  <a:close/>
                </a:path>
              </a:pathLst>
            </a:custGeom>
            <a:solidFill>
              <a:srgbClr val="B27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1" name="Freeform 67"/>
            <p:cNvSpPr/>
            <p:nvPr/>
          </p:nvSpPr>
          <p:spPr bwMode="auto">
            <a:xfrm>
              <a:off x="4390" y="2141"/>
              <a:ext cx="268" cy="259"/>
            </a:xfrm>
            <a:custGeom>
              <a:avLst/>
              <a:gdLst>
                <a:gd name="T0" fmla="*/ 1 w 536"/>
                <a:gd name="T1" fmla="*/ 258 h 259"/>
                <a:gd name="T2" fmla="*/ 1 w 536"/>
                <a:gd name="T3" fmla="*/ 246 h 259"/>
                <a:gd name="T4" fmla="*/ 1 w 536"/>
                <a:gd name="T5" fmla="*/ 224 h 259"/>
                <a:gd name="T6" fmla="*/ 1 w 536"/>
                <a:gd name="T7" fmla="*/ 194 h 259"/>
                <a:gd name="T8" fmla="*/ 1 w 536"/>
                <a:gd name="T9" fmla="*/ 175 h 259"/>
                <a:gd name="T10" fmla="*/ 1 w 536"/>
                <a:gd name="T11" fmla="*/ 161 h 259"/>
                <a:gd name="T12" fmla="*/ 1 w 536"/>
                <a:gd name="T13" fmla="*/ 146 h 259"/>
                <a:gd name="T14" fmla="*/ 1 w 536"/>
                <a:gd name="T15" fmla="*/ 143 h 259"/>
                <a:gd name="T16" fmla="*/ 1 w 536"/>
                <a:gd name="T17" fmla="*/ 148 h 259"/>
                <a:gd name="T18" fmla="*/ 1 w 536"/>
                <a:gd name="T19" fmla="*/ 151 h 259"/>
                <a:gd name="T20" fmla="*/ 1 w 536"/>
                <a:gd name="T21" fmla="*/ 153 h 259"/>
                <a:gd name="T22" fmla="*/ 1 w 536"/>
                <a:gd name="T23" fmla="*/ 154 h 259"/>
                <a:gd name="T24" fmla="*/ 1 w 536"/>
                <a:gd name="T25" fmla="*/ 152 h 259"/>
                <a:gd name="T26" fmla="*/ 1 w 536"/>
                <a:gd name="T27" fmla="*/ 143 h 259"/>
                <a:gd name="T28" fmla="*/ 1 w 536"/>
                <a:gd name="T29" fmla="*/ 127 h 259"/>
                <a:gd name="T30" fmla="*/ 1 w 536"/>
                <a:gd name="T31" fmla="*/ 99 h 259"/>
                <a:gd name="T32" fmla="*/ 1 w 536"/>
                <a:gd name="T33" fmla="*/ 46 h 259"/>
                <a:gd name="T34" fmla="*/ 1 w 536"/>
                <a:gd name="T35" fmla="*/ 10 h 259"/>
                <a:gd name="T36" fmla="*/ 1 w 536"/>
                <a:gd name="T37" fmla="*/ 0 h 259"/>
                <a:gd name="T38" fmla="*/ 1 w 536"/>
                <a:gd name="T39" fmla="*/ 3 h 259"/>
                <a:gd name="T40" fmla="*/ 0 w 536"/>
                <a:gd name="T41" fmla="*/ 3 h 259"/>
                <a:gd name="T42" fmla="*/ 1 w 536"/>
                <a:gd name="T43" fmla="*/ 0 h 259"/>
                <a:gd name="T44" fmla="*/ 1 w 536"/>
                <a:gd name="T45" fmla="*/ 10 h 259"/>
                <a:gd name="T46" fmla="*/ 1 w 536"/>
                <a:gd name="T47" fmla="*/ 47 h 259"/>
                <a:gd name="T48" fmla="*/ 1 w 536"/>
                <a:gd name="T49" fmla="*/ 84 h 259"/>
                <a:gd name="T50" fmla="*/ 1 w 536"/>
                <a:gd name="T51" fmla="*/ 102 h 259"/>
                <a:gd name="T52" fmla="*/ 1 w 536"/>
                <a:gd name="T53" fmla="*/ 125 h 259"/>
                <a:gd name="T54" fmla="*/ 1 w 536"/>
                <a:gd name="T55" fmla="*/ 138 h 259"/>
                <a:gd name="T56" fmla="*/ 1 w 536"/>
                <a:gd name="T57" fmla="*/ 136 h 259"/>
                <a:gd name="T58" fmla="*/ 1 w 536"/>
                <a:gd name="T59" fmla="*/ 138 h 259"/>
                <a:gd name="T60" fmla="*/ 1 w 536"/>
                <a:gd name="T61" fmla="*/ 142 h 259"/>
                <a:gd name="T62" fmla="*/ 1 w 536"/>
                <a:gd name="T63" fmla="*/ 138 h 259"/>
                <a:gd name="T64" fmla="*/ 1 w 536"/>
                <a:gd name="T65" fmla="*/ 128 h 259"/>
                <a:gd name="T66" fmla="*/ 1 w 536"/>
                <a:gd name="T67" fmla="*/ 131 h 259"/>
                <a:gd name="T68" fmla="*/ 1 w 536"/>
                <a:gd name="T69" fmla="*/ 151 h 259"/>
                <a:gd name="T70" fmla="*/ 1 w 536"/>
                <a:gd name="T71" fmla="*/ 187 h 259"/>
                <a:gd name="T72" fmla="*/ 1 w 536"/>
                <a:gd name="T73" fmla="*/ 229 h 259"/>
                <a:gd name="T74" fmla="*/ 1 w 536"/>
                <a:gd name="T75" fmla="*/ 239 h 259"/>
                <a:gd name="T76" fmla="*/ 1 w 536"/>
                <a:gd name="T77" fmla="*/ 235 h 259"/>
                <a:gd name="T78" fmla="*/ 1 w 536"/>
                <a:gd name="T79" fmla="*/ 242 h 2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36"/>
                <a:gd name="T121" fmla="*/ 0 h 259"/>
                <a:gd name="T122" fmla="*/ 536 w 536"/>
                <a:gd name="T123" fmla="*/ 259 h 2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36" h="259">
                  <a:moveTo>
                    <a:pt x="491" y="259"/>
                  </a:moveTo>
                  <a:lnTo>
                    <a:pt x="488" y="258"/>
                  </a:lnTo>
                  <a:lnTo>
                    <a:pt x="484" y="253"/>
                  </a:lnTo>
                  <a:lnTo>
                    <a:pt x="476" y="246"/>
                  </a:lnTo>
                  <a:lnTo>
                    <a:pt x="469" y="236"/>
                  </a:lnTo>
                  <a:lnTo>
                    <a:pt x="462" y="224"/>
                  </a:lnTo>
                  <a:lnTo>
                    <a:pt x="457" y="210"/>
                  </a:lnTo>
                  <a:lnTo>
                    <a:pt x="456" y="194"/>
                  </a:lnTo>
                  <a:lnTo>
                    <a:pt x="461" y="177"/>
                  </a:lnTo>
                  <a:lnTo>
                    <a:pt x="462" y="175"/>
                  </a:lnTo>
                  <a:lnTo>
                    <a:pt x="462" y="169"/>
                  </a:lnTo>
                  <a:lnTo>
                    <a:pt x="461" y="161"/>
                  </a:lnTo>
                  <a:lnTo>
                    <a:pt x="455" y="153"/>
                  </a:lnTo>
                  <a:lnTo>
                    <a:pt x="443" y="146"/>
                  </a:lnTo>
                  <a:lnTo>
                    <a:pt x="424" y="143"/>
                  </a:lnTo>
                  <a:lnTo>
                    <a:pt x="394" y="143"/>
                  </a:lnTo>
                  <a:lnTo>
                    <a:pt x="352" y="148"/>
                  </a:lnTo>
                  <a:lnTo>
                    <a:pt x="350" y="148"/>
                  </a:lnTo>
                  <a:lnTo>
                    <a:pt x="344" y="149"/>
                  </a:lnTo>
                  <a:lnTo>
                    <a:pt x="334" y="151"/>
                  </a:lnTo>
                  <a:lnTo>
                    <a:pt x="321" y="152"/>
                  </a:lnTo>
                  <a:lnTo>
                    <a:pt x="305" y="153"/>
                  </a:lnTo>
                  <a:lnTo>
                    <a:pt x="288" y="154"/>
                  </a:lnTo>
                  <a:lnTo>
                    <a:pt x="268" y="154"/>
                  </a:lnTo>
                  <a:lnTo>
                    <a:pt x="246" y="154"/>
                  </a:lnTo>
                  <a:lnTo>
                    <a:pt x="225" y="152"/>
                  </a:lnTo>
                  <a:lnTo>
                    <a:pt x="203" y="148"/>
                  </a:lnTo>
                  <a:lnTo>
                    <a:pt x="181" y="143"/>
                  </a:lnTo>
                  <a:lnTo>
                    <a:pt x="160" y="136"/>
                  </a:lnTo>
                  <a:lnTo>
                    <a:pt x="139" y="127"/>
                  </a:lnTo>
                  <a:lnTo>
                    <a:pt x="120" y="114"/>
                  </a:lnTo>
                  <a:lnTo>
                    <a:pt x="104" y="99"/>
                  </a:lnTo>
                  <a:lnTo>
                    <a:pt x="89" y="80"/>
                  </a:lnTo>
                  <a:lnTo>
                    <a:pt x="66" y="46"/>
                  </a:lnTo>
                  <a:lnTo>
                    <a:pt x="49" y="23"/>
                  </a:lnTo>
                  <a:lnTo>
                    <a:pt x="37" y="10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4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7" y="0"/>
                  </a:lnTo>
                  <a:lnTo>
                    <a:pt x="18" y="2"/>
                  </a:lnTo>
                  <a:lnTo>
                    <a:pt x="34" y="10"/>
                  </a:lnTo>
                  <a:lnTo>
                    <a:pt x="55" y="23"/>
                  </a:lnTo>
                  <a:lnTo>
                    <a:pt x="79" y="47"/>
                  </a:lnTo>
                  <a:lnTo>
                    <a:pt x="107" y="80"/>
                  </a:lnTo>
                  <a:lnTo>
                    <a:pt x="109" y="84"/>
                  </a:lnTo>
                  <a:lnTo>
                    <a:pt x="115" y="91"/>
                  </a:lnTo>
                  <a:lnTo>
                    <a:pt x="125" y="102"/>
                  </a:lnTo>
                  <a:lnTo>
                    <a:pt x="140" y="114"/>
                  </a:lnTo>
                  <a:lnTo>
                    <a:pt x="160" y="125"/>
                  </a:lnTo>
                  <a:lnTo>
                    <a:pt x="184" y="134"/>
                  </a:lnTo>
                  <a:lnTo>
                    <a:pt x="213" y="138"/>
                  </a:lnTo>
                  <a:lnTo>
                    <a:pt x="248" y="137"/>
                  </a:lnTo>
                  <a:lnTo>
                    <a:pt x="268" y="136"/>
                  </a:lnTo>
                  <a:lnTo>
                    <a:pt x="283" y="136"/>
                  </a:lnTo>
                  <a:lnTo>
                    <a:pt x="295" y="138"/>
                  </a:lnTo>
                  <a:lnTo>
                    <a:pt x="305" y="139"/>
                  </a:lnTo>
                  <a:lnTo>
                    <a:pt x="316" y="142"/>
                  </a:lnTo>
                  <a:lnTo>
                    <a:pt x="327" y="140"/>
                  </a:lnTo>
                  <a:lnTo>
                    <a:pt x="343" y="138"/>
                  </a:lnTo>
                  <a:lnTo>
                    <a:pt x="365" y="133"/>
                  </a:lnTo>
                  <a:lnTo>
                    <a:pt x="390" y="128"/>
                  </a:lnTo>
                  <a:lnTo>
                    <a:pt x="415" y="127"/>
                  </a:lnTo>
                  <a:lnTo>
                    <a:pt x="438" y="131"/>
                  </a:lnTo>
                  <a:lnTo>
                    <a:pt x="456" y="138"/>
                  </a:lnTo>
                  <a:lnTo>
                    <a:pt x="470" y="151"/>
                  </a:lnTo>
                  <a:lnTo>
                    <a:pt x="479" y="167"/>
                  </a:lnTo>
                  <a:lnTo>
                    <a:pt x="481" y="187"/>
                  </a:lnTo>
                  <a:lnTo>
                    <a:pt x="475" y="210"/>
                  </a:lnTo>
                  <a:lnTo>
                    <a:pt x="471" y="229"/>
                  </a:lnTo>
                  <a:lnTo>
                    <a:pt x="481" y="237"/>
                  </a:lnTo>
                  <a:lnTo>
                    <a:pt x="499" y="239"/>
                  </a:lnTo>
                  <a:lnTo>
                    <a:pt x="517" y="237"/>
                  </a:lnTo>
                  <a:lnTo>
                    <a:pt x="531" y="235"/>
                  </a:lnTo>
                  <a:lnTo>
                    <a:pt x="536" y="236"/>
                  </a:lnTo>
                  <a:lnTo>
                    <a:pt x="524" y="242"/>
                  </a:lnTo>
                  <a:lnTo>
                    <a:pt x="491" y="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2" name="Freeform 68"/>
            <p:cNvSpPr/>
            <p:nvPr/>
          </p:nvSpPr>
          <p:spPr bwMode="auto">
            <a:xfrm>
              <a:off x="4443" y="2023"/>
              <a:ext cx="76" cy="203"/>
            </a:xfrm>
            <a:custGeom>
              <a:avLst/>
              <a:gdLst>
                <a:gd name="T0" fmla="*/ 1 w 152"/>
                <a:gd name="T1" fmla="*/ 203 h 203"/>
                <a:gd name="T2" fmla="*/ 1 w 152"/>
                <a:gd name="T3" fmla="*/ 203 h 203"/>
                <a:gd name="T4" fmla="*/ 1 w 152"/>
                <a:gd name="T5" fmla="*/ 199 h 203"/>
                <a:gd name="T6" fmla="*/ 1 w 152"/>
                <a:gd name="T7" fmla="*/ 193 h 203"/>
                <a:gd name="T8" fmla="*/ 1 w 152"/>
                <a:gd name="T9" fmla="*/ 181 h 203"/>
                <a:gd name="T10" fmla="*/ 1 w 152"/>
                <a:gd name="T11" fmla="*/ 162 h 203"/>
                <a:gd name="T12" fmla="*/ 1 w 152"/>
                <a:gd name="T13" fmla="*/ 133 h 203"/>
                <a:gd name="T14" fmla="*/ 1 w 152"/>
                <a:gd name="T15" fmla="*/ 94 h 203"/>
                <a:gd name="T16" fmla="*/ 1 w 152"/>
                <a:gd name="T17" fmla="*/ 43 h 203"/>
                <a:gd name="T18" fmla="*/ 0 w 152"/>
                <a:gd name="T19" fmla="*/ 4 h 203"/>
                <a:gd name="T20" fmla="*/ 0 w 152"/>
                <a:gd name="T21" fmla="*/ 0 h 203"/>
                <a:gd name="T22" fmla="*/ 1 w 152"/>
                <a:gd name="T23" fmla="*/ 21 h 203"/>
                <a:gd name="T24" fmla="*/ 1 w 152"/>
                <a:gd name="T25" fmla="*/ 59 h 203"/>
                <a:gd name="T26" fmla="*/ 1 w 152"/>
                <a:gd name="T27" fmla="*/ 104 h 203"/>
                <a:gd name="T28" fmla="*/ 1 w 152"/>
                <a:gd name="T29" fmla="*/ 149 h 203"/>
                <a:gd name="T30" fmla="*/ 1 w 152"/>
                <a:gd name="T31" fmla="*/ 184 h 203"/>
                <a:gd name="T32" fmla="*/ 1 w 152"/>
                <a:gd name="T33" fmla="*/ 203 h 2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203"/>
                <a:gd name="T53" fmla="*/ 152 w 152"/>
                <a:gd name="T54" fmla="*/ 203 h 2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203">
                  <a:moveTo>
                    <a:pt x="152" y="203"/>
                  </a:moveTo>
                  <a:lnTo>
                    <a:pt x="147" y="203"/>
                  </a:lnTo>
                  <a:lnTo>
                    <a:pt x="133" y="199"/>
                  </a:lnTo>
                  <a:lnTo>
                    <a:pt x="113" y="193"/>
                  </a:lnTo>
                  <a:lnTo>
                    <a:pt x="90" y="181"/>
                  </a:lnTo>
                  <a:lnTo>
                    <a:pt x="64" y="162"/>
                  </a:lnTo>
                  <a:lnTo>
                    <a:pt x="40" y="133"/>
                  </a:lnTo>
                  <a:lnTo>
                    <a:pt x="21" y="94"/>
                  </a:lnTo>
                  <a:lnTo>
                    <a:pt x="7" y="43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7" y="59"/>
                  </a:lnTo>
                  <a:lnTo>
                    <a:pt x="38" y="104"/>
                  </a:lnTo>
                  <a:lnTo>
                    <a:pt x="66" y="149"/>
                  </a:lnTo>
                  <a:lnTo>
                    <a:pt x="104" y="184"/>
                  </a:lnTo>
                  <a:lnTo>
                    <a:pt x="152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3" name="Freeform 69"/>
            <p:cNvSpPr/>
            <p:nvPr/>
          </p:nvSpPr>
          <p:spPr bwMode="auto">
            <a:xfrm>
              <a:off x="4368" y="2055"/>
              <a:ext cx="72" cy="43"/>
            </a:xfrm>
            <a:custGeom>
              <a:avLst/>
              <a:gdLst>
                <a:gd name="T0" fmla="*/ 1 w 144"/>
                <a:gd name="T1" fmla="*/ 43 h 43"/>
                <a:gd name="T2" fmla="*/ 1 w 144"/>
                <a:gd name="T3" fmla="*/ 41 h 43"/>
                <a:gd name="T4" fmla="*/ 1 w 144"/>
                <a:gd name="T5" fmla="*/ 36 h 43"/>
                <a:gd name="T6" fmla="*/ 1 w 144"/>
                <a:gd name="T7" fmla="*/ 30 h 43"/>
                <a:gd name="T8" fmla="*/ 1 w 144"/>
                <a:gd name="T9" fmla="*/ 22 h 43"/>
                <a:gd name="T10" fmla="*/ 1 w 144"/>
                <a:gd name="T11" fmla="*/ 16 h 43"/>
                <a:gd name="T12" fmla="*/ 1 w 144"/>
                <a:gd name="T13" fmla="*/ 10 h 43"/>
                <a:gd name="T14" fmla="*/ 1 w 144"/>
                <a:gd name="T15" fmla="*/ 5 h 43"/>
                <a:gd name="T16" fmla="*/ 1 w 144"/>
                <a:gd name="T17" fmla="*/ 3 h 43"/>
                <a:gd name="T18" fmla="*/ 1 w 144"/>
                <a:gd name="T19" fmla="*/ 3 h 43"/>
                <a:gd name="T20" fmla="*/ 0 w 144"/>
                <a:gd name="T21" fmla="*/ 3 h 43"/>
                <a:gd name="T22" fmla="*/ 0 w 144"/>
                <a:gd name="T23" fmla="*/ 2 h 43"/>
                <a:gd name="T24" fmla="*/ 1 w 144"/>
                <a:gd name="T25" fmla="*/ 1 h 43"/>
                <a:gd name="T26" fmla="*/ 1 w 144"/>
                <a:gd name="T27" fmla="*/ 1 h 43"/>
                <a:gd name="T28" fmla="*/ 1 w 144"/>
                <a:gd name="T29" fmla="*/ 0 h 43"/>
                <a:gd name="T30" fmla="*/ 1 w 144"/>
                <a:gd name="T31" fmla="*/ 0 h 43"/>
                <a:gd name="T32" fmla="*/ 1 w 144"/>
                <a:gd name="T33" fmla="*/ 1 h 43"/>
                <a:gd name="T34" fmla="*/ 1 w 144"/>
                <a:gd name="T35" fmla="*/ 2 h 43"/>
                <a:gd name="T36" fmla="*/ 1 w 144"/>
                <a:gd name="T37" fmla="*/ 4 h 43"/>
                <a:gd name="T38" fmla="*/ 1 w 144"/>
                <a:gd name="T39" fmla="*/ 7 h 43"/>
                <a:gd name="T40" fmla="*/ 1 w 144"/>
                <a:gd name="T41" fmla="*/ 12 h 43"/>
                <a:gd name="T42" fmla="*/ 1 w 144"/>
                <a:gd name="T43" fmla="*/ 17 h 43"/>
                <a:gd name="T44" fmla="*/ 1 w 144"/>
                <a:gd name="T45" fmla="*/ 24 h 43"/>
                <a:gd name="T46" fmla="*/ 1 w 144"/>
                <a:gd name="T47" fmla="*/ 32 h 43"/>
                <a:gd name="T48" fmla="*/ 1 w 144"/>
                <a:gd name="T49" fmla="*/ 43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43"/>
                <a:gd name="T77" fmla="*/ 144 w 144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43">
                  <a:moveTo>
                    <a:pt x="144" y="43"/>
                  </a:moveTo>
                  <a:lnTo>
                    <a:pt x="142" y="41"/>
                  </a:lnTo>
                  <a:lnTo>
                    <a:pt x="134" y="36"/>
                  </a:lnTo>
                  <a:lnTo>
                    <a:pt x="122" y="30"/>
                  </a:lnTo>
                  <a:lnTo>
                    <a:pt x="107" y="22"/>
                  </a:lnTo>
                  <a:lnTo>
                    <a:pt x="88" y="16"/>
                  </a:lnTo>
                  <a:lnTo>
                    <a:pt x="67" y="10"/>
                  </a:lnTo>
                  <a:lnTo>
                    <a:pt x="43" y="5"/>
                  </a:lnTo>
                  <a:lnTo>
                    <a:pt x="16" y="3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1"/>
                  </a:lnTo>
                  <a:lnTo>
                    <a:pt x="13" y="1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2"/>
                  </a:lnTo>
                  <a:lnTo>
                    <a:pt x="82" y="4"/>
                  </a:lnTo>
                  <a:lnTo>
                    <a:pt x="97" y="7"/>
                  </a:lnTo>
                  <a:lnTo>
                    <a:pt x="111" y="12"/>
                  </a:lnTo>
                  <a:lnTo>
                    <a:pt x="123" y="17"/>
                  </a:lnTo>
                  <a:lnTo>
                    <a:pt x="134" y="24"/>
                  </a:lnTo>
                  <a:lnTo>
                    <a:pt x="141" y="32"/>
                  </a:lnTo>
                  <a:lnTo>
                    <a:pt x="144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4" name="Freeform 70"/>
            <p:cNvSpPr/>
            <p:nvPr/>
          </p:nvSpPr>
          <p:spPr bwMode="auto">
            <a:xfrm>
              <a:off x="4421" y="1752"/>
              <a:ext cx="217" cy="484"/>
            </a:xfrm>
            <a:custGeom>
              <a:avLst/>
              <a:gdLst>
                <a:gd name="T0" fmla="*/ 1 w 434"/>
                <a:gd name="T1" fmla="*/ 484 h 484"/>
                <a:gd name="T2" fmla="*/ 1 w 434"/>
                <a:gd name="T3" fmla="*/ 483 h 484"/>
                <a:gd name="T4" fmla="*/ 1 w 434"/>
                <a:gd name="T5" fmla="*/ 478 h 484"/>
                <a:gd name="T6" fmla="*/ 1 w 434"/>
                <a:gd name="T7" fmla="*/ 469 h 484"/>
                <a:gd name="T8" fmla="*/ 1 w 434"/>
                <a:gd name="T9" fmla="*/ 454 h 484"/>
                <a:gd name="T10" fmla="*/ 1 w 434"/>
                <a:gd name="T11" fmla="*/ 433 h 484"/>
                <a:gd name="T12" fmla="*/ 1 w 434"/>
                <a:gd name="T13" fmla="*/ 403 h 484"/>
                <a:gd name="T14" fmla="*/ 1 w 434"/>
                <a:gd name="T15" fmla="*/ 365 h 484"/>
                <a:gd name="T16" fmla="*/ 1 w 434"/>
                <a:gd name="T17" fmla="*/ 317 h 484"/>
                <a:gd name="T18" fmla="*/ 1 w 434"/>
                <a:gd name="T19" fmla="*/ 293 h 484"/>
                <a:gd name="T20" fmla="*/ 1 w 434"/>
                <a:gd name="T21" fmla="*/ 274 h 484"/>
                <a:gd name="T22" fmla="*/ 1 w 434"/>
                <a:gd name="T23" fmla="*/ 259 h 484"/>
                <a:gd name="T24" fmla="*/ 1 w 434"/>
                <a:gd name="T25" fmla="*/ 247 h 484"/>
                <a:gd name="T26" fmla="*/ 1 w 434"/>
                <a:gd name="T27" fmla="*/ 236 h 484"/>
                <a:gd name="T28" fmla="*/ 1 w 434"/>
                <a:gd name="T29" fmla="*/ 228 h 484"/>
                <a:gd name="T30" fmla="*/ 1 w 434"/>
                <a:gd name="T31" fmla="*/ 219 h 484"/>
                <a:gd name="T32" fmla="*/ 1 w 434"/>
                <a:gd name="T33" fmla="*/ 211 h 484"/>
                <a:gd name="T34" fmla="*/ 1 w 434"/>
                <a:gd name="T35" fmla="*/ 200 h 484"/>
                <a:gd name="T36" fmla="*/ 1 w 434"/>
                <a:gd name="T37" fmla="*/ 186 h 484"/>
                <a:gd name="T38" fmla="*/ 1 w 434"/>
                <a:gd name="T39" fmla="*/ 170 h 484"/>
                <a:gd name="T40" fmla="*/ 1 w 434"/>
                <a:gd name="T41" fmla="*/ 148 h 484"/>
                <a:gd name="T42" fmla="*/ 1 w 434"/>
                <a:gd name="T43" fmla="*/ 122 h 484"/>
                <a:gd name="T44" fmla="*/ 1 w 434"/>
                <a:gd name="T45" fmla="*/ 88 h 484"/>
                <a:gd name="T46" fmla="*/ 1 w 434"/>
                <a:gd name="T47" fmla="*/ 48 h 484"/>
                <a:gd name="T48" fmla="*/ 0 w 434"/>
                <a:gd name="T49" fmla="*/ 0 h 484"/>
                <a:gd name="T50" fmla="*/ 0 w 434"/>
                <a:gd name="T51" fmla="*/ 2 h 484"/>
                <a:gd name="T52" fmla="*/ 0 w 434"/>
                <a:gd name="T53" fmla="*/ 9 h 484"/>
                <a:gd name="T54" fmla="*/ 0 w 434"/>
                <a:gd name="T55" fmla="*/ 18 h 484"/>
                <a:gd name="T56" fmla="*/ 1 w 434"/>
                <a:gd name="T57" fmla="*/ 30 h 484"/>
                <a:gd name="T58" fmla="*/ 1 w 434"/>
                <a:gd name="T59" fmla="*/ 45 h 484"/>
                <a:gd name="T60" fmla="*/ 1 w 434"/>
                <a:gd name="T61" fmla="*/ 62 h 484"/>
                <a:gd name="T62" fmla="*/ 1 w 434"/>
                <a:gd name="T63" fmla="*/ 81 h 484"/>
                <a:gd name="T64" fmla="*/ 1 w 434"/>
                <a:gd name="T65" fmla="*/ 100 h 484"/>
                <a:gd name="T66" fmla="*/ 1 w 434"/>
                <a:gd name="T67" fmla="*/ 119 h 484"/>
                <a:gd name="T68" fmla="*/ 1 w 434"/>
                <a:gd name="T69" fmla="*/ 139 h 484"/>
                <a:gd name="T70" fmla="*/ 1 w 434"/>
                <a:gd name="T71" fmla="*/ 158 h 484"/>
                <a:gd name="T72" fmla="*/ 1 w 434"/>
                <a:gd name="T73" fmla="*/ 175 h 484"/>
                <a:gd name="T74" fmla="*/ 1 w 434"/>
                <a:gd name="T75" fmla="*/ 191 h 484"/>
                <a:gd name="T76" fmla="*/ 1 w 434"/>
                <a:gd name="T77" fmla="*/ 205 h 484"/>
                <a:gd name="T78" fmla="*/ 1 w 434"/>
                <a:gd name="T79" fmla="*/ 216 h 484"/>
                <a:gd name="T80" fmla="*/ 1 w 434"/>
                <a:gd name="T81" fmla="*/ 224 h 484"/>
                <a:gd name="T82" fmla="*/ 1 w 434"/>
                <a:gd name="T83" fmla="*/ 226 h 484"/>
                <a:gd name="T84" fmla="*/ 1 w 434"/>
                <a:gd name="T85" fmla="*/ 232 h 484"/>
                <a:gd name="T86" fmla="*/ 1 w 434"/>
                <a:gd name="T87" fmla="*/ 242 h 484"/>
                <a:gd name="T88" fmla="*/ 1 w 434"/>
                <a:gd name="T89" fmla="*/ 255 h 484"/>
                <a:gd name="T90" fmla="*/ 1 w 434"/>
                <a:gd name="T91" fmla="*/ 271 h 484"/>
                <a:gd name="T92" fmla="*/ 1 w 434"/>
                <a:gd name="T93" fmla="*/ 289 h 484"/>
                <a:gd name="T94" fmla="*/ 1 w 434"/>
                <a:gd name="T95" fmla="*/ 308 h 484"/>
                <a:gd name="T96" fmla="*/ 1 w 434"/>
                <a:gd name="T97" fmla="*/ 329 h 484"/>
                <a:gd name="T98" fmla="*/ 1 w 434"/>
                <a:gd name="T99" fmla="*/ 350 h 484"/>
                <a:gd name="T100" fmla="*/ 1 w 434"/>
                <a:gd name="T101" fmla="*/ 373 h 484"/>
                <a:gd name="T102" fmla="*/ 1 w 434"/>
                <a:gd name="T103" fmla="*/ 394 h 484"/>
                <a:gd name="T104" fmla="*/ 1 w 434"/>
                <a:gd name="T105" fmla="*/ 416 h 484"/>
                <a:gd name="T106" fmla="*/ 1 w 434"/>
                <a:gd name="T107" fmla="*/ 436 h 484"/>
                <a:gd name="T108" fmla="*/ 1 w 434"/>
                <a:gd name="T109" fmla="*/ 454 h 484"/>
                <a:gd name="T110" fmla="*/ 1 w 434"/>
                <a:gd name="T111" fmla="*/ 470 h 484"/>
                <a:gd name="T112" fmla="*/ 1 w 434"/>
                <a:gd name="T113" fmla="*/ 484 h 4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4"/>
                <a:gd name="T172" fmla="*/ 0 h 484"/>
                <a:gd name="T173" fmla="*/ 434 w 434"/>
                <a:gd name="T174" fmla="*/ 484 h 4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4" h="484">
                  <a:moveTo>
                    <a:pt x="345" y="484"/>
                  </a:moveTo>
                  <a:lnTo>
                    <a:pt x="351" y="483"/>
                  </a:lnTo>
                  <a:lnTo>
                    <a:pt x="366" y="478"/>
                  </a:lnTo>
                  <a:lnTo>
                    <a:pt x="386" y="469"/>
                  </a:lnTo>
                  <a:lnTo>
                    <a:pt x="403" y="454"/>
                  </a:lnTo>
                  <a:lnTo>
                    <a:pt x="413" y="433"/>
                  </a:lnTo>
                  <a:lnTo>
                    <a:pt x="410" y="403"/>
                  </a:lnTo>
                  <a:lnTo>
                    <a:pt x="387" y="365"/>
                  </a:lnTo>
                  <a:lnTo>
                    <a:pt x="341" y="317"/>
                  </a:lnTo>
                  <a:lnTo>
                    <a:pt x="311" y="293"/>
                  </a:lnTo>
                  <a:lnTo>
                    <a:pt x="281" y="274"/>
                  </a:lnTo>
                  <a:lnTo>
                    <a:pt x="251" y="259"/>
                  </a:lnTo>
                  <a:lnTo>
                    <a:pt x="222" y="247"/>
                  </a:lnTo>
                  <a:lnTo>
                    <a:pt x="194" y="236"/>
                  </a:lnTo>
                  <a:lnTo>
                    <a:pt x="167" y="228"/>
                  </a:lnTo>
                  <a:lnTo>
                    <a:pt x="142" y="219"/>
                  </a:lnTo>
                  <a:lnTo>
                    <a:pt x="118" y="211"/>
                  </a:lnTo>
                  <a:lnTo>
                    <a:pt x="95" y="200"/>
                  </a:lnTo>
                  <a:lnTo>
                    <a:pt x="74" y="186"/>
                  </a:lnTo>
                  <a:lnTo>
                    <a:pt x="55" y="170"/>
                  </a:lnTo>
                  <a:lnTo>
                    <a:pt x="39" y="148"/>
                  </a:lnTo>
                  <a:lnTo>
                    <a:pt x="25" y="122"/>
                  </a:lnTo>
                  <a:lnTo>
                    <a:pt x="14" y="88"/>
                  </a:lnTo>
                  <a:lnTo>
                    <a:pt x="6" y="48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8"/>
                  </a:lnTo>
                  <a:lnTo>
                    <a:pt x="1" y="30"/>
                  </a:lnTo>
                  <a:lnTo>
                    <a:pt x="2" y="45"/>
                  </a:lnTo>
                  <a:lnTo>
                    <a:pt x="6" y="62"/>
                  </a:lnTo>
                  <a:lnTo>
                    <a:pt x="12" y="81"/>
                  </a:lnTo>
                  <a:lnTo>
                    <a:pt x="20" y="100"/>
                  </a:lnTo>
                  <a:lnTo>
                    <a:pt x="30" y="119"/>
                  </a:lnTo>
                  <a:lnTo>
                    <a:pt x="44" y="139"/>
                  </a:lnTo>
                  <a:lnTo>
                    <a:pt x="62" y="158"/>
                  </a:lnTo>
                  <a:lnTo>
                    <a:pt x="83" y="175"/>
                  </a:lnTo>
                  <a:lnTo>
                    <a:pt x="110" y="191"/>
                  </a:lnTo>
                  <a:lnTo>
                    <a:pt x="139" y="205"/>
                  </a:lnTo>
                  <a:lnTo>
                    <a:pt x="175" y="216"/>
                  </a:lnTo>
                  <a:lnTo>
                    <a:pt x="217" y="224"/>
                  </a:lnTo>
                  <a:lnTo>
                    <a:pt x="221" y="226"/>
                  </a:lnTo>
                  <a:lnTo>
                    <a:pt x="233" y="232"/>
                  </a:lnTo>
                  <a:lnTo>
                    <a:pt x="251" y="242"/>
                  </a:lnTo>
                  <a:lnTo>
                    <a:pt x="273" y="255"/>
                  </a:lnTo>
                  <a:lnTo>
                    <a:pt x="298" y="271"/>
                  </a:lnTo>
                  <a:lnTo>
                    <a:pt x="326" y="289"/>
                  </a:lnTo>
                  <a:lnTo>
                    <a:pt x="353" y="308"/>
                  </a:lnTo>
                  <a:lnTo>
                    <a:pt x="378" y="329"/>
                  </a:lnTo>
                  <a:lnTo>
                    <a:pt x="401" y="350"/>
                  </a:lnTo>
                  <a:lnTo>
                    <a:pt x="418" y="373"/>
                  </a:lnTo>
                  <a:lnTo>
                    <a:pt x="430" y="394"/>
                  </a:lnTo>
                  <a:lnTo>
                    <a:pt x="434" y="416"/>
                  </a:lnTo>
                  <a:lnTo>
                    <a:pt x="430" y="436"/>
                  </a:lnTo>
                  <a:lnTo>
                    <a:pt x="414" y="454"/>
                  </a:lnTo>
                  <a:lnTo>
                    <a:pt x="386" y="470"/>
                  </a:lnTo>
                  <a:lnTo>
                    <a:pt x="345" y="4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5" name="Freeform 71"/>
            <p:cNvSpPr/>
            <p:nvPr/>
          </p:nvSpPr>
          <p:spPr bwMode="auto">
            <a:xfrm>
              <a:off x="4477" y="1821"/>
              <a:ext cx="32" cy="122"/>
            </a:xfrm>
            <a:custGeom>
              <a:avLst/>
              <a:gdLst>
                <a:gd name="T0" fmla="*/ 1 w 63"/>
                <a:gd name="T1" fmla="*/ 122 h 122"/>
                <a:gd name="T2" fmla="*/ 1 w 63"/>
                <a:gd name="T3" fmla="*/ 121 h 122"/>
                <a:gd name="T4" fmla="*/ 1 w 63"/>
                <a:gd name="T5" fmla="*/ 116 h 122"/>
                <a:gd name="T6" fmla="*/ 1 w 63"/>
                <a:gd name="T7" fmla="*/ 108 h 122"/>
                <a:gd name="T8" fmla="*/ 1 w 63"/>
                <a:gd name="T9" fmla="*/ 97 h 122"/>
                <a:gd name="T10" fmla="*/ 1 w 63"/>
                <a:gd name="T11" fmla="*/ 79 h 122"/>
                <a:gd name="T12" fmla="*/ 1 w 63"/>
                <a:gd name="T13" fmla="*/ 59 h 122"/>
                <a:gd name="T14" fmla="*/ 1 w 63"/>
                <a:gd name="T15" fmla="*/ 32 h 122"/>
                <a:gd name="T16" fmla="*/ 0 w 63"/>
                <a:gd name="T17" fmla="*/ 0 h 122"/>
                <a:gd name="T18" fmla="*/ 1 w 63"/>
                <a:gd name="T19" fmla="*/ 4 h 122"/>
                <a:gd name="T20" fmla="*/ 1 w 63"/>
                <a:gd name="T21" fmla="*/ 17 h 122"/>
                <a:gd name="T22" fmla="*/ 1 w 63"/>
                <a:gd name="T23" fmla="*/ 35 h 122"/>
                <a:gd name="T24" fmla="*/ 1 w 63"/>
                <a:gd name="T25" fmla="*/ 57 h 122"/>
                <a:gd name="T26" fmla="*/ 1 w 63"/>
                <a:gd name="T27" fmla="*/ 78 h 122"/>
                <a:gd name="T28" fmla="*/ 1 w 63"/>
                <a:gd name="T29" fmla="*/ 99 h 122"/>
                <a:gd name="T30" fmla="*/ 1 w 63"/>
                <a:gd name="T31" fmla="*/ 114 h 122"/>
                <a:gd name="T32" fmla="*/ 1 w 63"/>
                <a:gd name="T33" fmla="*/ 122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122"/>
                <a:gd name="T53" fmla="*/ 63 w 63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122">
                  <a:moveTo>
                    <a:pt x="63" y="122"/>
                  </a:moveTo>
                  <a:lnTo>
                    <a:pt x="61" y="121"/>
                  </a:lnTo>
                  <a:lnTo>
                    <a:pt x="54" y="116"/>
                  </a:lnTo>
                  <a:lnTo>
                    <a:pt x="45" y="108"/>
                  </a:lnTo>
                  <a:lnTo>
                    <a:pt x="34" y="97"/>
                  </a:lnTo>
                  <a:lnTo>
                    <a:pt x="23" y="79"/>
                  </a:lnTo>
                  <a:lnTo>
                    <a:pt x="14" y="59"/>
                  </a:lnTo>
                  <a:lnTo>
                    <a:pt x="4" y="32"/>
                  </a:lnTo>
                  <a:lnTo>
                    <a:pt x="0" y="0"/>
                  </a:lnTo>
                  <a:lnTo>
                    <a:pt x="2" y="4"/>
                  </a:lnTo>
                  <a:lnTo>
                    <a:pt x="7" y="17"/>
                  </a:lnTo>
                  <a:lnTo>
                    <a:pt x="15" y="35"/>
                  </a:lnTo>
                  <a:lnTo>
                    <a:pt x="25" y="57"/>
                  </a:lnTo>
                  <a:lnTo>
                    <a:pt x="36" y="78"/>
                  </a:lnTo>
                  <a:lnTo>
                    <a:pt x="46" y="99"/>
                  </a:lnTo>
                  <a:lnTo>
                    <a:pt x="55" y="114"/>
                  </a:lnTo>
                  <a:lnTo>
                    <a:pt x="63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6" name="Freeform 72"/>
            <p:cNvSpPr/>
            <p:nvPr/>
          </p:nvSpPr>
          <p:spPr bwMode="auto">
            <a:xfrm>
              <a:off x="4476" y="1998"/>
              <a:ext cx="95" cy="222"/>
            </a:xfrm>
            <a:custGeom>
              <a:avLst/>
              <a:gdLst>
                <a:gd name="T0" fmla="*/ 0 w 191"/>
                <a:gd name="T1" fmla="*/ 222 h 222"/>
                <a:gd name="T2" fmla="*/ 0 w 191"/>
                <a:gd name="T3" fmla="*/ 221 h 222"/>
                <a:gd name="T4" fmla="*/ 0 w 191"/>
                <a:gd name="T5" fmla="*/ 217 h 222"/>
                <a:gd name="T6" fmla="*/ 0 w 191"/>
                <a:gd name="T7" fmla="*/ 210 h 222"/>
                <a:gd name="T8" fmla="*/ 0 w 191"/>
                <a:gd name="T9" fmla="*/ 199 h 222"/>
                <a:gd name="T10" fmla="*/ 0 w 191"/>
                <a:gd name="T11" fmla="*/ 183 h 222"/>
                <a:gd name="T12" fmla="*/ 0 w 191"/>
                <a:gd name="T13" fmla="*/ 161 h 222"/>
                <a:gd name="T14" fmla="*/ 0 w 191"/>
                <a:gd name="T15" fmla="*/ 132 h 222"/>
                <a:gd name="T16" fmla="*/ 0 w 191"/>
                <a:gd name="T17" fmla="*/ 97 h 222"/>
                <a:gd name="T18" fmla="*/ 0 w 191"/>
                <a:gd name="T19" fmla="*/ 62 h 222"/>
                <a:gd name="T20" fmla="*/ 0 w 191"/>
                <a:gd name="T21" fmla="*/ 38 h 222"/>
                <a:gd name="T22" fmla="*/ 0 w 191"/>
                <a:gd name="T23" fmla="*/ 20 h 222"/>
                <a:gd name="T24" fmla="*/ 0 w 191"/>
                <a:gd name="T25" fmla="*/ 11 h 222"/>
                <a:gd name="T26" fmla="*/ 0 w 191"/>
                <a:gd name="T27" fmla="*/ 6 h 222"/>
                <a:gd name="T28" fmla="*/ 0 w 191"/>
                <a:gd name="T29" fmla="*/ 5 h 222"/>
                <a:gd name="T30" fmla="*/ 0 w 191"/>
                <a:gd name="T31" fmla="*/ 6 h 222"/>
                <a:gd name="T32" fmla="*/ 0 w 191"/>
                <a:gd name="T33" fmla="*/ 6 h 222"/>
                <a:gd name="T34" fmla="*/ 0 w 191"/>
                <a:gd name="T35" fmla="*/ 4 h 222"/>
                <a:gd name="T36" fmla="*/ 0 w 191"/>
                <a:gd name="T37" fmla="*/ 2 h 222"/>
                <a:gd name="T38" fmla="*/ 0 w 191"/>
                <a:gd name="T39" fmla="*/ 0 h 222"/>
                <a:gd name="T40" fmla="*/ 0 w 191"/>
                <a:gd name="T41" fmla="*/ 2 h 222"/>
                <a:gd name="T42" fmla="*/ 0 w 191"/>
                <a:gd name="T43" fmla="*/ 12 h 222"/>
                <a:gd name="T44" fmla="*/ 0 w 191"/>
                <a:gd name="T45" fmla="*/ 30 h 222"/>
                <a:gd name="T46" fmla="*/ 0 w 191"/>
                <a:gd name="T47" fmla="*/ 62 h 222"/>
                <a:gd name="T48" fmla="*/ 0 w 191"/>
                <a:gd name="T49" fmla="*/ 108 h 222"/>
                <a:gd name="T50" fmla="*/ 0 w 191"/>
                <a:gd name="T51" fmla="*/ 151 h 222"/>
                <a:gd name="T52" fmla="*/ 0 w 191"/>
                <a:gd name="T53" fmla="*/ 173 h 222"/>
                <a:gd name="T54" fmla="*/ 0 w 191"/>
                <a:gd name="T55" fmla="*/ 181 h 222"/>
                <a:gd name="T56" fmla="*/ 0 w 191"/>
                <a:gd name="T57" fmla="*/ 180 h 222"/>
                <a:gd name="T58" fmla="*/ 0 w 191"/>
                <a:gd name="T59" fmla="*/ 178 h 222"/>
                <a:gd name="T60" fmla="*/ 0 w 191"/>
                <a:gd name="T61" fmla="*/ 180 h 222"/>
                <a:gd name="T62" fmla="*/ 0 w 191"/>
                <a:gd name="T63" fmla="*/ 193 h 222"/>
                <a:gd name="T64" fmla="*/ 0 w 191"/>
                <a:gd name="T65" fmla="*/ 222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222"/>
                <a:gd name="T101" fmla="*/ 191 w 191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222">
                  <a:moveTo>
                    <a:pt x="191" y="222"/>
                  </a:moveTo>
                  <a:lnTo>
                    <a:pt x="186" y="221"/>
                  </a:lnTo>
                  <a:lnTo>
                    <a:pt x="176" y="217"/>
                  </a:lnTo>
                  <a:lnTo>
                    <a:pt x="160" y="210"/>
                  </a:lnTo>
                  <a:lnTo>
                    <a:pt x="141" y="199"/>
                  </a:lnTo>
                  <a:lnTo>
                    <a:pt x="122" y="183"/>
                  </a:lnTo>
                  <a:lnTo>
                    <a:pt x="104" y="161"/>
                  </a:lnTo>
                  <a:lnTo>
                    <a:pt x="91" y="132"/>
                  </a:lnTo>
                  <a:lnTo>
                    <a:pt x="84" y="97"/>
                  </a:lnTo>
                  <a:lnTo>
                    <a:pt x="79" y="62"/>
                  </a:lnTo>
                  <a:lnTo>
                    <a:pt x="71" y="38"/>
                  </a:lnTo>
                  <a:lnTo>
                    <a:pt x="62" y="20"/>
                  </a:lnTo>
                  <a:lnTo>
                    <a:pt x="50" y="11"/>
                  </a:lnTo>
                  <a:lnTo>
                    <a:pt x="38" y="6"/>
                  </a:lnTo>
                  <a:lnTo>
                    <a:pt x="26" y="5"/>
                  </a:lnTo>
                  <a:lnTo>
                    <a:pt x="15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17" y="0"/>
                  </a:lnTo>
                  <a:lnTo>
                    <a:pt x="33" y="2"/>
                  </a:lnTo>
                  <a:lnTo>
                    <a:pt x="53" y="12"/>
                  </a:lnTo>
                  <a:lnTo>
                    <a:pt x="73" y="30"/>
                  </a:lnTo>
                  <a:lnTo>
                    <a:pt x="92" y="62"/>
                  </a:lnTo>
                  <a:lnTo>
                    <a:pt x="106" y="108"/>
                  </a:lnTo>
                  <a:lnTo>
                    <a:pt x="116" y="151"/>
                  </a:lnTo>
                  <a:lnTo>
                    <a:pt x="125" y="173"/>
                  </a:lnTo>
                  <a:lnTo>
                    <a:pt x="134" y="181"/>
                  </a:lnTo>
                  <a:lnTo>
                    <a:pt x="142" y="180"/>
                  </a:lnTo>
                  <a:lnTo>
                    <a:pt x="152" y="178"/>
                  </a:lnTo>
                  <a:lnTo>
                    <a:pt x="162" y="180"/>
                  </a:lnTo>
                  <a:lnTo>
                    <a:pt x="175" y="193"/>
                  </a:lnTo>
                  <a:lnTo>
                    <a:pt x="191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7" name="Freeform 73"/>
            <p:cNvSpPr/>
            <p:nvPr/>
          </p:nvSpPr>
          <p:spPr bwMode="auto">
            <a:xfrm>
              <a:off x="4550" y="1173"/>
              <a:ext cx="115" cy="916"/>
            </a:xfrm>
            <a:custGeom>
              <a:avLst/>
              <a:gdLst>
                <a:gd name="T0" fmla="*/ 0 w 231"/>
                <a:gd name="T1" fmla="*/ 887 h 916"/>
                <a:gd name="T2" fmla="*/ 0 w 231"/>
                <a:gd name="T3" fmla="*/ 896 h 916"/>
                <a:gd name="T4" fmla="*/ 0 w 231"/>
                <a:gd name="T5" fmla="*/ 858 h 916"/>
                <a:gd name="T6" fmla="*/ 0 w 231"/>
                <a:gd name="T7" fmla="*/ 717 h 916"/>
                <a:gd name="T8" fmla="*/ 0 w 231"/>
                <a:gd name="T9" fmla="*/ 592 h 916"/>
                <a:gd name="T10" fmla="*/ 0 w 231"/>
                <a:gd name="T11" fmla="*/ 592 h 916"/>
                <a:gd name="T12" fmla="*/ 0 w 231"/>
                <a:gd name="T13" fmla="*/ 534 h 916"/>
                <a:gd name="T14" fmla="*/ 0 w 231"/>
                <a:gd name="T15" fmla="*/ 354 h 916"/>
                <a:gd name="T16" fmla="*/ 0 w 231"/>
                <a:gd name="T17" fmla="*/ 218 h 916"/>
                <a:gd name="T18" fmla="*/ 0 w 231"/>
                <a:gd name="T19" fmla="*/ 335 h 916"/>
                <a:gd name="T20" fmla="*/ 0 w 231"/>
                <a:gd name="T21" fmla="*/ 483 h 916"/>
                <a:gd name="T22" fmla="*/ 0 w 231"/>
                <a:gd name="T23" fmla="*/ 570 h 916"/>
                <a:gd name="T24" fmla="*/ 0 w 231"/>
                <a:gd name="T25" fmla="*/ 550 h 916"/>
                <a:gd name="T26" fmla="*/ 0 w 231"/>
                <a:gd name="T27" fmla="*/ 478 h 916"/>
                <a:gd name="T28" fmla="*/ 0 w 231"/>
                <a:gd name="T29" fmla="*/ 368 h 916"/>
                <a:gd name="T30" fmla="*/ 0 w 231"/>
                <a:gd name="T31" fmla="*/ 254 h 916"/>
                <a:gd name="T32" fmla="*/ 0 w 231"/>
                <a:gd name="T33" fmla="*/ 169 h 916"/>
                <a:gd name="T34" fmla="*/ 0 w 231"/>
                <a:gd name="T35" fmla="*/ 106 h 916"/>
                <a:gd name="T36" fmla="*/ 0 w 231"/>
                <a:gd name="T37" fmla="*/ 57 h 916"/>
                <a:gd name="T38" fmla="*/ 0 w 231"/>
                <a:gd name="T39" fmla="*/ 22 h 916"/>
                <a:gd name="T40" fmla="*/ 0 w 231"/>
                <a:gd name="T41" fmla="*/ 0 h 916"/>
                <a:gd name="T42" fmla="*/ 0 w 231"/>
                <a:gd name="T43" fmla="*/ 23 h 916"/>
                <a:gd name="T44" fmla="*/ 0 w 231"/>
                <a:gd name="T45" fmla="*/ 80 h 916"/>
                <a:gd name="T46" fmla="*/ 0 w 231"/>
                <a:gd name="T47" fmla="*/ 155 h 916"/>
                <a:gd name="T48" fmla="*/ 0 w 231"/>
                <a:gd name="T49" fmla="*/ 196 h 916"/>
                <a:gd name="T50" fmla="*/ 0 w 231"/>
                <a:gd name="T51" fmla="*/ 223 h 916"/>
                <a:gd name="T52" fmla="*/ 0 w 231"/>
                <a:gd name="T53" fmla="*/ 304 h 916"/>
                <a:gd name="T54" fmla="*/ 0 w 231"/>
                <a:gd name="T55" fmla="*/ 470 h 916"/>
                <a:gd name="T56" fmla="*/ 0 w 231"/>
                <a:gd name="T57" fmla="*/ 714 h 916"/>
                <a:gd name="T58" fmla="*/ 0 w 231"/>
                <a:gd name="T59" fmla="*/ 865 h 916"/>
                <a:gd name="T60" fmla="*/ 0 w 231"/>
                <a:gd name="T61" fmla="*/ 916 h 916"/>
                <a:gd name="T62" fmla="*/ 0 w 231"/>
                <a:gd name="T63" fmla="*/ 903 h 9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1"/>
                <a:gd name="T97" fmla="*/ 0 h 916"/>
                <a:gd name="T98" fmla="*/ 231 w 231"/>
                <a:gd name="T99" fmla="*/ 916 h 9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1" h="916">
                  <a:moveTo>
                    <a:pt x="143" y="883"/>
                  </a:moveTo>
                  <a:lnTo>
                    <a:pt x="150" y="887"/>
                  </a:lnTo>
                  <a:lnTo>
                    <a:pt x="166" y="894"/>
                  </a:lnTo>
                  <a:lnTo>
                    <a:pt x="186" y="896"/>
                  </a:lnTo>
                  <a:lnTo>
                    <a:pt x="203" y="886"/>
                  </a:lnTo>
                  <a:lnTo>
                    <a:pt x="213" y="858"/>
                  </a:lnTo>
                  <a:lnTo>
                    <a:pt x="210" y="804"/>
                  </a:lnTo>
                  <a:lnTo>
                    <a:pt x="187" y="717"/>
                  </a:lnTo>
                  <a:lnTo>
                    <a:pt x="140" y="589"/>
                  </a:lnTo>
                  <a:lnTo>
                    <a:pt x="133" y="592"/>
                  </a:lnTo>
                  <a:lnTo>
                    <a:pt x="113" y="595"/>
                  </a:lnTo>
                  <a:lnTo>
                    <a:pt x="87" y="592"/>
                  </a:lnTo>
                  <a:lnTo>
                    <a:pt x="58" y="574"/>
                  </a:lnTo>
                  <a:lnTo>
                    <a:pt x="31" y="534"/>
                  </a:lnTo>
                  <a:lnTo>
                    <a:pt x="11" y="463"/>
                  </a:lnTo>
                  <a:lnTo>
                    <a:pt x="0" y="354"/>
                  </a:lnTo>
                  <a:lnTo>
                    <a:pt x="6" y="199"/>
                  </a:lnTo>
                  <a:lnTo>
                    <a:pt x="5" y="218"/>
                  </a:lnTo>
                  <a:lnTo>
                    <a:pt x="5" y="267"/>
                  </a:lnTo>
                  <a:lnTo>
                    <a:pt x="6" y="335"/>
                  </a:lnTo>
                  <a:lnTo>
                    <a:pt x="13" y="411"/>
                  </a:lnTo>
                  <a:lnTo>
                    <a:pt x="25" y="483"/>
                  </a:lnTo>
                  <a:lnTo>
                    <a:pt x="50" y="539"/>
                  </a:lnTo>
                  <a:lnTo>
                    <a:pt x="85" y="570"/>
                  </a:lnTo>
                  <a:lnTo>
                    <a:pt x="136" y="561"/>
                  </a:lnTo>
                  <a:lnTo>
                    <a:pt x="133" y="550"/>
                  </a:lnTo>
                  <a:lnTo>
                    <a:pt x="125" y="521"/>
                  </a:lnTo>
                  <a:lnTo>
                    <a:pt x="115" y="478"/>
                  </a:lnTo>
                  <a:lnTo>
                    <a:pt x="105" y="426"/>
                  </a:lnTo>
                  <a:lnTo>
                    <a:pt x="98" y="368"/>
                  </a:lnTo>
                  <a:lnTo>
                    <a:pt x="96" y="309"/>
                  </a:lnTo>
                  <a:lnTo>
                    <a:pt x="103" y="254"/>
                  </a:lnTo>
                  <a:lnTo>
                    <a:pt x="119" y="208"/>
                  </a:lnTo>
                  <a:lnTo>
                    <a:pt x="135" y="169"/>
                  </a:lnTo>
                  <a:lnTo>
                    <a:pt x="140" y="135"/>
                  </a:lnTo>
                  <a:lnTo>
                    <a:pt x="135" y="106"/>
                  </a:lnTo>
                  <a:lnTo>
                    <a:pt x="123" y="80"/>
                  </a:lnTo>
                  <a:lnTo>
                    <a:pt x="110" y="57"/>
                  </a:lnTo>
                  <a:lnTo>
                    <a:pt x="93" y="38"/>
                  </a:lnTo>
                  <a:lnTo>
                    <a:pt x="80" y="22"/>
                  </a:lnTo>
                  <a:lnTo>
                    <a:pt x="69" y="7"/>
                  </a:lnTo>
                  <a:lnTo>
                    <a:pt x="69" y="0"/>
                  </a:lnTo>
                  <a:lnTo>
                    <a:pt x="81" y="6"/>
                  </a:lnTo>
                  <a:lnTo>
                    <a:pt x="99" y="23"/>
                  </a:lnTo>
                  <a:lnTo>
                    <a:pt x="120" y="48"/>
                  </a:lnTo>
                  <a:lnTo>
                    <a:pt x="141" y="80"/>
                  </a:lnTo>
                  <a:lnTo>
                    <a:pt x="155" y="116"/>
                  </a:lnTo>
                  <a:lnTo>
                    <a:pt x="158" y="155"/>
                  </a:lnTo>
                  <a:lnTo>
                    <a:pt x="146" y="194"/>
                  </a:lnTo>
                  <a:lnTo>
                    <a:pt x="142" y="196"/>
                  </a:lnTo>
                  <a:lnTo>
                    <a:pt x="130" y="204"/>
                  </a:lnTo>
                  <a:lnTo>
                    <a:pt x="118" y="223"/>
                  </a:lnTo>
                  <a:lnTo>
                    <a:pt x="106" y="255"/>
                  </a:lnTo>
                  <a:lnTo>
                    <a:pt x="102" y="304"/>
                  </a:lnTo>
                  <a:lnTo>
                    <a:pt x="106" y="375"/>
                  </a:lnTo>
                  <a:lnTo>
                    <a:pt x="127" y="470"/>
                  </a:lnTo>
                  <a:lnTo>
                    <a:pt x="166" y="593"/>
                  </a:lnTo>
                  <a:lnTo>
                    <a:pt x="204" y="714"/>
                  </a:lnTo>
                  <a:lnTo>
                    <a:pt x="225" y="804"/>
                  </a:lnTo>
                  <a:lnTo>
                    <a:pt x="231" y="865"/>
                  </a:lnTo>
                  <a:lnTo>
                    <a:pt x="224" y="900"/>
                  </a:lnTo>
                  <a:lnTo>
                    <a:pt x="209" y="916"/>
                  </a:lnTo>
                  <a:lnTo>
                    <a:pt x="188" y="916"/>
                  </a:lnTo>
                  <a:lnTo>
                    <a:pt x="165" y="903"/>
                  </a:lnTo>
                  <a:lnTo>
                    <a:pt x="143" y="8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8" name="Freeform 74"/>
            <p:cNvSpPr/>
            <p:nvPr/>
          </p:nvSpPr>
          <p:spPr bwMode="auto">
            <a:xfrm>
              <a:off x="4655" y="1528"/>
              <a:ext cx="45" cy="312"/>
            </a:xfrm>
            <a:custGeom>
              <a:avLst/>
              <a:gdLst>
                <a:gd name="T0" fmla="*/ 0 w 91"/>
                <a:gd name="T1" fmla="*/ 251 h 312"/>
                <a:gd name="T2" fmla="*/ 0 w 91"/>
                <a:gd name="T3" fmla="*/ 261 h 312"/>
                <a:gd name="T4" fmla="*/ 0 w 91"/>
                <a:gd name="T5" fmla="*/ 282 h 312"/>
                <a:gd name="T6" fmla="*/ 0 w 91"/>
                <a:gd name="T7" fmla="*/ 304 h 312"/>
                <a:gd name="T8" fmla="*/ 0 w 91"/>
                <a:gd name="T9" fmla="*/ 312 h 312"/>
                <a:gd name="T10" fmla="*/ 0 w 91"/>
                <a:gd name="T11" fmla="*/ 298 h 312"/>
                <a:gd name="T12" fmla="*/ 0 w 91"/>
                <a:gd name="T13" fmla="*/ 250 h 312"/>
                <a:gd name="T14" fmla="*/ 0 w 91"/>
                <a:gd name="T15" fmla="*/ 154 h 312"/>
                <a:gd name="T16" fmla="*/ 0 w 91"/>
                <a:gd name="T17" fmla="*/ 0 h 312"/>
                <a:gd name="T18" fmla="*/ 0 w 91"/>
                <a:gd name="T19" fmla="*/ 17 h 312"/>
                <a:gd name="T20" fmla="*/ 0 w 91"/>
                <a:gd name="T21" fmla="*/ 61 h 312"/>
                <a:gd name="T22" fmla="*/ 0 w 91"/>
                <a:gd name="T23" fmla="*/ 121 h 312"/>
                <a:gd name="T24" fmla="*/ 0 w 91"/>
                <a:gd name="T25" fmla="*/ 184 h 312"/>
                <a:gd name="T26" fmla="*/ 0 w 91"/>
                <a:gd name="T27" fmla="*/ 240 h 312"/>
                <a:gd name="T28" fmla="*/ 0 w 91"/>
                <a:gd name="T29" fmla="*/ 278 h 312"/>
                <a:gd name="T30" fmla="*/ 0 w 91"/>
                <a:gd name="T31" fmla="*/ 285 h 312"/>
                <a:gd name="T32" fmla="*/ 0 w 91"/>
                <a:gd name="T33" fmla="*/ 251 h 3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1"/>
                <a:gd name="T52" fmla="*/ 0 h 312"/>
                <a:gd name="T53" fmla="*/ 91 w 91"/>
                <a:gd name="T54" fmla="*/ 312 h 3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1" h="312">
                  <a:moveTo>
                    <a:pt x="0" y="251"/>
                  </a:moveTo>
                  <a:lnTo>
                    <a:pt x="4" y="261"/>
                  </a:lnTo>
                  <a:lnTo>
                    <a:pt x="17" y="282"/>
                  </a:lnTo>
                  <a:lnTo>
                    <a:pt x="34" y="304"/>
                  </a:lnTo>
                  <a:lnTo>
                    <a:pt x="54" y="312"/>
                  </a:lnTo>
                  <a:lnTo>
                    <a:pt x="71" y="298"/>
                  </a:lnTo>
                  <a:lnTo>
                    <a:pt x="84" y="250"/>
                  </a:lnTo>
                  <a:lnTo>
                    <a:pt x="91" y="154"/>
                  </a:lnTo>
                  <a:lnTo>
                    <a:pt x="86" y="0"/>
                  </a:lnTo>
                  <a:lnTo>
                    <a:pt x="87" y="17"/>
                  </a:lnTo>
                  <a:lnTo>
                    <a:pt x="90" y="61"/>
                  </a:lnTo>
                  <a:lnTo>
                    <a:pt x="90" y="121"/>
                  </a:lnTo>
                  <a:lnTo>
                    <a:pt x="87" y="184"/>
                  </a:lnTo>
                  <a:lnTo>
                    <a:pt x="79" y="240"/>
                  </a:lnTo>
                  <a:lnTo>
                    <a:pt x="63" y="278"/>
                  </a:lnTo>
                  <a:lnTo>
                    <a:pt x="38" y="285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9" name="Freeform 75"/>
            <p:cNvSpPr/>
            <p:nvPr/>
          </p:nvSpPr>
          <p:spPr bwMode="auto">
            <a:xfrm>
              <a:off x="4681" y="1951"/>
              <a:ext cx="48" cy="239"/>
            </a:xfrm>
            <a:custGeom>
              <a:avLst/>
              <a:gdLst>
                <a:gd name="T0" fmla="*/ 0 w 95"/>
                <a:gd name="T1" fmla="*/ 0 h 239"/>
                <a:gd name="T2" fmla="*/ 0 w 95"/>
                <a:gd name="T3" fmla="*/ 22 h 239"/>
                <a:gd name="T4" fmla="*/ 1 w 95"/>
                <a:gd name="T5" fmla="*/ 76 h 239"/>
                <a:gd name="T6" fmla="*/ 1 w 95"/>
                <a:gd name="T7" fmla="*/ 144 h 239"/>
                <a:gd name="T8" fmla="*/ 1 w 95"/>
                <a:gd name="T9" fmla="*/ 204 h 239"/>
                <a:gd name="T10" fmla="*/ 1 w 95"/>
                <a:gd name="T11" fmla="*/ 239 h 239"/>
                <a:gd name="T12" fmla="*/ 1 w 95"/>
                <a:gd name="T13" fmla="*/ 231 h 239"/>
                <a:gd name="T14" fmla="*/ 1 w 95"/>
                <a:gd name="T15" fmla="*/ 158 h 239"/>
                <a:gd name="T16" fmla="*/ 1 w 95"/>
                <a:gd name="T17" fmla="*/ 3 h 239"/>
                <a:gd name="T18" fmla="*/ 1 w 95"/>
                <a:gd name="T19" fmla="*/ 22 h 239"/>
                <a:gd name="T20" fmla="*/ 1 w 95"/>
                <a:gd name="T21" fmla="*/ 69 h 239"/>
                <a:gd name="T22" fmla="*/ 1 w 95"/>
                <a:gd name="T23" fmla="*/ 126 h 239"/>
                <a:gd name="T24" fmla="*/ 1 w 95"/>
                <a:gd name="T25" fmla="*/ 178 h 239"/>
                <a:gd name="T26" fmla="*/ 1 w 95"/>
                <a:gd name="T27" fmla="*/ 208 h 239"/>
                <a:gd name="T28" fmla="*/ 1 w 95"/>
                <a:gd name="T29" fmla="*/ 200 h 239"/>
                <a:gd name="T30" fmla="*/ 1 w 95"/>
                <a:gd name="T31" fmla="*/ 135 h 239"/>
                <a:gd name="T32" fmla="*/ 0 w 95"/>
                <a:gd name="T33" fmla="*/ 0 h 2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239"/>
                <a:gd name="T53" fmla="*/ 95 w 95"/>
                <a:gd name="T54" fmla="*/ 239 h 2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239">
                  <a:moveTo>
                    <a:pt x="0" y="0"/>
                  </a:moveTo>
                  <a:lnTo>
                    <a:pt x="0" y="22"/>
                  </a:lnTo>
                  <a:lnTo>
                    <a:pt x="2" y="76"/>
                  </a:lnTo>
                  <a:lnTo>
                    <a:pt x="7" y="144"/>
                  </a:lnTo>
                  <a:lnTo>
                    <a:pt x="15" y="204"/>
                  </a:lnTo>
                  <a:lnTo>
                    <a:pt x="27" y="239"/>
                  </a:lnTo>
                  <a:lnTo>
                    <a:pt x="44" y="231"/>
                  </a:lnTo>
                  <a:lnTo>
                    <a:pt x="67" y="158"/>
                  </a:lnTo>
                  <a:lnTo>
                    <a:pt x="95" y="3"/>
                  </a:lnTo>
                  <a:lnTo>
                    <a:pt x="93" y="22"/>
                  </a:lnTo>
                  <a:lnTo>
                    <a:pt x="85" y="69"/>
                  </a:lnTo>
                  <a:lnTo>
                    <a:pt x="74" y="126"/>
                  </a:lnTo>
                  <a:lnTo>
                    <a:pt x="60" y="178"/>
                  </a:lnTo>
                  <a:lnTo>
                    <a:pt x="45" y="208"/>
                  </a:lnTo>
                  <a:lnTo>
                    <a:pt x="29" y="200"/>
                  </a:lnTo>
                  <a:lnTo>
                    <a:pt x="14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0" name="Freeform 76"/>
            <p:cNvSpPr/>
            <p:nvPr/>
          </p:nvSpPr>
          <p:spPr bwMode="auto">
            <a:xfrm>
              <a:off x="4632" y="1255"/>
              <a:ext cx="36" cy="268"/>
            </a:xfrm>
            <a:custGeom>
              <a:avLst/>
              <a:gdLst>
                <a:gd name="T0" fmla="*/ 0 w 70"/>
                <a:gd name="T1" fmla="*/ 268 h 268"/>
                <a:gd name="T2" fmla="*/ 1 w 70"/>
                <a:gd name="T3" fmla="*/ 268 h 268"/>
                <a:gd name="T4" fmla="*/ 1 w 70"/>
                <a:gd name="T5" fmla="*/ 265 h 268"/>
                <a:gd name="T6" fmla="*/ 1 w 70"/>
                <a:gd name="T7" fmla="*/ 256 h 268"/>
                <a:gd name="T8" fmla="*/ 1 w 70"/>
                <a:gd name="T9" fmla="*/ 236 h 268"/>
                <a:gd name="T10" fmla="*/ 1 w 70"/>
                <a:gd name="T11" fmla="*/ 205 h 268"/>
                <a:gd name="T12" fmla="*/ 1 w 70"/>
                <a:gd name="T13" fmla="*/ 157 h 268"/>
                <a:gd name="T14" fmla="*/ 1 w 70"/>
                <a:gd name="T15" fmla="*/ 90 h 268"/>
                <a:gd name="T16" fmla="*/ 1 w 70"/>
                <a:gd name="T17" fmla="*/ 0 h 268"/>
                <a:gd name="T18" fmla="*/ 1 w 70"/>
                <a:gd name="T19" fmla="*/ 11 h 268"/>
                <a:gd name="T20" fmla="*/ 1 w 70"/>
                <a:gd name="T21" fmla="*/ 38 h 268"/>
                <a:gd name="T22" fmla="*/ 1 w 70"/>
                <a:gd name="T23" fmla="*/ 77 h 268"/>
                <a:gd name="T24" fmla="*/ 1 w 70"/>
                <a:gd name="T25" fmla="*/ 124 h 268"/>
                <a:gd name="T26" fmla="*/ 1 w 70"/>
                <a:gd name="T27" fmla="*/ 171 h 268"/>
                <a:gd name="T28" fmla="*/ 1 w 70"/>
                <a:gd name="T29" fmla="*/ 215 h 268"/>
                <a:gd name="T30" fmla="*/ 1 w 70"/>
                <a:gd name="T31" fmla="*/ 249 h 268"/>
                <a:gd name="T32" fmla="*/ 0 w 70"/>
                <a:gd name="T33" fmla="*/ 268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268"/>
                <a:gd name="T53" fmla="*/ 70 w 70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268">
                  <a:moveTo>
                    <a:pt x="0" y="268"/>
                  </a:moveTo>
                  <a:lnTo>
                    <a:pt x="3" y="268"/>
                  </a:lnTo>
                  <a:lnTo>
                    <a:pt x="14" y="265"/>
                  </a:lnTo>
                  <a:lnTo>
                    <a:pt x="26" y="256"/>
                  </a:lnTo>
                  <a:lnTo>
                    <a:pt x="41" y="236"/>
                  </a:lnTo>
                  <a:lnTo>
                    <a:pt x="55" y="205"/>
                  </a:lnTo>
                  <a:lnTo>
                    <a:pt x="66" y="157"/>
                  </a:lnTo>
                  <a:lnTo>
                    <a:pt x="70" y="90"/>
                  </a:lnTo>
                  <a:lnTo>
                    <a:pt x="67" y="0"/>
                  </a:lnTo>
                  <a:lnTo>
                    <a:pt x="67" y="11"/>
                  </a:lnTo>
                  <a:lnTo>
                    <a:pt x="66" y="38"/>
                  </a:lnTo>
                  <a:lnTo>
                    <a:pt x="63" y="77"/>
                  </a:lnTo>
                  <a:lnTo>
                    <a:pt x="57" y="124"/>
                  </a:lnTo>
                  <a:lnTo>
                    <a:pt x="49" y="171"/>
                  </a:lnTo>
                  <a:lnTo>
                    <a:pt x="38" y="215"/>
                  </a:lnTo>
                  <a:lnTo>
                    <a:pt x="22" y="249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1" name="Freeform 77"/>
            <p:cNvSpPr/>
            <p:nvPr/>
          </p:nvSpPr>
          <p:spPr bwMode="auto">
            <a:xfrm>
              <a:off x="4560" y="1266"/>
              <a:ext cx="28" cy="257"/>
            </a:xfrm>
            <a:custGeom>
              <a:avLst/>
              <a:gdLst>
                <a:gd name="T0" fmla="*/ 0 w 55"/>
                <a:gd name="T1" fmla="*/ 257 h 257"/>
                <a:gd name="T2" fmla="*/ 1 w 55"/>
                <a:gd name="T3" fmla="*/ 256 h 257"/>
                <a:gd name="T4" fmla="*/ 1 w 55"/>
                <a:gd name="T5" fmla="*/ 250 h 257"/>
                <a:gd name="T6" fmla="*/ 1 w 55"/>
                <a:gd name="T7" fmla="*/ 237 h 257"/>
                <a:gd name="T8" fmla="*/ 1 w 55"/>
                <a:gd name="T9" fmla="*/ 216 h 257"/>
                <a:gd name="T10" fmla="*/ 1 w 55"/>
                <a:gd name="T11" fmla="*/ 183 h 257"/>
                <a:gd name="T12" fmla="*/ 1 w 55"/>
                <a:gd name="T13" fmla="*/ 138 h 257"/>
                <a:gd name="T14" fmla="*/ 1 w 55"/>
                <a:gd name="T15" fmla="*/ 78 h 257"/>
                <a:gd name="T16" fmla="*/ 1 w 55"/>
                <a:gd name="T17" fmla="*/ 0 h 257"/>
                <a:gd name="T18" fmla="*/ 1 w 55"/>
                <a:gd name="T19" fmla="*/ 12 h 257"/>
                <a:gd name="T20" fmla="*/ 1 w 55"/>
                <a:gd name="T21" fmla="*/ 43 h 257"/>
                <a:gd name="T22" fmla="*/ 1 w 55"/>
                <a:gd name="T23" fmla="*/ 87 h 257"/>
                <a:gd name="T24" fmla="*/ 1 w 55"/>
                <a:gd name="T25" fmla="*/ 137 h 257"/>
                <a:gd name="T26" fmla="*/ 1 w 55"/>
                <a:gd name="T27" fmla="*/ 186 h 257"/>
                <a:gd name="T28" fmla="*/ 1 w 55"/>
                <a:gd name="T29" fmla="*/ 226 h 257"/>
                <a:gd name="T30" fmla="*/ 1 w 55"/>
                <a:gd name="T31" fmla="*/ 253 h 257"/>
                <a:gd name="T32" fmla="*/ 0 w 55"/>
                <a:gd name="T33" fmla="*/ 257 h 2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257"/>
                <a:gd name="T53" fmla="*/ 55 w 55"/>
                <a:gd name="T54" fmla="*/ 257 h 2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257">
                  <a:moveTo>
                    <a:pt x="0" y="257"/>
                  </a:moveTo>
                  <a:lnTo>
                    <a:pt x="3" y="256"/>
                  </a:lnTo>
                  <a:lnTo>
                    <a:pt x="13" y="250"/>
                  </a:lnTo>
                  <a:lnTo>
                    <a:pt x="23" y="237"/>
                  </a:lnTo>
                  <a:lnTo>
                    <a:pt x="34" y="216"/>
                  </a:lnTo>
                  <a:lnTo>
                    <a:pt x="40" y="183"/>
                  </a:lnTo>
                  <a:lnTo>
                    <a:pt x="40" y="138"/>
                  </a:lnTo>
                  <a:lnTo>
                    <a:pt x="31" y="78"/>
                  </a:lnTo>
                  <a:lnTo>
                    <a:pt x="9" y="0"/>
                  </a:lnTo>
                  <a:lnTo>
                    <a:pt x="14" y="12"/>
                  </a:lnTo>
                  <a:lnTo>
                    <a:pt x="24" y="43"/>
                  </a:lnTo>
                  <a:lnTo>
                    <a:pt x="38" y="87"/>
                  </a:lnTo>
                  <a:lnTo>
                    <a:pt x="49" y="137"/>
                  </a:lnTo>
                  <a:lnTo>
                    <a:pt x="55" y="186"/>
                  </a:lnTo>
                  <a:lnTo>
                    <a:pt x="52" y="226"/>
                  </a:lnTo>
                  <a:lnTo>
                    <a:pt x="34" y="253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2" name="Freeform 78"/>
            <p:cNvSpPr/>
            <p:nvPr/>
          </p:nvSpPr>
          <p:spPr bwMode="auto">
            <a:xfrm>
              <a:off x="4753" y="1286"/>
              <a:ext cx="109" cy="827"/>
            </a:xfrm>
            <a:custGeom>
              <a:avLst/>
              <a:gdLst>
                <a:gd name="T0" fmla="*/ 1 w 217"/>
                <a:gd name="T1" fmla="*/ 827 h 827"/>
                <a:gd name="T2" fmla="*/ 1 w 217"/>
                <a:gd name="T3" fmla="*/ 822 h 827"/>
                <a:gd name="T4" fmla="*/ 1 w 217"/>
                <a:gd name="T5" fmla="*/ 808 h 827"/>
                <a:gd name="T6" fmla="*/ 1 w 217"/>
                <a:gd name="T7" fmla="*/ 785 h 827"/>
                <a:gd name="T8" fmla="*/ 1 w 217"/>
                <a:gd name="T9" fmla="*/ 754 h 827"/>
                <a:gd name="T10" fmla="*/ 1 w 217"/>
                <a:gd name="T11" fmla="*/ 715 h 827"/>
                <a:gd name="T12" fmla="*/ 1 w 217"/>
                <a:gd name="T13" fmla="*/ 670 h 827"/>
                <a:gd name="T14" fmla="*/ 1 w 217"/>
                <a:gd name="T15" fmla="*/ 619 h 827"/>
                <a:gd name="T16" fmla="*/ 1 w 217"/>
                <a:gd name="T17" fmla="*/ 562 h 827"/>
                <a:gd name="T18" fmla="*/ 1 w 217"/>
                <a:gd name="T19" fmla="*/ 501 h 827"/>
                <a:gd name="T20" fmla="*/ 1 w 217"/>
                <a:gd name="T21" fmla="*/ 436 h 827"/>
                <a:gd name="T22" fmla="*/ 1 w 217"/>
                <a:gd name="T23" fmla="*/ 367 h 827"/>
                <a:gd name="T24" fmla="*/ 1 w 217"/>
                <a:gd name="T25" fmla="*/ 297 h 827"/>
                <a:gd name="T26" fmla="*/ 1 w 217"/>
                <a:gd name="T27" fmla="*/ 224 h 827"/>
                <a:gd name="T28" fmla="*/ 1 w 217"/>
                <a:gd name="T29" fmla="*/ 149 h 827"/>
                <a:gd name="T30" fmla="*/ 1 w 217"/>
                <a:gd name="T31" fmla="*/ 74 h 827"/>
                <a:gd name="T32" fmla="*/ 1 w 217"/>
                <a:gd name="T33" fmla="*/ 0 h 827"/>
                <a:gd name="T34" fmla="*/ 1 w 217"/>
                <a:gd name="T35" fmla="*/ 5 h 827"/>
                <a:gd name="T36" fmla="*/ 1 w 217"/>
                <a:gd name="T37" fmla="*/ 15 h 827"/>
                <a:gd name="T38" fmla="*/ 1 w 217"/>
                <a:gd name="T39" fmla="*/ 35 h 827"/>
                <a:gd name="T40" fmla="*/ 1 w 217"/>
                <a:gd name="T41" fmla="*/ 59 h 827"/>
                <a:gd name="T42" fmla="*/ 1 w 217"/>
                <a:gd name="T43" fmla="*/ 93 h 827"/>
                <a:gd name="T44" fmla="*/ 1 w 217"/>
                <a:gd name="T45" fmla="*/ 131 h 827"/>
                <a:gd name="T46" fmla="*/ 1 w 217"/>
                <a:gd name="T47" fmla="*/ 176 h 827"/>
                <a:gd name="T48" fmla="*/ 1 w 217"/>
                <a:gd name="T49" fmla="*/ 228 h 827"/>
                <a:gd name="T50" fmla="*/ 1 w 217"/>
                <a:gd name="T51" fmla="*/ 285 h 827"/>
                <a:gd name="T52" fmla="*/ 1 w 217"/>
                <a:gd name="T53" fmla="*/ 348 h 827"/>
                <a:gd name="T54" fmla="*/ 1 w 217"/>
                <a:gd name="T55" fmla="*/ 416 h 827"/>
                <a:gd name="T56" fmla="*/ 1 w 217"/>
                <a:gd name="T57" fmla="*/ 489 h 827"/>
                <a:gd name="T58" fmla="*/ 1 w 217"/>
                <a:gd name="T59" fmla="*/ 567 h 827"/>
                <a:gd name="T60" fmla="*/ 0 w 217"/>
                <a:gd name="T61" fmla="*/ 650 h 827"/>
                <a:gd name="T62" fmla="*/ 1 w 217"/>
                <a:gd name="T63" fmla="*/ 736 h 827"/>
                <a:gd name="T64" fmla="*/ 1 w 217"/>
                <a:gd name="T65" fmla="*/ 827 h 8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7"/>
                <a:gd name="T100" fmla="*/ 0 h 827"/>
                <a:gd name="T101" fmla="*/ 217 w 217"/>
                <a:gd name="T102" fmla="*/ 827 h 8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7" h="827">
                  <a:moveTo>
                    <a:pt x="10" y="827"/>
                  </a:moveTo>
                  <a:lnTo>
                    <a:pt x="10" y="822"/>
                  </a:lnTo>
                  <a:lnTo>
                    <a:pt x="9" y="808"/>
                  </a:lnTo>
                  <a:lnTo>
                    <a:pt x="9" y="785"/>
                  </a:lnTo>
                  <a:lnTo>
                    <a:pt x="9" y="754"/>
                  </a:lnTo>
                  <a:lnTo>
                    <a:pt x="10" y="715"/>
                  </a:lnTo>
                  <a:lnTo>
                    <a:pt x="12" y="670"/>
                  </a:lnTo>
                  <a:lnTo>
                    <a:pt x="17" y="619"/>
                  </a:lnTo>
                  <a:lnTo>
                    <a:pt x="24" y="562"/>
                  </a:lnTo>
                  <a:lnTo>
                    <a:pt x="33" y="501"/>
                  </a:lnTo>
                  <a:lnTo>
                    <a:pt x="47" y="436"/>
                  </a:lnTo>
                  <a:lnTo>
                    <a:pt x="63" y="367"/>
                  </a:lnTo>
                  <a:lnTo>
                    <a:pt x="84" y="297"/>
                  </a:lnTo>
                  <a:lnTo>
                    <a:pt x="109" y="224"/>
                  </a:lnTo>
                  <a:lnTo>
                    <a:pt x="140" y="149"/>
                  </a:lnTo>
                  <a:lnTo>
                    <a:pt x="176" y="74"/>
                  </a:lnTo>
                  <a:lnTo>
                    <a:pt x="217" y="0"/>
                  </a:lnTo>
                  <a:lnTo>
                    <a:pt x="214" y="5"/>
                  </a:lnTo>
                  <a:lnTo>
                    <a:pt x="206" y="15"/>
                  </a:lnTo>
                  <a:lnTo>
                    <a:pt x="192" y="35"/>
                  </a:lnTo>
                  <a:lnTo>
                    <a:pt x="175" y="59"/>
                  </a:lnTo>
                  <a:lnTo>
                    <a:pt x="155" y="93"/>
                  </a:lnTo>
                  <a:lnTo>
                    <a:pt x="133" y="131"/>
                  </a:lnTo>
                  <a:lnTo>
                    <a:pt x="110" y="176"/>
                  </a:lnTo>
                  <a:lnTo>
                    <a:pt x="88" y="228"/>
                  </a:lnTo>
                  <a:lnTo>
                    <a:pt x="65" y="285"/>
                  </a:lnTo>
                  <a:lnTo>
                    <a:pt x="46" y="348"/>
                  </a:lnTo>
                  <a:lnTo>
                    <a:pt x="27" y="416"/>
                  </a:lnTo>
                  <a:lnTo>
                    <a:pt x="13" y="489"/>
                  </a:lnTo>
                  <a:lnTo>
                    <a:pt x="3" y="567"/>
                  </a:lnTo>
                  <a:lnTo>
                    <a:pt x="0" y="650"/>
                  </a:lnTo>
                  <a:lnTo>
                    <a:pt x="1" y="736"/>
                  </a:lnTo>
                  <a:lnTo>
                    <a:pt x="10" y="8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3" name="Freeform 79"/>
            <p:cNvSpPr/>
            <p:nvPr/>
          </p:nvSpPr>
          <p:spPr bwMode="auto">
            <a:xfrm>
              <a:off x="4734" y="1187"/>
              <a:ext cx="19" cy="505"/>
            </a:xfrm>
            <a:custGeom>
              <a:avLst/>
              <a:gdLst>
                <a:gd name="T0" fmla="*/ 1 w 37"/>
                <a:gd name="T1" fmla="*/ 505 h 505"/>
                <a:gd name="T2" fmla="*/ 1 w 37"/>
                <a:gd name="T3" fmla="*/ 494 h 505"/>
                <a:gd name="T4" fmla="*/ 1 w 37"/>
                <a:gd name="T5" fmla="*/ 465 h 505"/>
                <a:gd name="T6" fmla="*/ 1 w 37"/>
                <a:gd name="T7" fmla="*/ 418 h 505"/>
                <a:gd name="T8" fmla="*/ 1 w 37"/>
                <a:gd name="T9" fmla="*/ 357 h 505"/>
                <a:gd name="T10" fmla="*/ 0 w 37"/>
                <a:gd name="T11" fmla="*/ 282 h 505"/>
                <a:gd name="T12" fmla="*/ 0 w 37"/>
                <a:gd name="T13" fmla="*/ 196 h 505"/>
                <a:gd name="T14" fmla="*/ 1 w 37"/>
                <a:gd name="T15" fmla="*/ 101 h 505"/>
                <a:gd name="T16" fmla="*/ 1 w 37"/>
                <a:gd name="T17" fmla="*/ 0 h 505"/>
                <a:gd name="T18" fmla="*/ 1 w 37"/>
                <a:gd name="T19" fmla="*/ 13 h 505"/>
                <a:gd name="T20" fmla="*/ 1 w 37"/>
                <a:gd name="T21" fmla="*/ 48 h 505"/>
                <a:gd name="T22" fmla="*/ 1 w 37"/>
                <a:gd name="T23" fmla="*/ 101 h 505"/>
                <a:gd name="T24" fmla="*/ 1 w 37"/>
                <a:gd name="T25" fmla="*/ 169 h 505"/>
                <a:gd name="T26" fmla="*/ 1 w 37"/>
                <a:gd name="T27" fmla="*/ 247 h 505"/>
                <a:gd name="T28" fmla="*/ 1 w 37"/>
                <a:gd name="T29" fmla="*/ 332 h 505"/>
                <a:gd name="T30" fmla="*/ 1 w 37"/>
                <a:gd name="T31" fmla="*/ 419 h 505"/>
                <a:gd name="T32" fmla="*/ 1 w 37"/>
                <a:gd name="T33" fmla="*/ 505 h 5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505"/>
                <a:gd name="T53" fmla="*/ 37 w 37"/>
                <a:gd name="T54" fmla="*/ 505 h 5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505">
                  <a:moveTo>
                    <a:pt x="37" y="505"/>
                  </a:moveTo>
                  <a:lnTo>
                    <a:pt x="33" y="494"/>
                  </a:lnTo>
                  <a:lnTo>
                    <a:pt x="25" y="465"/>
                  </a:lnTo>
                  <a:lnTo>
                    <a:pt x="16" y="418"/>
                  </a:lnTo>
                  <a:lnTo>
                    <a:pt x="7" y="357"/>
                  </a:lnTo>
                  <a:lnTo>
                    <a:pt x="0" y="282"/>
                  </a:lnTo>
                  <a:lnTo>
                    <a:pt x="0" y="196"/>
                  </a:lnTo>
                  <a:lnTo>
                    <a:pt x="9" y="101"/>
                  </a:lnTo>
                  <a:lnTo>
                    <a:pt x="29" y="0"/>
                  </a:lnTo>
                  <a:lnTo>
                    <a:pt x="27" y="13"/>
                  </a:lnTo>
                  <a:lnTo>
                    <a:pt x="23" y="48"/>
                  </a:lnTo>
                  <a:lnTo>
                    <a:pt x="18" y="101"/>
                  </a:lnTo>
                  <a:lnTo>
                    <a:pt x="15" y="169"/>
                  </a:lnTo>
                  <a:lnTo>
                    <a:pt x="12" y="247"/>
                  </a:lnTo>
                  <a:lnTo>
                    <a:pt x="15" y="332"/>
                  </a:lnTo>
                  <a:lnTo>
                    <a:pt x="23" y="419"/>
                  </a:lnTo>
                  <a:lnTo>
                    <a:pt x="37" y="5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4" name="Freeform 80"/>
            <p:cNvSpPr/>
            <p:nvPr/>
          </p:nvSpPr>
          <p:spPr bwMode="auto">
            <a:xfrm>
              <a:off x="4755" y="1096"/>
              <a:ext cx="25" cy="344"/>
            </a:xfrm>
            <a:custGeom>
              <a:avLst/>
              <a:gdLst>
                <a:gd name="T0" fmla="*/ 0 w 52"/>
                <a:gd name="T1" fmla="*/ 316 h 344"/>
                <a:gd name="T2" fmla="*/ 0 w 52"/>
                <a:gd name="T3" fmla="*/ 320 h 344"/>
                <a:gd name="T4" fmla="*/ 0 w 52"/>
                <a:gd name="T5" fmla="*/ 328 h 344"/>
                <a:gd name="T6" fmla="*/ 0 w 52"/>
                <a:gd name="T7" fmla="*/ 331 h 344"/>
                <a:gd name="T8" fmla="*/ 0 w 52"/>
                <a:gd name="T9" fmla="*/ 321 h 344"/>
                <a:gd name="T10" fmla="*/ 0 w 52"/>
                <a:gd name="T11" fmla="*/ 291 h 344"/>
                <a:gd name="T12" fmla="*/ 0 w 52"/>
                <a:gd name="T13" fmla="*/ 233 h 344"/>
                <a:gd name="T14" fmla="*/ 0 w 52"/>
                <a:gd name="T15" fmla="*/ 139 h 344"/>
                <a:gd name="T16" fmla="*/ 0 w 52"/>
                <a:gd name="T17" fmla="*/ 0 h 344"/>
                <a:gd name="T18" fmla="*/ 0 w 52"/>
                <a:gd name="T19" fmla="*/ 20 h 344"/>
                <a:gd name="T20" fmla="*/ 0 w 52"/>
                <a:gd name="T21" fmla="*/ 70 h 344"/>
                <a:gd name="T22" fmla="*/ 0 w 52"/>
                <a:gd name="T23" fmla="*/ 138 h 344"/>
                <a:gd name="T24" fmla="*/ 0 w 52"/>
                <a:gd name="T25" fmla="*/ 212 h 344"/>
                <a:gd name="T26" fmla="*/ 0 w 52"/>
                <a:gd name="T27" fmla="*/ 278 h 344"/>
                <a:gd name="T28" fmla="*/ 0 w 52"/>
                <a:gd name="T29" fmla="*/ 327 h 344"/>
                <a:gd name="T30" fmla="*/ 0 w 52"/>
                <a:gd name="T31" fmla="*/ 344 h 344"/>
                <a:gd name="T32" fmla="*/ 0 w 52"/>
                <a:gd name="T33" fmla="*/ 316 h 3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344"/>
                <a:gd name="T53" fmla="*/ 52 w 52"/>
                <a:gd name="T54" fmla="*/ 344 h 3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344">
                  <a:moveTo>
                    <a:pt x="0" y="316"/>
                  </a:moveTo>
                  <a:lnTo>
                    <a:pt x="2" y="320"/>
                  </a:lnTo>
                  <a:lnTo>
                    <a:pt x="9" y="328"/>
                  </a:lnTo>
                  <a:lnTo>
                    <a:pt x="17" y="331"/>
                  </a:lnTo>
                  <a:lnTo>
                    <a:pt x="27" y="321"/>
                  </a:lnTo>
                  <a:lnTo>
                    <a:pt x="35" y="291"/>
                  </a:lnTo>
                  <a:lnTo>
                    <a:pt x="40" y="233"/>
                  </a:lnTo>
                  <a:lnTo>
                    <a:pt x="42" y="139"/>
                  </a:lnTo>
                  <a:lnTo>
                    <a:pt x="36" y="0"/>
                  </a:lnTo>
                  <a:lnTo>
                    <a:pt x="38" y="20"/>
                  </a:lnTo>
                  <a:lnTo>
                    <a:pt x="43" y="70"/>
                  </a:lnTo>
                  <a:lnTo>
                    <a:pt x="48" y="138"/>
                  </a:lnTo>
                  <a:lnTo>
                    <a:pt x="52" y="212"/>
                  </a:lnTo>
                  <a:lnTo>
                    <a:pt x="52" y="278"/>
                  </a:lnTo>
                  <a:lnTo>
                    <a:pt x="44" y="327"/>
                  </a:lnTo>
                  <a:lnTo>
                    <a:pt x="28" y="344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5" name="Freeform 81"/>
            <p:cNvSpPr/>
            <p:nvPr/>
          </p:nvSpPr>
          <p:spPr bwMode="auto">
            <a:xfrm>
              <a:off x="4782" y="1624"/>
              <a:ext cx="100" cy="252"/>
            </a:xfrm>
            <a:custGeom>
              <a:avLst/>
              <a:gdLst>
                <a:gd name="T0" fmla="*/ 0 w 201"/>
                <a:gd name="T1" fmla="*/ 211 h 252"/>
                <a:gd name="T2" fmla="*/ 0 w 201"/>
                <a:gd name="T3" fmla="*/ 212 h 252"/>
                <a:gd name="T4" fmla="*/ 0 w 201"/>
                <a:gd name="T5" fmla="*/ 214 h 252"/>
                <a:gd name="T6" fmla="*/ 0 w 201"/>
                <a:gd name="T7" fmla="*/ 216 h 252"/>
                <a:gd name="T8" fmla="*/ 0 w 201"/>
                <a:gd name="T9" fmla="*/ 219 h 252"/>
                <a:gd name="T10" fmla="*/ 0 w 201"/>
                <a:gd name="T11" fmla="*/ 221 h 252"/>
                <a:gd name="T12" fmla="*/ 0 w 201"/>
                <a:gd name="T13" fmla="*/ 222 h 252"/>
                <a:gd name="T14" fmla="*/ 0 w 201"/>
                <a:gd name="T15" fmla="*/ 219 h 252"/>
                <a:gd name="T16" fmla="*/ 0 w 201"/>
                <a:gd name="T17" fmla="*/ 215 h 252"/>
                <a:gd name="T18" fmla="*/ 0 w 201"/>
                <a:gd name="T19" fmla="*/ 208 h 252"/>
                <a:gd name="T20" fmla="*/ 0 w 201"/>
                <a:gd name="T21" fmla="*/ 196 h 252"/>
                <a:gd name="T22" fmla="*/ 0 w 201"/>
                <a:gd name="T23" fmla="*/ 179 h 252"/>
                <a:gd name="T24" fmla="*/ 0 w 201"/>
                <a:gd name="T25" fmla="*/ 156 h 252"/>
                <a:gd name="T26" fmla="*/ 0 w 201"/>
                <a:gd name="T27" fmla="*/ 128 h 252"/>
                <a:gd name="T28" fmla="*/ 0 w 201"/>
                <a:gd name="T29" fmla="*/ 94 h 252"/>
                <a:gd name="T30" fmla="*/ 0 w 201"/>
                <a:gd name="T31" fmla="*/ 51 h 252"/>
                <a:gd name="T32" fmla="*/ 0 w 201"/>
                <a:gd name="T33" fmla="*/ 0 h 252"/>
                <a:gd name="T34" fmla="*/ 0 w 201"/>
                <a:gd name="T35" fmla="*/ 5 h 252"/>
                <a:gd name="T36" fmla="*/ 0 w 201"/>
                <a:gd name="T37" fmla="*/ 17 h 252"/>
                <a:gd name="T38" fmla="*/ 0 w 201"/>
                <a:gd name="T39" fmla="*/ 34 h 252"/>
                <a:gd name="T40" fmla="*/ 0 w 201"/>
                <a:gd name="T41" fmla="*/ 56 h 252"/>
                <a:gd name="T42" fmla="*/ 0 w 201"/>
                <a:gd name="T43" fmla="*/ 82 h 252"/>
                <a:gd name="T44" fmla="*/ 0 w 201"/>
                <a:gd name="T45" fmla="*/ 110 h 252"/>
                <a:gd name="T46" fmla="*/ 0 w 201"/>
                <a:gd name="T47" fmla="*/ 138 h 252"/>
                <a:gd name="T48" fmla="*/ 0 w 201"/>
                <a:gd name="T49" fmla="*/ 167 h 252"/>
                <a:gd name="T50" fmla="*/ 0 w 201"/>
                <a:gd name="T51" fmla="*/ 193 h 252"/>
                <a:gd name="T52" fmla="*/ 0 w 201"/>
                <a:gd name="T53" fmla="*/ 215 h 252"/>
                <a:gd name="T54" fmla="*/ 0 w 201"/>
                <a:gd name="T55" fmla="*/ 233 h 252"/>
                <a:gd name="T56" fmla="*/ 0 w 201"/>
                <a:gd name="T57" fmla="*/ 246 h 252"/>
                <a:gd name="T58" fmla="*/ 0 w 201"/>
                <a:gd name="T59" fmla="*/ 252 h 252"/>
                <a:gd name="T60" fmla="*/ 0 w 201"/>
                <a:gd name="T61" fmla="*/ 248 h 252"/>
                <a:gd name="T62" fmla="*/ 0 w 201"/>
                <a:gd name="T63" fmla="*/ 236 h 252"/>
                <a:gd name="T64" fmla="*/ 0 w 201"/>
                <a:gd name="T65" fmla="*/ 211 h 2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252"/>
                <a:gd name="T101" fmla="*/ 201 w 201"/>
                <a:gd name="T102" fmla="*/ 252 h 2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252">
                  <a:moveTo>
                    <a:pt x="0" y="211"/>
                  </a:moveTo>
                  <a:lnTo>
                    <a:pt x="1" y="212"/>
                  </a:lnTo>
                  <a:lnTo>
                    <a:pt x="4" y="214"/>
                  </a:lnTo>
                  <a:lnTo>
                    <a:pt x="8" y="216"/>
                  </a:lnTo>
                  <a:lnTo>
                    <a:pt x="14" y="219"/>
                  </a:lnTo>
                  <a:lnTo>
                    <a:pt x="21" y="221"/>
                  </a:lnTo>
                  <a:lnTo>
                    <a:pt x="30" y="222"/>
                  </a:lnTo>
                  <a:lnTo>
                    <a:pt x="42" y="219"/>
                  </a:lnTo>
                  <a:lnTo>
                    <a:pt x="53" y="215"/>
                  </a:lnTo>
                  <a:lnTo>
                    <a:pt x="67" y="208"/>
                  </a:lnTo>
                  <a:lnTo>
                    <a:pt x="82" y="196"/>
                  </a:lnTo>
                  <a:lnTo>
                    <a:pt x="98" y="179"/>
                  </a:lnTo>
                  <a:lnTo>
                    <a:pt x="117" y="156"/>
                  </a:lnTo>
                  <a:lnTo>
                    <a:pt x="135" y="128"/>
                  </a:lnTo>
                  <a:lnTo>
                    <a:pt x="156" y="94"/>
                  </a:lnTo>
                  <a:lnTo>
                    <a:pt x="178" y="51"/>
                  </a:lnTo>
                  <a:lnTo>
                    <a:pt x="201" y="0"/>
                  </a:lnTo>
                  <a:lnTo>
                    <a:pt x="200" y="5"/>
                  </a:lnTo>
                  <a:lnTo>
                    <a:pt x="195" y="17"/>
                  </a:lnTo>
                  <a:lnTo>
                    <a:pt x="188" y="34"/>
                  </a:lnTo>
                  <a:lnTo>
                    <a:pt x="179" y="56"/>
                  </a:lnTo>
                  <a:lnTo>
                    <a:pt x="167" y="82"/>
                  </a:lnTo>
                  <a:lnTo>
                    <a:pt x="155" y="110"/>
                  </a:lnTo>
                  <a:lnTo>
                    <a:pt x="141" y="138"/>
                  </a:lnTo>
                  <a:lnTo>
                    <a:pt x="126" y="167"/>
                  </a:lnTo>
                  <a:lnTo>
                    <a:pt x="110" y="193"/>
                  </a:lnTo>
                  <a:lnTo>
                    <a:pt x="94" y="215"/>
                  </a:lnTo>
                  <a:lnTo>
                    <a:pt x="76" y="233"/>
                  </a:lnTo>
                  <a:lnTo>
                    <a:pt x="60" y="246"/>
                  </a:lnTo>
                  <a:lnTo>
                    <a:pt x="44" y="252"/>
                  </a:lnTo>
                  <a:lnTo>
                    <a:pt x="28" y="248"/>
                  </a:lnTo>
                  <a:lnTo>
                    <a:pt x="14" y="236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6" name="Freeform 82"/>
            <p:cNvSpPr/>
            <p:nvPr/>
          </p:nvSpPr>
          <p:spPr bwMode="auto">
            <a:xfrm>
              <a:off x="4758" y="2135"/>
              <a:ext cx="34" cy="194"/>
            </a:xfrm>
            <a:custGeom>
              <a:avLst/>
              <a:gdLst>
                <a:gd name="T0" fmla="*/ 1 w 68"/>
                <a:gd name="T1" fmla="*/ 0 h 194"/>
                <a:gd name="T2" fmla="*/ 1 w 68"/>
                <a:gd name="T3" fmla="*/ 17 h 194"/>
                <a:gd name="T4" fmla="*/ 1 w 68"/>
                <a:gd name="T5" fmla="*/ 55 h 194"/>
                <a:gd name="T6" fmla="*/ 1 w 68"/>
                <a:gd name="T7" fmla="*/ 105 h 194"/>
                <a:gd name="T8" fmla="*/ 0 w 68"/>
                <a:gd name="T9" fmla="*/ 152 h 194"/>
                <a:gd name="T10" fmla="*/ 1 w 68"/>
                <a:gd name="T11" fmla="*/ 186 h 194"/>
                <a:gd name="T12" fmla="*/ 1 w 68"/>
                <a:gd name="T13" fmla="*/ 194 h 194"/>
                <a:gd name="T14" fmla="*/ 1 w 68"/>
                <a:gd name="T15" fmla="*/ 164 h 194"/>
                <a:gd name="T16" fmla="*/ 1 w 68"/>
                <a:gd name="T17" fmla="*/ 82 h 194"/>
                <a:gd name="T18" fmla="*/ 1 w 68"/>
                <a:gd name="T19" fmla="*/ 90 h 194"/>
                <a:gd name="T20" fmla="*/ 1 w 68"/>
                <a:gd name="T21" fmla="*/ 107 h 194"/>
                <a:gd name="T22" fmla="*/ 1 w 68"/>
                <a:gd name="T23" fmla="*/ 127 h 194"/>
                <a:gd name="T24" fmla="*/ 1 w 68"/>
                <a:gd name="T25" fmla="*/ 142 h 194"/>
                <a:gd name="T26" fmla="*/ 1 w 68"/>
                <a:gd name="T27" fmla="*/ 144 h 194"/>
                <a:gd name="T28" fmla="*/ 1 w 68"/>
                <a:gd name="T29" fmla="*/ 126 h 194"/>
                <a:gd name="T30" fmla="*/ 1 w 68"/>
                <a:gd name="T31" fmla="*/ 81 h 194"/>
                <a:gd name="T32" fmla="*/ 1 w 68"/>
                <a:gd name="T33" fmla="*/ 0 h 1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194"/>
                <a:gd name="T53" fmla="*/ 68 w 68"/>
                <a:gd name="T54" fmla="*/ 194 h 1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194">
                  <a:moveTo>
                    <a:pt x="15" y="0"/>
                  </a:moveTo>
                  <a:lnTo>
                    <a:pt x="13" y="17"/>
                  </a:lnTo>
                  <a:lnTo>
                    <a:pt x="8" y="55"/>
                  </a:lnTo>
                  <a:lnTo>
                    <a:pt x="2" y="105"/>
                  </a:lnTo>
                  <a:lnTo>
                    <a:pt x="0" y="152"/>
                  </a:lnTo>
                  <a:lnTo>
                    <a:pt x="2" y="186"/>
                  </a:lnTo>
                  <a:lnTo>
                    <a:pt x="13" y="194"/>
                  </a:lnTo>
                  <a:lnTo>
                    <a:pt x="33" y="164"/>
                  </a:lnTo>
                  <a:lnTo>
                    <a:pt x="68" y="82"/>
                  </a:lnTo>
                  <a:lnTo>
                    <a:pt x="65" y="90"/>
                  </a:lnTo>
                  <a:lnTo>
                    <a:pt x="55" y="107"/>
                  </a:lnTo>
                  <a:lnTo>
                    <a:pt x="43" y="127"/>
                  </a:lnTo>
                  <a:lnTo>
                    <a:pt x="29" y="142"/>
                  </a:lnTo>
                  <a:lnTo>
                    <a:pt x="17" y="144"/>
                  </a:lnTo>
                  <a:lnTo>
                    <a:pt x="9" y="126"/>
                  </a:lnTo>
                  <a:lnTo>
                    <a:pt x="8" y="8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7" name="Freeform 83"/>
            <p:cNvSpPr/>
            <p:nvPr/>
          </p:nvSpPr>
          <p:spPr bwMode="auto">
            <a:xfrm>
              <a:off x="4881" y="1772"/>
              <a:ext cx="52" cy="341"/>
            </a:xfrm>
            <a:custGeom>
              <a:avLst/>
              <a:gdLst>
                <a:gd name="T0" fmla="*/ 0 w 104"/>
                <a:gd name="T1" fmla="*/ 334 h 341"/>
                <a:gd name="T2" fmla="*/ 1 w 104"/>
                <a:gd name="T3" fmla="*/ 337 h 341"/>
                <a:gd name="T4" fmla="*/ 1 w 104"/>
                <a:gd name="T5" fmla="*/ 341 h 341"/>
                <a:gd name="T6" fmla="*/ 1 w 104"/>
                <a:gd name="T7" fmla="*/ 338 h 341"/>
                <a:gd name="T8" fmla="*/ 1 w 104"/>
                <a:gd name="T9" fmla="*/ 323 h 341"/>
                <a:gd name="T10" fmla="*/ 1 w 104"/>
                <a:gd name="T11" fmla="*/ 288 h 341"/>
                <a:gd name="T12" fmla="*/ 1 w 104"/>
                <a:gd name="T13" fmla="*/ 227 h 341"/>
                <a:gd name="T14" fmla="*/ 1 w 104"/>
                <a:gd name="T15" fmla="*/ 134 h 341"/>
                <a:gd name="T16" fmla="*/ 1 w 104"/>
                <a:gd name="T17" fmla="*/ 0 h 341"/>
                <a:gd name="T18" fmla="*/ 1 w 104"/>
                <a:gd name="T19" fmla="*/ 16 h 341"/>
                <a:gd name="T20" fmla="*/ 1 w 104"/>
                <a:gd name="T21" fmla="*/ 57 h 341"/>
                <a:gd name="T22" fmla="*/ 1 w 104"/>
                <a:gd name="T23" fmla="*/ 115 h 341"/>
                <a:gd name="T24" fmla="*/ 1 w 104"/>
                <a:gd name="T25" fmla="*/ 181 h 341"/>
                <a:gd name="T26" fmla="*/ 1 w 104"/>
                <a:gd name="T27" fmla="*/ 245 h 341"/>
                <a:gd name="T28" fmla="*/ 1 w 104"/>
                <a:gd name="T29" fmla="*/ 298 h 341"/>
                <a:gd name="T30" fmla="*/ 1 w 104"/>
                <a:gd name="T31" fmla="*/ 331 h 341"/>
                <a:gd name="T32" fmla="*/ 0 w 104"/>
                <a:gd name="T33" fmla="*/ 334 h 3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341"/>
                <a:gd name="T53" fmla="*/ 104 w 104"/>
                <a:gd name="T54" fmla="*/ 341 h 3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341">
                  <a:moveTo>
                    <a:pt x="0" y="334"/>
                  </a:moveTo>
                  <a:lnTo>
                    <a:pt x="6" y="337"/>
                  </a:lnTo>
                  <a:lnTo>
                    <a:pt x="22" y="341"/>
                  </a:lnTo>
                  <a:lnTo>
                    <a:pt x="43" y="338"/>
                  </a:lnTo>
                  <a:lnTo>
                    <a:pt x="66" y="323"/>
                  </a:lnTo>
                  <a:lnTo>
                    <a:pt x="86" y="288"/>
                  </a:lnTo>
                  <a:lnTo>
                    <a:pt x="99" y="227"/>
                  </a:lnTo>
                  <a:lnTo>
                    <a:pt x="104" y="134"/>
                  </a:lnTo>
                  <a:lnTo>
                    <a:pt x="94" y="0"/>
                  </a:lnTo>
                  <a:lnTo>
                    <a:pt x="95" y="16"/>
                  </a:lnTo>
                  <a:lnTo>
                    <a:pt x="96" y="57"/>
                  </a:lnTo>
                  <a:lnTo>
                    <a:pt x="96" y="115"/>
                  </a:lnTo>
                  <a:lnTo>
                    <a:pt x="93" y="181"/>
                  </a:lnTo>
                  <a:lnTo>
                    <a:pt x="82" y="245"/>
                  </a:lnTo>
                  <a:lnTo>
                    <a:pt x="66" y="298"/>
                  </a:lnTo>
                  <a:lnTo>
                    <a:pt x="38" y="331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8" name="Freeform 84"/>
            <p:cNvSpPr/>
            <p:nvPr/>
          </p:nvSpPr>
          <p:spPr bwMode="auto">
            <a:xfrm>
              <a:off x="4805" y="1719"/>
              <a:ext cx="113" cy="484"/>
            </a:xfrm>
            <a:custGeom>
              <a:avLst/>
              <a:gdLst>
                <a:gd name="T0" fmla="*/ 0 w 226"/>
                <a:gd name="T1" fmla="*/ 484 h 484"/>
                <a:gd name="T2" fmla="*/ 1 w 226"/>
                <a:gd name="T3" fmla="*/ 482 h 484"/>
                <a:gd name="T4" fmla="*/ 1 w 226"/>
                <a:gd name="T5" fmla="*/ 477 h 484"/>
                <a:gd name="T6" fmla="*/ 1 w 226"/>
                <a:gd name="T7" fmla="*/ 468 h 484"/>
                <a:gd name="T8" fmla="*/ 1 w 226"/>
                <a:gd name="T9" fmla="*/ 455 h 484"/>
                <a:gd name="T10" fmla="*/ 1 w 226"/>
                <a:gd name="T11" fmla="*/ 439 h 484"/>
                <a:gd name="T12" fmla="*/ 1 w 226"/>
                <a:gd name="T13" fmla="*/ 420 h 484"/>
                <a:gd name="T14" fmla="*/ 1 w 226"/>
                <a:gd name="T15" fmla="*/ 395 h 484"/>
                <a:gd name="T16" fmla="*/ 1 w 226"/>
                <a:gd name="T17" fmla="*/ 367 h 484"/>
                <a:gd name="T18" fmla="*/ 1 w 226"/>
                <a:gd name="T19" fmla="*/ 336 h 484"/>
                <a:gd name="T20" fmla="*/ 1 w 226"/>
                <a:gd name="T21" fmla="*/ 301 h 484"/>
                <a:gd name="T22" fmla="*/ 1 w 226"/>
                <a:gd name="T23" fmla="*/ 261 h 484"/>
                <a:gd name="T24" fmla="*/ 1 w 226"/>
                <a:gd name="T25" fmla="*/ 217 h 484"/>
                <a:gd name="T26" fmla="*/ 1 w 226"/>
                <a:gd name="T27" fmla="*/ 168 h 484"/>
                <a:gd name="T28" fmla="*/ 1 w 226"/>
                <a:gd name="T29" fmla="*/ 117 h 484"/>
                <a:gd name="T30" fmla="*/ 1 w 226"/>
                <a:gd name="T31" fmla="*/ 60 h 484"/>
                <a:gd name="T32" fmla="*/ 1 w 226"/>
                <a:gd name="T33" fmla="*/ 0 h 484"/>
                <a:gd name="T34" fmla="*/ 1 w 226"/>
                <a:gd name="T35" fmla="*/ 4 h 484"/>
                <a:gd name="T36" fmla="*/ 1 w 226"/>
                <a:gd name="T37" fmla="*/ 16 h 484"/>
                <a:gd name="T38" fmla="*/ 1 w 226"/>
                <a:gd name="T39" fmla="*/ 34 h 484"/>
                <a:gd name="T40" fmla="*/ 1 w 226"/>
                <a:gd name="T41" fmla="*/ 59 h 484"/>
                <a:gd name="T42" fmla="*/ 1 w 226"/>
                <a:gd name="T43" fmla="*/ 88 h 484"/>
                <a:gd name="T44" fmla="*/ 1 w 226"/>
                <a:gd name="T45" fmla="*/ 121 h 484"/>
                <a:gd name="T46" fmla="*/ 1 w 226"/>
                <a:gd name="T47" fmla="*/ 158 h 484"/>
                <a:gd name="T48" fmla="*/ 1 w 226"/>
                <a:gd name="T49" fmla="*/ 196 h 484"/>
                <a:gd name="T50" fmla="*/ 1 w 226"/>
                <a:gd name="T51" fmla="*/ 237 h 484"/>
                <a:gd name="T52" fmla="*/ 1 w 226"/>
                <a:gd name="T53" fmla="*/ 278 h 484"/>
                <a:gd name="T54" fmla="*/ 1 w 226"/>
                <a:gd name="T55" fmla="*/ 318 h 484"/>
                <a:gd name="T56" fmla="*/ 1 w 226"/>
                <a:gd name="T57" fmla="*/ 357 h 484"/>
                <a:gd name="T58" fmla="*/ 1 w 226"/>
                <a:gd name="T59" fmla="*/ 394 h 484"/>
                <a:gd name="T60" fmla="*/ 1 w 226"/>
                <a:gd name="T61" fmla="*/ 428 h 484"/>
                <a:gd name="T62" fmla="*/ 1 w 226"/>
                <a:gd name="T63" fmla="*/ 458 h 484"/>
                <a:gd name="T64" fmla="*/ 0 w 226"/>
                <a:gd name="T65" fmla="*/ 484 h 4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6"/>
                <a:gd name="T100" fmla="*/ 0 h 484"/>
                <a:gd name="T101" fmla="*/ 226 w 226"/>
                <a:gd name="T102" fmla="*/ 484 h 4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6" h="484">
                  <a:moveTo>
                    <a:pt x="0" y="484"/>
                  </a:moveTo>
                  <a:lnTo>
                    <a:pt x="3" y="482"/>
                  </a:lnTo>
                  <a:lnTo>
                    <a:pt x="10" y="477"/>
                  </a:lnTo>
                  <a:lnTo>
                    <a:pt x="19" y="468"/>
                  </a:lnTo>
                  <a:lnTo>
                    <a:pt x="33" y="455"/>
                  </a:lnTo>
                  <a:lnTo>
                    <a:pt x="48" y="439"/>
                  </a:lnTo>
                  <a:lnTo>
                    <a:pt x="66" y="420"/>
                  </a:lnTo>
                  <a:lnTo>
                    <a:pt x="85" y="395"/>
                  </a:lnTo>
                  <a:lnTo>
                    <a:pt x="105" y="367"/>
                  </a:lnTo>
                  <a:lnTo>
                    <a:pt x="125" y="336"/>
                  </a:lnTo>
                  <a:lnTo>
                    <a:pt x="144" y="301"/>
                  </a:lnTo>
                  <a:lnTo>
                    <a:pt x="164" y="261"/>
                  </a:lnTo>
                  <a:lnTo>
                    <a:pt x="181" y="217"/>
                  </a:lnTo>
                  <a:lnTo>
                    <a:pt x="196" y="168"/>
                  </a:lnTo>
                  <a:lnTo>
                    <a:pt x="210" y="117"/>
                  </a:lnTo>
                  <a:lnTo>
                    <a:pt x="220" y="60"/>
                  </a:lnTo>
                  <a:lnTo>
                    <a:pt x="226" y="0"/>
                  </a:lnTo>
                  <a:lnTo>
                    <a:pt x="226" y="4"/>
                  </a:lnTo>
                  <a:lnTo>
                    <a:pt x="226" y="16"/>
                  </a:lnTo>
                  <a:lnTo>
                    <a:pt x="225" y="34"/>
                  </a:lnTo>
                  <a:lnTo>
                    <a:pt x="223" y="59"/>
                  </a:lnTo>
                  <a:lnTo>
                    <a:pt x="219" y="88"/>
                  </a:lnTo>
                  <a:lnTo>
                    <a:pt x="215" y="121"/>
                  </a:lnTo>
                  <a:lnTo>
                    <a:pt x="208" y="158"/>
                  </a:lnTo>
                  <a:lnTo>
                    <a:pt x="199" y="196"/>
                  </a:lnTo>
                  <a:lnTo>
                    <a:pt x="186" y="237"/>
                  </a:lnTo>
                  <a:lnTo>
                    <a:pt x="171" y="278"/>
                  </a:lnTo>
                  <a:lnTo>
                    <a:pt x="153" y="318"/>
                  </a:lnTo>
                  <a:lnTo>
                    <a:pt x="131" y="357"/>
                  </a:lnTo>
                  <a:lnTo>
                    <a:pt x="105" y="394"/>
                  </a:lnTo>
                  <a:lnTo>
                    <a:pt x="75" y="428"/>
                  </a:lnTo>
                  <a:lnTo>
                    <a:pt x="41" y="458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9" name="Freeform 85"/>
            <p:cNvSpPr/>
            <p:nvPr/>
          </p:nvSpPr>
          <p:spPr bwMode="auto">
            <a:xfrm>
              <a:off x="4945" y="1914"/>
              <a:ext cx="54" cy="158"/>
            </a:xfrm>
            <a:custGeom>
              <a:avLst/>
              <a:gdLst>
                <a:gd name="T0" fmla="*/ 0 w 108"/>
                <a:gd name="T1" fmla="*/ 158 h 158"/>
                <a:gd name="T2" fmla="*/ 1 w 108"/>
                <a:gd name="T3" fmla="*/ 156 h 158"/>
                <a:gd name="T4" fmla="*/ 1 w 108"/>
                <a:gd name="T5" fmla="*/ 147 h 158"/>
                <a:gd name="T6" fmla="*/ 1 w 108"/>
                <a:gd name="T7" fmla="*/ 135 h 158"/>
                <a:gd name="T8" fmla="*/ 1 w 108"/>
                <a:gd name="T9" fmla="*/ 117 h 158"/>
                <a:gd name="T10" fmla="*/ 1 w 108"/>
                <a:gd name="T11" fmla="*/ 95 h 158"/>
                <a:gd name="T12" fmla="*/ 1 w 108"/>
                <a:gd name="T13" fmla="*/ 68 h 158"/>
                <a:gd name="T14" fmla="*/ 1 w 108"/>
                <a:gd name="T15" fmla="*/ 36 h 158"/>
                <a:gd name="T16" fmla="*/ 1 w 108"/>
                <a:gd name="T17" fmla="*/ 0 h 158"/>
                <a:gd name="T18" fmla="*/ 1 w 108"/>
                <a:gd name="T19" fmla="*/ 7 h 158"/>
                <a:gd name="T20" fmla="*/ 1 w 108"/>
                <a:gd name="T21" fmla="*/ 24 h 158"/>
                <a:gd name="T22" fmla="*/ 1 w 108"/>
                <a:gd name="T23" fmla="*/ 48 h 158"/>
                <a:gd name="T24" fmla="*/ 1 w 108"/>
                <a:gd name="T25" fmla="*/ 75 h 158"/>
                <a:gd name="T26" fmla="*/ 1 w 108"/>
                <a:gd name="T27" fmla="*/ 104 h 158"/>
                <a:gd name="T28" fmla="*/ 1 w 108"/>
                <a:gd name="T29" fmla="*/ 129 h 158"/>
                <a:gd name="T30" fmla="*/ 1 w 108"/>
                <a:gd name="T31" fmla="*/ 148 h 158"/>
                <a:gd name="T32" fmla="*/ 0 w 108"/>
                <a:gd name="T33" fmla="*/ 158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58"/>
                <a:gd name="T53" fmla="*/ 108 w 108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58">
                  <a:moveTo>
                    <a:pt x="0" y="158"/>
                  </a:moveTo>
                  <a:lnTo>
                    <a:pt x="4" y="156"/>
                  </a:lnTo>
                  <a:lnTo>
                    <a:pt x="13" y="147"/>
                  </a:lnTo>
                  <a:lnTo>
                    <a:pt x="28" y="135"/>
                  </a:lnTo>
                  <a:lnTo>
                    <a:pt x="44" y="117"/>
                  </a:lnTo>
                  <a:lnTo>
                    <a:pt x="63" y="95"/>
                  </a:lnTo>
                  <a:lnTo>
                    <a:pt x="80" y="68"/>
                  </a:lnTo>
                  <a:lnTo>
                    <a:pt x="96" y="36"/>
                  </a:lnTo>
                  <a:lnTo>
                    <a:pt x="108" y="0"/>
                  </a:lnTo>
                  <a:lnTo>
                    <a:pt x="106" y="7"/>
                  </a:lnTo>
                  <a:lnTo>
                    <a:pt x="103" y="24"/>
                  </a:lnTo>
                  <a:lnTo>
                    <a:pt x="97" y="48"/>
                  </a:lnTo>
                  <a:lnTo>
                    <a:pt x="87" y="75"/>
                  </a:lnTo>
                  <a:lnTo>
                    <a:pt x="73" y="104"/>
                  </a:lnTo>
                  <a:lnTo>
                    <a:pt x="55" y="129"/>
                  </a:lnTo>
                  <a:lnTo>
                    <a:pt x="30" y="14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0" name="Freeform 86"/>
            <p:cNvSpPr/>
            <p:nvPr/>
          </p:nvSpPr>
          <p:spPr bwMode="auto">
            <a:xfrm>
              <a:off x="4787" y="2148"/>
              <a:ext cx="122" cy="203"/>
            </a:xfrm>
            <a:custGeom>
              <a:avLst/>
              <a:gdLst>
                <a:gd name="T0" fmla="*/ 1 w 244"/>
                <a:gd name="T1" fmla="*/ 203 h 203"/>
                <a:gd name="T2" fmla="*/ 1 w 244"/>
                <a:gd name="T3" fmla="*/ 202 h 203"/>
                <a:gd name="T4" fmla="*/ 0 w 244"/>
                <a:gd name="T5" fmla="*/ 198 h 203"/>
                <a:gd name="T6" fmla="*/ 0 w 244"/>
                <a:gd name="T7" fmla="*/ 191 h 203"/>
                <a:gd name="T8" fmla="*/ 1 w 244"/>
                <a:gd name="T9" fmla="*/ 183 h 203"/>
                <a:gd name="T10" fmla="*/ 1 w 244"/>
                <a:gd name="T11" fmla="*/ 172 h 203"/>
                <a:gd name="T12" fmla="*/ 1 w 244"/>
                <a:gd name="T13" fmla="*/ 160 h 203"/>
                <a:gd name="T14" fmla="*/ 1 w 244"/>
                <a:gd name="T15" fmla="*/ 146 h 203"/>
                <a:gd name="T16" fmla="*/ 1 w 244"/>
                <a:gd name="T17" fmla="*/ 131 h 203"/>
                <a:gd name="T18" fmla="*/ 1 w 244"/>
                <a:gd name="T19" fmla="*/ 116 h 203"/>
                <a:gd name="T20" fmla="*/ 1 w 244"/>
                <a:gd name="T21" fmla="*/ 99 h 203"/>
                <a:gd name="T22" fmla="*/ 1 w 244"/>
                <a:gd name="T23" fmla="*/ 83 h 203"/>
                <a:gd name="T24" fmla="*/ 1 w 244"/>
                <a:gd name="T25" fmla="*/ 66 h 203"/>
                <a:gd name="T26" fmla="*/ 1 w 244"/>
                <a:gd name="T27" fmla="*/ 49 h 203"/>
                <a:gd name="T28" fmla="*/ 1 w 244"/>
                <a:gd name="T29" fmla="*/ 31 h 203"/>
                <a:gd name="T30" fmla="*/ 1 w 244"/>
                <a:gd name="T31" fmla="*/ 15 h 203"/>
                <a:gd name="T32" fmla="*/ 1 w 244"/>
                <a:gd name="T33" fmla="*/ 0 h 203"/>
                <a:gd name="T34" fmla="*/ 1 w 244"/>
                <a:gd name="T35" fmla="*/ 1 h 203"/>
                <a:gd name="T36" fmla="*/ 1 w 244"/>
                <a:gd name="T37" fmla="*/ 4 h 203"/>
                <a:gd name="T38" fmla="*/ 1 w 244"/>
                <a:gd name="T39" fmla="*/ 9 h 203"/>
                <a:gd name="T40" fmla="*/ 1 w 244"/>
                <a:gd name="T41" fmla="*/ 14 h 203"/>
                <a:gd name="T42" fmla="*/ 1 w 244"/>
                <a:gd name="T43" fmla="*/ 22 h 203"/>
                <a:gd name="T44" fmla="*/ 1 w 244"/>
                <a:gd name="T45" fmla="*/ 31 h 203"/>
                <a:gd name="T46" fmla="*/ 1 w 244"/>
                <a:gd name="T47" fmla="*/ 42 h 203"/>
                <a:gd name="T48" fmla="*/ 1 w 244"/>
                <a:gd name="T49" fmla="*/ 55 h 203"/>
                <a:gd name="T50" fmla="*/ 1 w 244"/>
                <a:gd name="T51" fmla="*/ 69 h 203"/>
                <a:gd name="T52" fmla="*/ 1 w 244"/>
                <a:gd name="T53" fmla="*/ 84 h 203"/>
                <a:gd name="T54" fmla="*/ 1 w 244"/>
                <a:gd name="T55" fmla="*/ 101 h 203"/>
                <a:gd name="T56" fmla="*/ 1 w 244"/>
                <a:gd name="T57" fmla="*/ 120 h 203"/>
                <a:gd name="T58" fmla="*/ 1 w 244"/>
                <a:gd name="T59" fmla="*/ 138 h 203"/>
                <a:gd name="T60" fmla="*/ 1 w 244"/>
                <a:gd name="T61" fmla="*/ 159 h 203"/>
                <a:gd name="T62" fmla="*/ 1 w 244"/>
                <a:gd name="T63" fmla="*/ 181 h 203"/>
                <a:gd name="T64" fmla="*/ 1 w 244"/>
                <a:gd name="T65" fmla="*/ 203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4"/>
                <a:gd name="T100" fmla="*/ 0 h 203"/>
                <a:gd name="T101" fmla="*/ 244 w 244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4" h="203">
                  <a:moveTo>
                    <a:pt x="1" y="203"/>
                  </a:moveTo>
                  <a:lnTo>
                    <a:pt x="1" y="202"/>
                  </a:lnTo>
                  <a:lnTo>
                    <a:pt x="0" y="198"/>
                  </a:lnTo>
                  <a:lnTo>
                    <a:pt x="0" y="191"/>
                  </a:lnTo>
                  <a:lnTo>
                    <a:pt x="1" y="183"/>
                  </a:lnTo>
                  <a:lnTo>
                    <a:pt x="3" y="172"/>
                  </a:lnTo>
                  <a:lnTo>
                    <a:pt x="7" y="160"/>
                  </a:lnTo>
                  <a:lnTo>
                    <a:pt x="12" y="146"/>
                  </a:lnTo>
                  <a:lnTo>
                    <a:pt x="21" y="131"/>
                  </a:lnTo>
                  <a:lnTo>
                    <a:pt x="33" y="116"/>
                  </a:lnTo>
                  <a:lnTo>
                    <a:pt x="48" y="99"/>
                  </a:lnTo>
                  <a:lnTo>
                    <a:pt x="68" y="83"/>
                  </a:lnTo>
                  <a:lnTo>
                    <a:pt x="92" y="66"/>
                  </a:lnTo>
                  <a:lnTo>
                    <a:pt x="122" y="49"/>
                  </a:lnTo>
                  <a:lnTo>
                    <a:pt x="156" y="31"/>
                  </a:lnTo>
                  <a:lnTo>
                    <a:pt x="197" y="15"/>
                  </a:lnTo>
                  <a:lnTo>
                    <a:pt x="244" y="0"/>
                  </a:lnTo>
                  <a:lnTo>
                    <a:pt x="242" y="1"/>
                  </a:lnTo>
                  <a:lnTo>
                    <a:pt x="233" y="4"/>
                  </a:lnTo>
                  <a:lnTo>
                    <a:pt x="223" y="9"/>
                  </a:lnTo>
                  <a:lnTo>
                    <a:pt x="208" y="14"/>
                  </a:lnTo>
                  <a:lnTo>
                    <a:pt x="191" y="22"/>
                  </a:lnTo>
                  <a:lnTo>
                    <a:pt x="171" y="31"/>
                  </a:lnTo>
                  <a:lnTo>
                    <a:pt x="149" y="42"/>
                  </a:lnTo>
                  <a:lnTo>
                    <a:pt x="127" y="55"/>
                  </a:lnTo>
                  <a:lnTo>
                    <a:pt x="106" y="69"/>
                  </a:lnTo>
                  <a:lnTo>
                    <a:pt x="84" y="84"/>
                  </a:lnTo>
                  <a:lnTo>
                    <a:pt x="64" y="101"/>
                  </a:lnTo>
                  <a:lnTo>
                    <a:pt x="45" y="120"/>
                  </a:lnTo>
                  <a:lnTo>
                    <a:pt x="28" y="138"/>
                  </a:lnTo>
                  <a:lnTo>
                    <a:pt x="16" y="159"/>
                  </a:lnTo>
                  <a:lnTo>
                    <a:pt x="7" y="181"/>
                  </a:lnTo>
                  <a:lnTo>
                    <a:pt x="1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1" name="Freeform 87"/>
            <p:cNvSpPr/>
            <p:nvPr/>
          </p:nvSpPr>
          <p:spPr bwMode="auto">
            <a:xfrm>
              <a:off x="4768" y="1638"/>
              <a:ext cx="80" cy="460"/>
            </a:xfrm>
            <a:custGeom>
              <a:avLst/>
              <a:gdLst>
                <a:gd name="T0" fmla="*/ 0 w 160"/>
                <a:gd name="T1" fmla="*/ 460 h 460"/>
                <a:gd name="T2" fmla="*/ 1 w 160"/>
                <a:gd name="T3" fmla="*/ 458 h 460"/>
                <a:gd name="T4" fmla="*/ 1 w 160"/>
                <a:gd name="T5" fmla="*/ 447 h 460"/>
                <a:gd name="T6" fmla="*/ 1 w 160"/>
                <a:gd name="T7" fmla="*/ 426 h 460"/>
                <a:gd name="T8" fmla="*/ 1 w 160"/>
                <a:gd name="T9" fmla="*/ 388 h 460"/>
                <a:gd name="T10" fmla="*/ 1 w 160"/>
                <a:gd name="T11" fmla="*/ 331 h 460"/>
                <a:gd name="T12" fmla="*/ 1 w 160"/>
                <a:gd name="T13" fmla="*/ 249 h 460"/>
                <a:gd name="T14" fmla="*/ 1 w 160"/>
                <a:gd name="T15" fmla="*/ 141 h 460"/>
                <a:gd name="T16" fmla="*/ 1 w 160"/>
                <a:gd name="T17" fmla="*/ 0 h 460"/>
                <a:gd name="T18" fmla="*/ 1 w 160"/>
                <a:gd name="T19" fmla="*/ 20 h 460"/>
                <a:gd name="T20" fmla="*/ 1 w 160"/>
                <a:gd name="T21" fmla="*/ 71 h 460"/>
                <a:gd name="T22" fmla="*/ 1 w 160"/>
                <a:gd name="T23" fmla="*/ 144 h 460"/>
                <a:gd name="T24" fmla="*/ 1 w 160"/>
                <a:gd name="T25" fmla="*/ 228 h 460"/>
                <a:gd name="T26" fmla="*/ 1 w 160"/>
                <a:gd name="T27" fmla="*/ 312 h 460"/>
                <a:gd name="T28" fmla="*/ 1 w 160"/>
                <a:gd name="T29" fmla="*/ 386 h 460"/>
                <a:gd name="T30" fmla="*/ 1 w 160"/>
                <a:gd name="T31" fmla="*/ 438 h 460"/>
                <a:gd name="T32" fmla="*/ 0 w 160"/>
                <a:gd name="T33" fmla="*/ 460 h 4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0"/>
                <a:gd name="T52" fmla="*/ 0 h 460"/>
                <a:gd name="T53" fmla="*/ 160 w 160"/>
                <a:gd name="T54" fmla="*/ 460 h 4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0" h="460">
                  <a:moveTo>
                    <a:pt x="0" y="460"/>
                  </a:moveTo>
                  <a:lnTo>
                    <a:pt x="6" y="458"/>
                  </a:lnTo>
                  <a:lnTo>
                    <a:pt x="19" y="447"/>
                  </a:lnTo>
                  <a:lnTo>
                    <a:pt x="40" y="426"/>
                  </a:lnTo>
                  <a:lnTo>
                    <a:pt x="65" y="388"/>
                  </a:lnTo>
                  <a:lnTo>
                    <a:pt x="92" y="331"/>
                  </a:lnTo>
                  <a:lnTo>
                    <a:pt x="118" y="249"/>
                  </a:lnTo>
                  <a:lnTo>
                    <a:pt x="141" y="141"/>
                  </a:lnTo>
                  <a:lnTo>
                    <a:pt x="160" y="0"/>
                  </a:lnTo>
                  <a:lnTo>
                    <a:pt x="159" y="20"/>
                  </a:lnTo>
                  <a:lnTo>
                    <a:pt x="155" y="71"/>
                  </a:lnTo>
                  <a:lnTo>
                    <a:pt x="148" y="144"/>
                  </a:lnTo>
                  <a:lnTo>
                    <a:pt x="136" y="228"/>
                  </a:lnTo>
                  <a:lnTo>
                    <a:pt x="116" y="312"/>
                  </a:lnTo>
                  <a:lnTo>
                    <a:pt x="87" y="386"/>
                  </a:lnTo>
                  <a:lnTo>
                    <a:pt x="49" y="438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2" name="Freeform 88"/>
            <p:cNvSpPr/>
            <p:nvPr/>
          </p:nvSpPr>
          <p:spPr bwMode="auto">
            <a:xfrm>
              <a:off x="4942" y="1602"/>
              <a:ext cx="23" cy="260"/>
            </a:xfrm>
            <a:custGeom>
              <a:avLst/>
              <a:gdLst>
                <a:gd name="T0" fmla="*/ 1 w 45"/>
                <a:gd name="T1" fmla="*/ 260 h 260"/>
                <a:gd name="T2" fmla="*/ 1 w 45"/>
                <a:gd name="T3" fmla="*/ 259 h 260"/>
                <a:gd name="T4" fmla="*/ 1 w 45"/>
                <a:gd name="T5" fmla="*/ 253 h 260"/>
                <a:gd name="T6" fmla="*/ 1 w 45"/>
                <a:gd name="T7" fmla="*/ 243 h 260"/>
                <a:gd name="T8" fmla="*/ 1 w 45"/>
                <a:gd name="T9" fmla="*/ 222 h 260"/>
                <a:gd name="T10" fmla="*/ 1 w 45"/>
                <a:gd name="T11" fmla="*/ 190 h 260"/>
                <a:gd name="T12" fmla="*/ 1 w 45"/>
                <a:gd name="T13" fmla="*/ 144 h 260"/>
                <a:gd name="T14" fmla="*/ 1 w 45"/>
                <a:gd name="T15" fmla="*/ 81 h 260"/>
                <a:gd name="T16" fmla="*/ 0 w 45"/>
                <a:gd name="T17" fmla="*/ 0 h 260"/>
                <a:gd name="T18" fmla="*/ 1 w 45"/>
                <a:gd name="T19" fmla="*/ 10 h 260"/>
                <a:gd name="T20" fmla="*/ 1 w 45"/>
                <a:gd name="T21" fmla="*/ 37 h 260"/>
                <a:gd name="T22" fmla="*/ 1 w 45"/>
                <a:gd name="T23" fmla="*/ 76 h 260"/>
                <a:gd name="T24" fmla="*/ 1 w 45"/>
                <a:gd name="T25" fmla="*/ 121 h 260"/>
                <a:gd name="T26" fmla="*/ 1 w 45"/>
                <a:gd name="T27" fmla="*/ 167 h 260"/>
                <a:gd name="T28" fmla="*/ 1 w 45"/>
                <a:gd name="T29" fmla="*/ 209 h 260"/>
                <a:gd name="T30" fmla="*/ 1 w 45"/>
                <a:gd name="T31" fmla="*/ 241 h 260"/>
                <a:gd name="T32" fmla="*/ 1 w 45"/>
                <a:gd name="T33" fmla="*/ 260 h 2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260"/>
                <a:gd name="T53" fmla="*/ 45 w 45"/>
                <a:gd name="T54" fmla="*/ 260 h 2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260">
                  <a:moveTo>
                    <a:pt x="8" y="260"/>
                  </a:moveTo>
                  <a:lnTo>
                    <a:pt x="11" y="259"/>
                  </a:lnTo>
                  <a:lnTo>
                    <a:pt x="20" y="253"/>
                  </a:lnTo>
                  <a:lnTo>
                    <a:pt x="31" y="243"/>
                  </a:lnTo>
                  <a:lnTo>
                    <a:pt x="40" y="222"/>
                  </a:lnTo>
                  <a:lnTo>
                    <a:pt x="45" y="190"/>
                  </a:lnTo>
                  <a:lnTo>
                    <a:pt x="42" y="144"/>
                  </a:lnTo>
                  <a:lnTo>
                    <a:pt x="27" y="81"/>
                  </a:lnTo>
                  <a:lnTo>
                    <a:pt x="0" y="0"/>
                  </a:lnTo>
                  <a:lnTo>
                    <a:pt x="2" y="10"/>
                  </a:lnTo>
                  <a:lnTo>
                    <a:pt x="8" y="37"/>
                  </a:lnTo>
                  <a:lnTo>
                    <a:pt x="16" y="76"/>
                  </a:lnTo>
                  <a:lnTo>
                    <a:pt x="23" y="121"/>
                  </a:lnTo>
                  <a:lnTo>
                    <a:pt x="28" y="167"/>
                  </a:lnTo>
                  <a:lnTo>
                    <a:pt x="28" y="209"/>
                  </a:lnTo>
                  <a:lnTo>
                    <a:pt x="23" y="241"/>
                  </a:lnTo>
                  <a:lnTo>
                    <a:pt x="8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3" name="Freeform 89"/>
            <p:cNvSpPr/>
            <p:nvPr/>
          </p:nvSpPr>
          <p:spPr bwMode="auto">
            <a:xfrm>
              <a:off x="4436" y="1530"/>
              <a:ext cx="89" cy="98"/>
            </a:xfrm>
            <a:custGeom>
              <a:avLst/>
              <a:gdLst>
                <a:gd name="T0" fmla="*/ 0 w 179"/>
                <a:gd name="T1" fmla="*/ 92 h 98"/>
                <a:gd name="T2" fmla="*/ 0 w 179"/>
                <a:gd name="T3" fmla="*/ 93 h 98"/>
                <a:gd name="T4" fmla="*/ 0 w 179"/>
                <a:gd name="T5" fmla="*/ 97 h 98"/>
                <a:gd name="T6" fmla="*/ 0 w 179"/>
                <a:gd name="T7" fmla="*/ 98 h 98"/>
                <a:gd name="T8" fmla="*/ 0 w 179"/>
                <a:gd name="T9" fmla="*/ 95 h 98"/>
                <a:gd name="T10" fmla="*/ 0 w 179"/>
                <a:gd name="T11" fmla="*/ 87 h 98"/>
                <a:gd name="T12" fmla="*/ 0 w 179"/>
                <a:gd name="T13" fmla="*/ 70 h 98"/>
                <a:gd name="T14" fmla="*/ 0 w 179"/>
                <a:gd name="T15" fmla="*/ 42 h 98"/>
                <a:gd name="T16" fmla="*/ 0 w 179"/>
                <a:gd name="T17" fmla="*/ 0 h 98"/>
                <a:gd name="T18" fmla="*/ 0 w 179"/>
                <a:gd name="T19" fmla="*/ 4 h 98"/>
                <a:gd name="T20" fmla="*/ 0 w 179"/>
                <a:gd name="T21" fmla="*/ 15 h 98"/>
                <a:gd name="T22" fmla="*/ 0 w 179"/>
                <a:gd name="T23" fmla="*/ 29 h 98"/>
                <a:gd name="T24" fmla="*/ 0 w 179"/>
                <a:gd name="T25" fmla="*/ 46 h 98"/>
                <a:gd name="T26" fmla="*/ 0 w 179"/>
                <a:gd name="T27" fmla="*/ 63 h 98"/>
                <a:gd name="T28" fmla="*/ 0 w 179"/>
                <a:gd name="T29" fmla="*/ 78 h 98"/>
                <a:gd name="T30" fmla="*/ 0 w 179"/>
                <a:gd name="T31" fmla="*/ 89 h 98"/>
                <a:gd name="T32" fmla="*/ 0 w 179"/>
                <a:gd name="T33" fmla="*/ 92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98"/>
                <a:gd name="T53" fmla="*/ 179 w 179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98">
                  <a:moveTo>
                    <a:pt x="179" y="92"/>
                  </a:moveTo>
                  <a:lnTo>
                    <a:pt x="172" y="93"/>
                  </a:lnTo>
                  <a:lnTo>
                    <a:pt x="154" y="97"/>
                  </a:lnTo>
                  <a:lnTo>
                    <a:pt x="129" y="98"/>
                  </a:lnTo>
                  <a:lnTo>
                    <a:pt x="99" y="95"/>
                  </a:lnTo>
                  <a:lnTo>
                    <a:pt x="68" y="87"/>
                  </a:lnTo>
                  <a:lnTo>
                    <a:pt x="39" y="70"/>
                  </a:lnTo>
                  <a:lnTo>
                    <a:pt x="15" y="42"/>
                  </a:lnTo>
                  <a:lnTo>
                    <a:pt x="0" y="0"/>
                  </a:lnTo>
                  <a:lnTo>
                    <a:pt x="2" y="4"/>
                  </a:lnTo>
                  <a:lnTo>
                    <a:pt x="9" y="15"/>
                  </a:lnTo>
                  <a:lnTo>
                    <a:pt x="22" y="29"/>
                  </a:lnTo>
                  <a:lnTo>
                    <a:pt x="40" y="46"/>
                  </a:lnTo>
                  <a:lnTo>
                    <a:pt x="65" y="63"/>
                  </a:lnTo>
                  <a:lnTo>
                    <a:pt x="96" y="78"/>
                  </a:lnTo>
                  <a:lnTo>
                    <a:pt x="134" y="89"/>
                  </a:lnTo>
                  <a:lnTo>
                    <a:pt x="17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4" name="Freeform 90"/>
            <p:cNvSpPr/>
            <p:nvPr/>
          </p:nvSpPr>
          <p:spPr bwMode="auto">
            <a:xfrm>
              <a:off x="4416" y="1573"/>
              <a:ext cx="35" cy="241"/>
            </a:xfrm>
            <a:custGeom>
              <a:avLst/>
              <a:gdLst>
                <a:gd name="T0" fmla="*/ 1 w 69"/>
                <a:gd name="T1" fmla="*/ 241 h 241"/>
                <a:gd name="T2" fmla="*/ 1 w 69"/>
                <a:gd name="T3" fmla="*/ 234 h 241"/>
                <a:gd name="T4" fmla="*/ 1 w 69"/>
                <a:gd name="T5" fmla="*/ 212 h 241"/>
                <a:gd name="T6" fmla="*/ 1 w 69"/>
                <a:gd name="T7" fmla="*/ 182 h 241"/>
                <a:gd name="T8" fmla="*/ 1 w 69"/>
                <a:gd name="T9" fmla="*/ 145 h 241"/>
                <a:gd name="T10" fmla="*/ 1 w 69"/>
                <a:gd name="T11" fmla="*/ 105 h 241"/>
                <a:gd name="T12" fmla="*/ 1 w 69"/>
                <a:gd name="T13" fmla="*/ 64 h 241"/>
                <a:gd name="T14" fmla="*/ 1 w 69"/>
                <a:gd name="T15" fmla="*/ 29 h 241"/>
                <a:gd name="T16" fmla="*/ 0 w 69"/>
                <a:gd name="T17" fmla="*/ 0 h 241"/>
                <a:gd name="T18" fmla="*/ 1 w 69"/>
                <a:gd name="T19" fmla="*/ 6 h 241"/>
                <a:gd name="T20" fmla="*/ 1 w 69"/>
                <a:gd name="T21" fmla="*/ 26 h 241"/>
                <a:gd name="T22" fmla="*/ 1 w 69"/>
                <a:gd name="T23" fmla="*/ 54 h 241"/>
                <a:gd name="T24" fmla="*/ 1 w 69"/>
                <a:gd name="T25" fmla="*/ 88 h 241"/>
                <a:gd name="T26" fmla="*/ 1 w 69"/>
                <a:gd name="T27" fmla="*/ 127 h 241"/>
                <a:gd name="T28" fmla="*/ 1 w 69"/>
                <a:gd name="T29" fmla="*/ 167 h 241"/>
                <a:gd name="T30" fmla="*/ 1 w 69"/>
                <a:gd name="T31" fmla="*/ 206 h 241"/>
                <a:gd name="T32" fmla="*/ 1 w 69"/>
                <a:gd name="T33" fmla="*/ 241 h 2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241"/>
                <a:gd name="T53" fmla="*/ 69 w 69"/>
                <a:gd name="T54" fmla="*/ 241 h 2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241">
                  <a:moveTo>
                    <a:pt x="69" y="241"/>
                  </a:moveTo>
                  <a:lnTo>
                    <a:pt x="69" y="234"/>
                  </a:lnTo>
                  <a:lnTo>
                    <a:pt x="68" y="212"/>
                  </a:lnTo>
                  <a:lnTo>
                    <a:pt x="66" y="182"/>
                  </a:lnTo>
                  <a:lnTo>
                    <a:pt x="61" y="145"/>
                  </a:lnTo>
                  <a:lnTo>
                    <a:pt x="53" y="105"/>
                  </a:lnTo>
                  <a:lnTo>
                    <a:pt x="41" y="64"/>
                  </a:lnTo>
                  <a:lnTo>
                    <a:pt x="23" y="29"/>
                  </a:lnTo>
                  <a:lnTo>
                    <a:pt x="0" y="0"/>
                  </a:lnTo>
                  <a:lnTo>
                    <a:pt x="2" y="6"/>
                  </a:lnTo>
                  <a:lnTo>
                    <a:pt x="10" y="26"/>
                  </a:lnTo>
                  <a:lnTo>
                    <a:pt x="21" y="54"/>
                  </a:lnTo>
                  <a:lnTo>
                    <a:pt x="33" y="88"/>
                  </a:lnTo>
                  <a:lnTo>
                    <a:pt x="45" y="127"/>
                  </a:lnTo>
                  <a:lnTo>
                    <a:pt x="56" y="167"/>
                  </a:lnTo>
                  <a:lnTo>
                    <a:pt x="64" y="206"/>
                  </a:lnTo>
                  <a:lnTo>
                    <a:pt x="69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5" name="Freeform 91"/>
            <p:cNvSpPr/>
            <p:nvPr/>
          </p:nvSpPr>
          <p:spPr bwMode="auto">
            <a:xfrm>
              <a:off x="4604" y="1118"/>
              <a:ext cx="30" cy="100"/>
            </a:xfrm>
            <a:custGeom>
              <a:avLst/>
              <a:gdLst>
                <a:gd name="T0" fmla="*/ 1 w 60"/>
                <a:gd name="T1" fmla="*/ 100 h 100"/>
                <a:gd name="T2" fmla="*/ 0 w 60"/>
                <a:gd name="T3" fmla="*/ 0 h 100"/>
                <a:gd name="T4" fmla="*/ 1 w 60"/>
                <a:gd name="T5" fmla="*/ 4 h 100"/>
                <a:gd name="T6" fmla="*/ 1 w 60"/>
                <a:gd name="T7" fmla="*/ 15 h 100"/>
                <a:gd name="T8" fmla="*/ 1 w 60"/>
                <a:gd name="T9" fmla="*/ 30 h 100"/>
                <a:gd name="T10" fmla="*/ 1 w 60"/>
                <a:gd name="T11" fmla="*/ 48 h 100"/>
                <a:gd name="T12" fmla="*/ 1 w 60"/>
                <a:gd name="T13" fmla="*/ 65 h 100"/>
                <a:gd name="T14" fmla="*/ 1 w 60"/>
                <a:gd name="T15" fmla="*/ 81 h 100"/>
                <a:gd name="T16" fmla="*/ 1 w 60"/>
                <a:gd name="T17" fmla="*/ 94 h 100"/>
                <a:gd name="T18" fmla="*/ 1 w 60"/>
                <a:gd name="T19" fmla="*/ 10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100"/>
                <a:gd name="T32" fmla="*/ 60 w 60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100">
                  <a:moveTo>
                    <a:pt x="57" y="10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2" y="15"/>
                  </a:lnTo>
                  <a:lnTo>
                    <a:pt x="24" y="30"/>
                  </a:lnTo>
                  <a:lnTo>
                    <a:pt x="37" y="48"/>
                  </a:lnTo>
                  <a:lnTo>
                    <a:pt x="49" y="65"/>
                  </a:lnTo>
                  <a:lnTo>
                    <a:pt x="57" y="81"/>
                  </a:lnTo>
                  <a:lnTo>
                    <a:pt x="60" y="94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6" name="Freeform 92"/>
            <p:cNvSpPr/>
            <p:nvPr/>
          </p:nvSpPr>
          <p:spPr bwMode="auto">
            <a:xfrm>
              <a:off x="4484" y="1270"/>
              <a:ext cx="56" cy="215"/>
            </a:xfrm>
            <a:custGeom>
              <a:avLst/>
              <a:gdLst>
                <a:gd name="T0" fmla="*/ 1 w 112"/>
                <a:gd name="T1" fmla="*/ 215 h 215"/>
                <a:gd name="T2" fmla="*/ 1 w 112"/>
                <a:gd name="T3" fmla="*/ 213 h 215"/>
                <a:gd name="T4" fmla="*/ 1 w 112"/>
                <a:gd name="T5" fmla="*/ 207 h 215"/>
                <a:gd name="T6" fmla="*/ 1 w 112"/>
                <a:gd name="T7" fmla="*/ 196 h 215"/>
                <a:gd name="T8" fmla="*/ 1 w 112"/>
                <a:gd name="T9" fmla="*/ 176 h 215"/>
                <a:gd name="T10" fmla="*/ 1 w 112"/>
                <a:gd name="T11" fmla="*/ 148 h 215"/>
                <a:gd name="T12" fmla="*/ 1 w 112"/>
                <a:gd name="T13" fmla="*/ 111 h 215"/>
                <a:gd name="T14" fmla="*/ 0 w 112"/>
                <a:gd name="T15" fmla="*/ 61 h 215"/>
                <a:gd name="T16" fmla="*/ 1 w 112"/>
                <a:gd name="T17" fmla="*/ 0 h 215"/>
                <a:gd name="T18" fmla="*/ 1 w 112"/>
                <a:gd name="T19" fmla="*/ 7 h 215"/>
                <a:gd name="T20" fmla="*/ 1 w 112"/>
                <a:gd name="T21" fmla="*/ 24 h 215"/>
                <a:gd name="T22" fmla="*/ 1 w 112"/>
                <a:gd name="T23" fmla="*/ 50 h 215"/>
                <a:gd name="T24" fmla="*/ 1 w 112"/>
                <a:gd name="T25" fmla="*/ 82 h 215"/>
                <a:gd name="T26" fmla="*/ 1 w 112"/>
                <a:gd name="T27" fmla="*/ 116 h 215"/>
                <a:gd name="T28" fmla="*/ 1 w 112"/>
                <a:gd name="T29" fmla="*/ 151 h 215"/>
                <a:gd name="T30" fmla="*/ 1 w 112"/>
                <a:gd name="T31" fmla="*/ 186 h 215"/>
                <a:gd name="T32" fmla="*/ 1 w 112"/>
                <a:gd name="T33" fmla="*/ 215 h 2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215"/>
                <a:gd name="T53" fmla="*/ 112 w 112"/>
                <a:gd name="T54" fmla="*/ 215 h 2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215">
                  <a:moveTo>
                    <a:pt x="112" y="215"/>
                  </a:moveTo>
                  <a:lnTo>
                    <a:pt x="106" y="213"/>
                  </a:lnTo>
                  <a:lnTo>
                    <a:pt x="90" y="207"/>
                  </a:lnTo>
                  <a:lnTo>
                    <a:pt x="69" y="196"/>
                  </a:lnTo>
                  <a:lnTo>
                    <a:pt x="45" y="176"/>
                  </a:lnTo>
                  <a:lnTo>
                    <a:pt x="23" y="148"/>
                  </a:lnTo>
                  <a:lnTo>
                    <a:pt x="7" y="111"/>
                  </a:lnTo>
                  <a:lnTo>
                    <a:pt x="0" y="61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24"/>
                  </a:lnTo>
                  <a:lnTo>
                    <a:pt x="10" y="50"/>
                  </a:lnTo>
                  <a:lnTo>
                    <a:pt x="17" y="82"/>
                  </a:lnTo>
                  <a:lnTo>
                    <a:pt x="29" y="116"/>
                  </a:lnTo>
                  <a:lnTo>
                    <a:pt x="47" y="151"/>
                  </a:lnTo>
                  <a:lnTo>
                    <a:pt x="75" y="186"/>
                  </a:lnTo>
                  <a:lnTo>
                    <a:pt x="112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7" name="Freeform 93"/>
            <p:cNvSpPr/>
            <p:nvPr/>
          </p:nvSpPr>
          <p:spPr bwMode="auto">
            <a:xfrm>
              <a:off x="4457" y="1554"/>
              <a:ext cx="97" cy="137"/>
            </a:xfrm>
            <a:custGeom>
              <a:avLst/>
              <a:gdLst>
                <a:gd name="T0" fmla="*/ 1 w 193"/>
                <a:gd name="T1" fmla="*/ 1 h 137"/>
                <a:gd name="T2" fmla="*/ 1 w 193"/>
                <a:gd name="T3" fmla="*/ 1 h 137"/>
                <a:gd name="T4" fmla="*/ 1 w 193"/>
                <a:gd name="T5" fmla="*/ 0 h 137"/>
                <a:gd name="T6" fmla="*/ 1 w 193"/>
                <a:gd name="T7" fmla="*/ 0 h 137"/>
                <a:gd name="T8" fmla="*/ 1 w 193"/>
                <a:gd name="T9" fmla="*/ 0 h 137"/>
                <a:gd name="T10" fmla="*/ 1 w 193"/>
                <a:gd name="T11" fmla="*/ 0 h 137"/>
                <a:gd name="T12" fmla="*/ 1 w 193"/>
                <a:gd name="T13" fmla="*/ 1 h 137"/>
                <a:gd name="T14" fmla="*/ 1 w 193"/>
                <a:gd name="T15" fmla="*/ 2 h 137"/>
                <a:gd name="T16" fmla="*/ 1 w 193"/>
                <a:gd name="T17" fmla="*/ 5 h 137"/>
                <a:gd name="T18" fmla="*/ 1 w 193"/>
                <a:gd name="T19" fmla="*/ 14 h 137"/>
                <a:gd name="T20" fmla="*/ 1 w 193"/>
                <a:gd name="T21" fmla="*/ 26 h 137"/>
                <a:gd name="T22" fmla="*/ 1 w 193"/>
                <a:gd name="T23" fmla="*/ 40 h 137"/>
                <a:gd name="T24" fmla="*/ 1 w 193"/>
                <a:gd name="T25" fmla="*/ 58 h 137"/>
                <a:gd name="T26" fmla="*/ 1 w 193"/>
                <a:gd name="T27" fmla="*/ 75 h 137"/>
                <a:gd name="T28" fmla="*/ 0 w 193"/>
                <a:gd name="T29" fmla="*/ 93 h 137"/>
                <a:gd name="T30" fmla="*/ 1 w 193"/>
                <a:gd name="T31" fmla="*/ 111 h 137"/>
                <a:gd name="T32" fmla="*/ 1 w 193"/>
                <a:gd name="T33" fmla="*/ 129 h 137"/>
                <a:gd name="T34" fmla="*/ 1 w 193"/>
                <a:gd name="T35" fmla="*/ 132 h 137"/>
                <a:gd name="T36" fmla="*/ 1 w 193"/>
                <a:gd name="T37" fmla="*/ 134 h 137"/>
                <a:gd name="T38" fmla="*/ 1 w 193"/>
                <a:gd name="T39" fmla="*/ 136 h 137"/>
                <a:gd name="T40" fmla="*/ 1 w 193"/>
                <a:gd name="T41" fmla="*/ 137 h 137"/>
                <a:gd name="T42" fmla="*/ 1 w 193"/>
                <a:gd name="T43" fmla="*/ 137 h 137"/>
                <a:gd name="T44" fmla="*/ 1 w 193"/>
                <a:gd name="T45" fmla="*/ 136 h 137"/>
                <a:gd name="T46" fmla="*/ 1 w 193"/>
                <a:gd name="T47" fmla="*/ 134 h 137"/>
                <a:gd name="T48" fmla="*/ 1 w 193"/>
                <a:gd name="T49" fmla="*/ 129 h 137"/>
                <a:gd name="T50" fmla="*/ 1 w 193"/>
                <a:gd name="T51" fmla="*/ 118 h 137"/>
                <a:gd name="T52" fmla="*/ 1 w 193"/>
                <a:gd name="T53" fmla="*/ 105 h 137"/>
                <a:gd name="T54" fmla="*/ 1 w 193"/>
                <a:gd name="T55" fmla="*/ 94 h 137"/>
                <a:gd name="T56" fmla="*/ 1 w 193"/>
                <a:gd name="T57" fmla="*/ 89 h 137"/>
                <a:gd name="T58" fmla="*/ 1 w 193"/>
                <a:gd name="T59" fmla="*/ 84 h 137"/>
                <a:gd name="T60" fmla="*/ 1 w 193"/>
                <a:gd name="T61" fmla="*/ 83 h 137"/>
                <a:gd name="T62" fmla="*/ 1 w 193"/>
                <a:gd name="T63" fmla="*/ 83 h 137"/>
                <a:gd name="T64" fmla="*/ 1 w 193"/>
                <a:gd name="T65" fmla="*/ 84 h 137"/>
                <a:gd name="T66" fmla="*/ 1 w 193"/>
                <a:gd name="T67" fmla="*/ 84 h 137"/>
                <a:gd name="T68" fmla="*/ 1 w 193"/>
                <a:gd name="T69" fmla="*/ 83 h 137"/>
                <a:gd name="T70" fmla="*/ 1 w 193"/>
                <a:gd name="T71" fmla="*/ 80 h 137"/>
                <a:gd name="T72" fmla="*/ 1 w 193"/>
                <a:gd name="T73" fmla="*/ 74 h 137"/>
                <a:gd name="T74" fmla="*/ 1 w 193"/>
                <a:gd name="T75" fmla="*/ 62 h 137"/>
                <a:gd name="T76" fmla="*/ 1 w 193"/>
                <a:gd name="T77" fmla="*/ 45 h 137"/>
                <a:gd name="T78" fmla="*/ 1 w 193"/>
                <a:gd name="T79" fmla="*/ 25 h 137"/>
                <a:gd name="T80" fmla="*/ 1 w 193"/>
                <a:gd name="T81" fmla="*/ 5 h 137"/>
                <a:gd name="T82" fmla="*/ 1 w 193"/>
                <a:gd name="T83" fmla="*/ 5 h 137"/>
                <a:gd name="T84" fmla="*/ 1 w 193"/>
                <a:gd name="T85" fmla="*/ 5 h 137"/>
                <a:gd name="T86" fmla="*/ 1 w 193"/>
                <a:gd name="T87" fmla="*/ 5 h 137"/>
                <a:gd name="T88" fmla="*/ 1 w 193"/>
                <a:gd name="T89" fmla="*/ 4 h 137"/>
                <a:gd name="T90" fmla="*/ 1 w 193"/>
                <a:gd name="T91" fmla="*/ 4 h 137"/>
                <a:gd name="T92" fmla="*/ 1 w 193"/>
                <a:gd name="T93" fmla="*/ 3 h 137"/>
                <a:gd name="T94" fmla="*/ 1 w 193"/>
                <a:gd name="T95" fmla="*/ 2 h 137"/>
                <a:gd name="T96" fmla="*/ 1 w 193"/>
                <a:gd name="T97" fmla="*/ 1 h 1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3"/>
                <a:gd name="T148" fmla="*/ 0 h 137"/>
                <a:gd name="T149" fmla="*/ 193 w 193"/>
                <a:gd name="T150" fmla="*/ 137 h 1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3" h="137">
                  <a:moveTo>
                    <a:pt x="148" y="1"/>
                  </a:moveTo>
                  <a:lnTo>
                    <a:pt x="137" y="1"/>
                  </a:lnTo>
                  <a:lnTo>
                    <a:pt x="125" y="0"/>
                  </a:lnTo>
                  <a:lnTo>
                    <a:pt x="114" y="0"/>
                  </a:lnTo>
                  <a:lnTo>
                    <a:pt x="103" y="0"/>
                  </a:lnTo>
                  <a:lnTo>
                    <a:pt x="92" y="0"/>
                  </a:lnTo>
                  <a:lnTo>
                    <a:pt x="81" y="1"/>
                  </a:lnTo>
                  <a:lnTo>
                    <a:pt x="71" y="2"/>
                  </a:lnTo>
                  <a:lnTo>
                    <a:pt x="62" y="5"/>
                  </a:lnTo>
                  <a:lnTo>
                    <a:pt x="43" y="14"/>
                  </a:lnTo>
                  <a:lnTo>
                    <a:pt x="27" y="26"/>
                  </a:lnTo>
                  <a:lnTo>
                    <a:pt x="16" y="40"/>
                  </a:lnTo>
                  <a:lnTo>
                    <a:pt x="6" y="58"/>
                  </a:lnTo>
                  <a:lnTo>
                    <a:pt x="2" y="75"/>
                  </a:lnTo>
                  <a:lnTo>
                    <a:pt x="0" y="93"/>
                  </a:lnTo>
                  <a:lnTo>
                    <a:pt x="2" y="111"/>
                  </a:lnTo>
                  <a:lnTo>
                    <a:pt x="8" y="129"/>
                  </a:lnTo>
                  <a:lnTo>
                    <a:pt x="11" y="132"/>
                  </a:lnTo>
                  <a:lnTo>
                    <a:pt x="16" y="134"/>
                  </a:lnTo>
                  <a:lnTo>
                    <a:pt x="23" y="136"/>
                  </a:lnTo>
                  <a:lnTo>
                    <a:pt x="29" y="137"/>
                  </a:lnTo>
                  <a:lnTo>
                    <a:pt x="38" y="137"/>
                  </a:lnTo>
                  <a:lnTo>
                    <a:pt x="43" y="136"/>
                  </a:lnTo>
                  <a:lnTo>
                    <a:pt x="49" y="134"/>
                  </a:lnTo>
                  <a:lnTo>
                    <a:pt x="53" y="129"/>
                  </a:lnTo>
                  <a:lnTo>
                    <a:pt x="58" y="118"/>
                  </a:lnTo>
                  <a:lnTo>
                    <a:pt x="62" y="105"/>
                  </a:lnTo>
                  <a:lnTo>
                    <a:pt x="66" y="94"/>
                  </a:lnTo>
                  <a:lnTo>
                    <a:pt x="72" y="89"/>
                  </a:lnTo>
                  <a:lnTo>
                    <a:pt x="86" y="84"/>
                  </a:lnTo>
                  <a:lnTo>
                    <a:pt x="100" y="83"/>
                  </a:lnTo>
                  <a:lnTo>
                    <a:pt x="114" y="83"/>
                  </a:lnTo>
                  <a:lnTo>
                    <a:pt x="127" y="84"/>
                  </a:lnTo>
                  <a:lnTo>
                    <a:pt x="140" y="84"/>
                  </a:lnTo>
                  <a:lnTo>
                    <a:pt x="154" y="83"/>
                  </a:lnTo>
                  <a:lnTo>
                    <a:pt x="165" y="80"/>
                  </a:lnTo>
                  <a:lnTo>
                    <a:pt x="177" y="74"/>
                  </a:lnTo>
                  <a:lnTo>
                    <a:pt x="188" y="62"/>
                  </a:lnTo>
                  <a:lnTo>
                    <a:pt x="192" y="45"/>
                  </a:lnTo>
                  <a:lnTo>
                    <a:pt x="193" y="25"/>
                  </a:lnTo>
                  <a:lnTo>
                    <a:pt x="192" y="5"/>
                  </a:lnTo>
                  <a:lnTo>
                    <a:pt x="187" y="5"/>
                  </a:lnTo>
                  <a:lnTo>
                    <a:pt x="183" y="5"/>
                  </a:lnTo>
                  <a:lnTo>
                    <a:pt x="177" y="5"/>
                  </a:lnTo>
                  <a:lnTo>
                    <a:pt x="170" y="4"/>
                  </a:lnTo>
                  <a:lnTo>
                    <a:pt x="163" y="4"/>
                  </a:lnTo>
                  <a:lnTo>
                    <a:pt x="157" y="3"/>
                  </a:lnTo>
                  <a:lnTo>
                    <a:pt x="153" y="2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EFE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8" name="Freeform 94"/>
            <p:cNvSpPr/>
            <p:nvPr/>
          </p:nvSpPr>
          <p:spPr bwMode="auto">
            <a:xfrm>
              <a:off x="4471" y="2050"/>
              <a:ext cx="83" cy="75"/>
            </a:xfrm>
            <a:custGeom>
              <a:avLst/>
              <a:gdLst>
                <a:gd name="T0" fmla="*/ 1 w 165"/>
                <a:gd name="T1" fmla="*/ 25 h 75"/>
                <a:gd name="T2" fmla="*/ 1 w 165"/>
                <a:gd name="T3" fmla="*/ 22 h 75"/>
                <a:gd name="T4" fmla="*/ 1 w 165"/>
                <a:gd name="T5" fmla="*/ 20 h 75"/>
                <a:gd name="T6" fmla="*/ 1 w 165"/>
                <a:gd name="T7" fmla="*/ 18 h 75"/>
                <a:gd name="T8" fmla="*/ 1 w 165"/>
                <a:gd name="T9" fmla="*/ 15 h 75"/>
                <a:gd name="T10" fmla="*/ 1 w 165"/>
                <a:gd name="T11" fmla="*/ 12 h 75"/>
                <a:gd name="T12" fmla="*/ 1 w 165"/>
                <a:gd name="T13" fmla="*/ 10 h 75"/>
                <a:gd name="T14" fmla="*/ 1 w 165"/>
                <a:gd name="T15" fmla="*/ 6 h 75"/>
                <a:gd name="T16" fmla="*/ 1 w 165"/>
                <a:gd name="T17" fmla="*/ 2 h 75"/>
                <a:gd name="T18" fmla="*/ 1 w 165"/>
                <a:gd name="T19" fmla="*/ 0 h 75"/>
                <a:gd name="T20" fmla="*/ 1 w 165"/>
                <a:gd name="T21" fmla="*/ 3 h 75"/>
                <a:gd name="T22" fmla="*/ 1 w 165"/>
                <a:gd name="T23" fmla="*/ 10 h 75"/>
                <a:gd name="T24" fmla="*/ 1 w 165"/>
                <a:gd name="T25" fmla="*/ 20 h 75"/>
                <a:gd name="T26" fmla="*/ 0 w 165"/>
                <a:gd name="T27" fmla="*/ 31 h 75"/>
                <a:gd name="T28" fmla="*/ 1 w 165"/>
                <a:gd name="T29" fmla="*/ 41 h 75"/>
                <a:gd name="T30" fmla="*/ 1 w 165"/>
                <a:gd name="T31" fmla="*/ 51 h 75"/>
                <a:gd name="T32" fmla="*/ 1 w 165"/>
                <a:gd name="T33" fmla="*/ 59 h 75"/>
                <a:gd name="T34" fmla="*/ 1 w 165"/>
                <a:gd name="T35" fmla="*/ 67 h 75"/>
                <a:gd name="T36" fmla="*/ 1 w 165"/>
                <a:gd name="T37" fmla="*/ 72 h 75"/>
                <a:gd name="T38" fmla="*/ 1 w 165"/>
                <a:gd name="T39" fmla="*/ 75 h 75"/>
                <a:gd name="T40" fmla="*/ 1 w 165"/>
                <a:gd name="T41" fmla="*/ 75 h 75"/>
                <a:gd name="T42" fmla="*/ 1 w 165"/>
                <a:gd name="T43" fmla="*/ 73 h 75"/>
                <a:gd name="T44" fmla="*/ 1 w 165"/>
                <a:gd name="T45" fmla="*/ 70 h 75"/>
                <a:gd name="T46" fmla="*/ 1 w 165"/>
                <a:gd name="T47" fmla="*/ 66 h 75"/>
                <a:gd name="T48" fmla="*/ 1 w 165"/>
                <a:gd name="T49" fmla="*/ 63 h 75"/>
                <a:gd name="T50" fmla="*/ 1 w 165"/>
                <a:gd name="T51" fmla="*/ 56 h 75"/>
                <a:gd name="T52" fmla="*/ 1 w 165"/>
                <a:gd name="T53" fmla="*/ 45 h 75"/>
                <a:gd name="T54" fmla="*/ 1 w 165"/>
                <a:gd name="T55" fmla="*/ 33 h 75"/>
                <a:gd name="T56" fmla="*/ 1 w 165"/>
                <a:gd name="T57" fmla="*/ 25 h 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75"/>
                <a:gd name="T89" fmla="*/ 165 w 165"/>
                <a:gd name="T90" fmla="*/ 75 h 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75">
                  <a:moveTo>
                    <a:pt x="144" y="25"/>
                  </a:moveTo>
                  <a:lnTo>
                    <a:pt x="130" y="22"/>
                  </a:lnTo>
                  <a:lnTo>
                    <a:pt x="117" y="20"/>
                  </a:lnTo>
                  <a:lnTo>
                    <a:pt x="103" y="18"/>
                  </a:lnTo>
                  <a:lnTo>
                    <a:pt x="90" y="15"/>
                  </a:lnTo>
                  <a:lnTo>
                    <a:pt x="77" y="12"/>
                  </a:lnTo>
                  <a:lnTo>
                    <a:pt x="65" y="10"/>
                  </a:lnTo>
                  <a:lnTo>
                    <a:pt x="51" y="6"/>
                  </a:lnTo>
                  <a:lnTo>
                    <a:pt x="38" y="2"/>
                  </a:lnTo>
                  <a:lnTo>
                    <a:pt x="23" y="0"/>
                  </a:lnTo>
                  <a:lnTo>
                    <a:pt x="13" y="3"/>
                  </a:lnTo>
                  <a:lnTo>
                    <a:pt x="6" y="10"/>
                  </a:lnTo>
                  <a:lnTo>
                    <a:pt x="1" y="20"/>
                  </a:lnTo>
                  <a:lnTo>
                    <a:pt x="0" y="31"/>
                  </a:lnTo>
                  <a:lnTo>
                    <a:pt x="1" y="41"/>
                  </a:lnTo>
                  <a:lnTo>
                    <a:pt x="5" y="51"/>
                  </a:lnTo>
                  <a:lnTo>
                    <a:pt x="10" y="59"/>
                  </a:lnTo>
                  <a:lnTo>
                    <a:pt x="26" y="67"/>
                  </a:lnTo>
                  <a:lnTo>
                    <a:pt x="43" y="72"/>
                  </a:lnTo>
                  <a:lnTo>
                    <a:pt x="61" y="75"/>
                  </a:lnTo>
                  <a:lnTo>
                    <a:pt x="81" y="75"/>
                  </a:lnTo>
                  <a:lnTo>
                    <a:pt x="101" y="73"/>
                  </a:lnTo>
                  <a:lnTo>
                    <a:pt x="120" y="70"/>
                  </a:lnTo>
                  <a:lnTo>
                    <a:pt x="140" y="66"/>
                  </a:lnTo>
                  <a:lnTo>
                    <a:pt x="159" y="63"/>
                  </a:lnTo>
                  <a:lnTo>
                    <a:pt x="165" y="56"/>
                  </a:lnTo>
                  <a:lnTo>
                    <a:pt x="164" y="45"/>
                  </a:lnTo>
                  <a:lnTo>
                    <a:pt x="157" y="33"/>
                  </a:lnTo>
                  <a:lnTo>
                    <a:pt x="144" y="25"/>
                  </a:lnTo>
                  <a:close/>
                </a:path>
              </a:pathLst>
            </a:custGeom>
            <a:solidFill>
              <a:srgbClr val="EFE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39" name="Freeform 95"/>
            <p:cNvSpPr/>
            <p:nvPr/>
          </p:nvSpPr>
          <p:spPr bwMode="auto">
            <a:xfrm>
              <a:off x="4573" y="1817"/>
              <a:ext cx="72" cy="88"/>
            </a:xfrm>
            <a:custGeom>
              <a:avLst/>
              <a:gdLst>
                <a:gd name="T0" fmla="*/ 1 w 144"/>
                <a:gd name="T1" fmla="*/ 0 h 88"/>
                <a:gd name="T2" fmla="*/ 1 w 144"/>
                <a:gd name="T3" fmla="*/ 0 h 88"/>
                <a:gd name="T4" fmla="*/ 1 w 144"/>
                <a:gd name="T5" fmla="*/ 2 h 88"/>
                <a:gd name="T6" fmla="*/ 1 w 144"/>
                <a:gd name="T7" fmla="*/ 3 h 88"/>
                <a:gd name="T8" fmla="*/ 1 w 144"/>
                <a:gd name="T9" fmla="*/ 6 h 88"/>
                <a:gd name="T10" fmla="*/ 1 w 144"/>
                <a:gd name="T11" fmla="*/ 8 h 88"/>
                <a:gd name="T12" fmla="*/ 1 w 144"/>
                <a:gd name="T13" fmla="*/ 11 h 88"/>
                <a:gd name="T14" fmla="*/ 1 w 144"/>
                <a:gd name="T15" fmla="*/ 16 h 88"/>
                <a:gd name="T16" fmla="*/ 1 w 144"/>
                <a:gd name="T17" fmla="*/ 19 h 88"/>
                <a:gd name="T18" fmla="*/ 1 w 144"/>
                <a:gd name="T19" fmla="*/ 26 h 88"/>
                <a:gd name="T20" fmla="*/ 0 w 144"/>
                <a:gd name="T21" fmla="*/ 41 h 88"/>
                <a:gd name="T22" fmla="*/ 1 w 144"/>
                <a:gd name="T23" fmla="*/ 57 h 88"/>
                <a:gd name="T24" fmla="*/ 1 w 144"/>
                <a:gd name="T25" fmla="*/ 65 h 88"/>
                <a:gd name="T26" fmla="*/ 1 w 144"/>
                <a:gd name="T27" fmla="*/ 74 h 88"/>
                <a:gd name="T28" fmla="*/ 1 w 144"/>
                <a:gd name="T29" fmla="*/ 80 h 88"/>
                <a:gd name="T30" fmla="*/ 1 w 144"/>
                <a:gd name="T31" fmla="*/ 84 h 88"/>
                <a:gd name="T32" fmla="*/ 1 w 144"/>
                <a:gd name="T33" fmla="*/ 87 h 88"/>
                <a:gd name="T34" fmla="*/ 1 w 144"/>
                <a:gd name="T35" fmla="*/ 88 h 88"/>
                <a:gd name="T36" fmla="*/ 1 w 144"/>
                <a:gd name="T37" fmla="*/ 88 h 88"/>
                <a:gd name="T38" fmla="*/ 1 w 144"/>
                <a:gd name="T39" fmla="*/ 88 h 88"/>
                <a:gd name="T40" fmla="*/ 1 w 144"/>
                <a:gd name="T41" fmla="*/ 88 h 88"/>
                <a:gd name="T42" fmla="*/ 1 w 144"/>
                <a:gd name="T43" fmla="*/ 75 h 88"/>
                <a:gd name="T44" fmla="*/ 1 w 144"/>
                <a:gd name="T45" fmla="*/ 62 h 88"/>
                <a:gd name="T46" fmla="*/ 1 w 144"/>
                <a:gd name="T47" fmla="*/ 49 h 88"/>
                <a:gd name="T48" fmla="*/ 1 w 144"/>
                <a:gd name="T49" fmla="*/ 37 h 88"/>
                <a:gd name="T50" fmla="*/ 1 w 144"/>
                <a:gd name="T51" fmla="*/ 26 h 88"/>
                <a:gd name="T52" fmla="*/ 1 w 144"/>
                <a:gd name="T53" fmla="*/ 19 h 88"/>
                <a:gd name="T54" fmla="*/ 1 w 144"/>
                <a:gd name="T55" fmla="*/ 15 h 88"/>
                <a:gd name="T56" fmla="*/ 1 w 144"/>
                <a:gd name="T57" fmla="*/ 14 h 88"/>
                <a:gd name="T58" fmla="*/ 1 w 144"/>
                <a:gd name="T59" fmla="*/ 8 h 88"/>
                <a:gd name="T60" fmla="*/ 1 w 144"/>
                <a:gd name="T61" fmla="*/ 3 h 88"/>
                <a:gd name="T62" fmla="*/ 1 w 144"/>
                <a:gd name="T63" fmla="*/ 1 h 88"/>
                <a:gd name="T64" fmla="*/ 1 w 144"/>
                <a:gd name="T65" fmla="*/ 0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88"/>
                <a:gd name="T101" fmla="*/ 144 w 144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88">
                  <a:moveTo>
                    <a:pt x="86" y="0"/>
                  </a:moveTo>
                  <a:lnTo>
                    <a:pt x="76" y="0"/>
                  </a:lnTo>
                  <a:lnTo>
                    <a:pt x="66" y="2"/>
                  </a:lnTo>
                  <a:lnTo>
                    <a:pt x="57" y="3"/>
                  </a:lnTo>
                  <a:lnTo>
                    <a:pt x="47" y="6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1" y="16"/>
                  </a:lnTo>
                  <a:lnTo>
                    <a:pt x="12" y="19"/>
                  </a:lnTo>
                  <a:lnTo>
                    <a:pt x="4" y="26"/>
                  </a:lnTo>
                  <a:lnTo>
                    <a:pt x="0" y="41"/>
                  </a:lnTo>
                  <a:lnTo>
                    <a:pt x="1" y="57"/>
                  </a:lnTo>
                  <a:lnTo>
                    <a:pt x="6" y="65"/>
                  </a:lnTo>
                  <a:lnTo>
                    <a:pt x="20" y="74"/>
                  </a:lnTo>
                  <a:lnTo>
                    <a:pt x="35" y="80"/>
                  </a:lnTo>
                  <a:lnTo>
                    <a:pt x="51" y="84"/>
                  </a:lnTo>
                  <a:lnTo>
                    <a:pt x="68" y="87"/>
                  </a:lnTo>
                  <a:lnTo>
                    <a:pt x="86" y="88"/>
                  </a:lnTo>
                  <a:lnTo>
                    <a:pt x="105" y="88"/>
                  </a:lnTo>
                  <a:lnTo>
                    <a:pt x="123" y="88"/>
                  </a:lnTo>
                  <a:lnTo>
                    <a:pt x="142" y="88"/>
                  </a:lnTo>
                  <a:lnTo>
                    <a:pt x="143" y="75"/>
                  </a:lnTo>
                  <a:lnTo>
                    <a:pt x="144" y="62"/>
                  </a:lnTo>
                  <a:lnTo>
                    <a:pt x="143" y="49"/>
                  </a:lnTo>
                  <a:lnTo>
                    <a:pt x="139" y="37"/>
                  </a:lnTo>
                  <a:lnTo>
                    <a:pt x="134" y="26"/>
                  </a:lnTo>
                  <a:lnTo>
                    <a:pt x="124" y="19"/>
                  </a:lnTo>
                  <a:lnTo>
                    <a:pt x="113" y="15"/>
                  </a:lnTo>
                  <a:lnTo>
                    <a:pt x="96" y="14"/>
                  </a:lnTo>
                  <a:lnTo>
                    <a:pt x="95" y="8"/>
                  </a:lnTo>
                  <a:lnTo>
                    <a:pt x="93" y="3"/>
                  </a:lnTo>
                  <a:lnTo>
                    <a:pt x="90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EFE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0" name="Freeform 96"/>
            <p:cNvSpPr/>
            <p:nvPr/>
          </p:nvSpPr>
          <p:spPr bwMode="auto">
            <a:xfrm>
              <a:off x="4647" y="1610"/>
              <a:ext cx="108" cy="123"/>
            </a:xfrm>
            <a:custGeom>
              <a:avLst/>
              <a:gdLst>
                <a:gd name="T0" fmla="*/ 1 w 214"/>
                <a:gd name="T1" fmla="*/ 13 h 123"/>
                <a:gd name="T2" fmla="*/ 1 w 214"/>
                <a:gd name="T3" fmla="*/ 27 h 123"/>
                <a:gd name="T4" fmla="*/ 1 w 214"/>
                <a:gd name="T5" fmla="*/ 31 h 123"/>
                <a:gd name="T6" fmla="*/ 1 w 214"/>
                <a:gd name="T7" fmla="*/ 32 h 123"/>
                <a:gd name="T8" fmla="*/ 1 w 214"/>
                <a:gd name="T9" fmla="*/ 34 h 123"/>
                <a:gd name="T10" fmla="*/ 1 w 214"/>
                <a:gd name="T11" fmla="*/ 42 h 123"/>
                <a:gd name="T12" fmla="*/ 1 w 214"/>
                <a:gd name="T13" fmla="*/ 50 h 123"/>
                <a:gd name="T14" fmla="*/ 1 w 214"/>
                <a:gd name="T15" fmla="*/ 53 h 123"/>
                <a:gd name="T16" fmla="*/ 1 w 214"/>
                <a:gd name="T17" fmla="*/ 53 h 123"/>
                <a:gd name="T18" fmla="*/ 1 w 214"/>
                <a:gd name="T19" fmla="*/ 52 h 123"/>
                <a:gd name="T20" fmla="*/ 1 w 214"/>
                <a:gd name="T21" fmla="*/ 41 h 123"/>
                <a:gd name="T22" fmla="*/ 1 w 214"/>
                <a:gd name="T23" fmla="*/ 20 h 123"/>
                <a:gd name="T24" fmla="*/ 1 w 214"/>
                <a:gd name="T25" fmla="*/ 5 h 123"/>
                <a:gd name="T26" fmla="*/ 1 w 214"/>
                <a:gd name="T27" fmla="*/ 2 h 123"/>
                <a:gd name="T28" fmla="*/ 1 w 214"/>
                <a:gd name="T29" fmla="*/ 2 h 123"/>
                <a:gd name="T30" fmla="*/ 1 w 214"/>
                <a:gd name="T31" fmla="*/ 6 h 123"/>
                <a:gd name="T32" fmla="*/ 1 w 214"/>
                <a:gd name="T33" fmla="*/ 19 h 123"/>
                <a:gd name="T34" fmla="*/ 1 w 214"/>
                <a:gd name="T35" fmla="*/ 46 h 123"/>
                <a:gd name="T36" fmla="*/ 1 w 214"/>
                <a:gd name="T37" fmla="*/ 62 h 123"/>
                <a:gd name="T38" fmla="*/ 1 w 214"/>
                <a:gd name="T39" fmla="*/ 77 h 123"/>
                <a:gd name="T40" fmla="*/ 1 w 214"/>
                <a:gd name="T41" fmla="*/ 93 h 123"/>
                <a:gd name="T42" fmla="*/ 1 w 214"/>
                <a:gd name="T43" fmla="*/ 111 h 123"/>
                <a:gd name="T44" fmla="*/ 1 w 214"/>
                <a:gd name="T45" fmla="*/ 121 h 123"/>
                <a:gd name="T46" fmla="*/ 1 w 214"/>
                <a:gd name="T47" fmla="*/ 122 h 123"/>
                <a:gd name="T48" fmla="*/ 1 w 214"/>
                <a:gd name="T49" fmla="*/ 123 h 123"/>
                <a:gd name="T50" fmla="*/ 1 w 214"/>
                <a:gd name="T51" fmla="*/ 122 h 123"/>
                <a:gd name="T52" fmla="*/ 1 w 214"/>
                <a:gd name="T53" fmla="*/ 120 h 123"/>
                <a:gd name="T54" fmla="*/ 1 w 214"/>
                <a:gd name="T55" fmla="*/ 111 h 123"/>
                <a:gd name="T56" fmla="*/ 1 w 214"/>
                <a:gd name="T57" fmla="*/ 98 h 123"/>
                <a:gd name="T58" fmla="*/ 1 w 214"/>
                <a:gd name="T59" fmla="*/ 92 h 123"/>
                <a:gd name="T60" fmla="*/ 1 w 214"/>
                <a:gd name="T61" fmla="*/ 93 h 123"/>
                <a:gd name="T62" fmla="*/ 1 w 214"/>
                <a:gd name="T63" fmla="*/ 91 h 123"/>
                <a:gd name="T64" fmla="*/ 1 w 214"/>
                <a:gd name="T65" fmla="*/ 78 h 123"/>
                <a:gd name="T66" fmla="*/ 0 w 214"/>
                <a:gd name="T67" fmla="*/ 42 h 123"/>
                <a:gd name="T68" fmla="*/ 1 w 214"/>
                <a:gd name="T69" fmla="*/ 21 h 123"/>
                <a:gd name="T70" fmla="*/ 1 w 214"/>
                <a:gd name="T71" fmla="*/ 22 h 123"/>
                <a:gd name="T72" fmla="*/ 1 w 214"/>
                <a:gd name="T73" fmla="*/ 0 h 1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4"/>
                <a:gd name="T112" fmla="*/ 0 h 123"/>
                <a:gd name="T113" fmla="*/ 214 w 214"/>
                <a:gd name="T114" fmla="*/ 123 h 1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4" h="123">
                  <a:moveTo>
                    <a:pt x="26" y="0"/>
                  </a:moveTo>
                  <a:lnTo>
                    <a:pt x="27" y="13"/>
                  </a:lnTo>
                  <a:lnTo>
                    <a:pt x="33" y="22"/>
                  </a:lnTo>
                  <a:lnTo>
                    <a:pt x="42" y="27"/>
                  </a:lnTo>
                  <a:lnTo>
                    <a:pt x="55" y="29"/>
                  </a:lnTo>
                  <a:lnTo>
                    <a:pt x="69" y="31"/>
                  </a:lnTo>
                  <a:lnTo>
                    <a:pt x="84" y="32"/>
                  </a:lnTo>
                  <a:lnTo>
                    <a:pt x="98" y="32"/>
                  </a:lnTo>
                  <a:lnTo>
                    <a:pt x="109" y="33"/>
                  </a:lnTo>
                  <a:lnTo>
                    <a:pt x="113" y="34"/>
                  </a:lnTo>
                  <a:lnTo>
                    <a:pt x="114" y="38"/>
                  </a:lnTo>
                  <a:lnTo>
                    <a:pt x="115" y="42"/>
                  </a:lnTo>
                  <a:lnTo>
                    <a:pt x="115" y="47"/>
                  </a:lnTo>
                  <a:lnTo>
                    <a:pt x="118" y="50"/>
                  </a:lnTo>
                  <a:lnTo>
                    <a:pt x="123" y="52"/>
                  </a:lnTo>
                  <a:lnTo>
                    <a:pt x="129" y="53"/>
                  </a:lnTo>
                  <a:lnTo>
                    <a:pt x="135" y="53"/>
                  </a:lnTo>
                  <a:lnTo>
                    <a:pt x="139" y="53"/>
                  </a:lnTo>
                  <a:lnTo>
                    <a:pt x="145" y="53"/>
                  </a:lnTo>
                  <a:lnTo>
                    <a:pt x="150" y="52"/>
                  </a:lnTo>
                  <a:lnTo>
                    <a:pt x="154" y="50"/>
                  </a:lnTo>
                  <a:lnTo>
                    <a:pt x="161" y="41"/>
                  </a:lnTo>
                  <a:lnTo>
                    <a:pt x="160" y="31"/>
                  </a:lnTo>
                  <a:lnTo>
                    <a:pt x="159" y="20"/>
                  </a:lnTo>
                  <a:lnTo>
                    <a:pt x="159" y="9"/>
                  </a:lnTo>
                  <a:lnTo>
                    <a:pt x="163" y="5"/>
                  </a:lnTo>
                  <a:lnTo>
                    <a:pt x="169" y="3"/>
                  </a:lnTo>
                  <a:lnTo>
                    <a:pt x="175" y="2"/>
                  </a:lnTo>
                  <a:lnTo>
                    <a:pt x="182" y="0"/>
                  </a:lnTo>
                  <a:lnTo>
                    <a:pt x="189" y="2"/>
                  </a:lnTo>
                  <a:lnTo>
                    <a:pt x="195" y="4"/>
                  </a:lnTo>
                  <a:lnTo>
                    <a:pt x="199" y="6"/>
                  </a:lnTo>
                  <a:lnTo>
                    <a:pt x="204" y="9"/>
                  </a:lnTo>
                  <a:lnTo>
                    <a:pt x="212" y="19"/>
                  </a:lnTo>
                  <a:lnTo>
                    <a:pt x="214" y="32"/>
                  </a:lnTo>
                  <a:lnTo>
                    <a:pt x="211" y="46"/>
                  </a:lnTo>
                  <a:lnTo>
                    <a:pt x="204" y="55"/>
                  </a:lnTo>
                  <a:lnTo>
                    <a:pt x="196" y="62"/>
                  </a:lnTo>
                  <a:lnTo>
                    <a:pt x="189" y="69"/>
                  </a:lnTo>
                  <a:lnTo>
                    <a:pt x="181" y="77"/>
                  </a:lnTo>
                  <a:lnTo>
                    <a:pt x="175" y="84"/>
                  </a:lnTo>
                  <a:lnTo>
                    <a:pt x="169" y="93"/>
                  </a:lnTo>
                  <a:lnTo>
                    <a:pt x="166" y="101"/>
                  </a:lnTo>
                  <a:lnTo>
                    <a:pt x="163" y="111"/>
                  </a:lnTo>
                  <a:lnTo>
                    <a:pt x="165" y="121"/>
                  </a:lnTo>
                  <a:lnTo>
                    <a:pt x="158" y="121"/>
                  </a:lnTo>
                  <a:lnTo>
                    <a:pt x="150" y="122"/>
                  </a:lnTo>
                  <a:lnTo>
                    <a:pt x="144" y="122"/>
                  </a:lnTo>
                  <a:lnTo>
                    <a:pt x="137" y="122"/>
                  </a:lnTo>
                  <a:lnTo>
                    <a:pt x="130" y="123"/>
                  </a:lnTo>
                  <a:lnTo>
                    <a:pt x="124" y="123"/>
                  </a:lnTo>
                  <a:lnTo>
                    <a:pt x="116" y="122"/>
                  </a:lnTo>
                  <a:lnTo>
                    <a:pt x="109" y="121"/>
                  </a:lnTo>
                  <a:lnTo>
                    <a:pt x="109" y="120"/>
                  </a:lnTo>
                  <a:lnTo>
                    <a:pt x="109" y="115"/>
                  </a:lnTo>
                  <a:lnTo>
                    <a:pt x="109" y="111"/>
                  </a:lnTo>
                  <a:lnTo>
                    <a:pt x="109" y="107"/>
                  </a:lnTo>
                  <a:lnTo>
                    <a:pt x="100" y="98"/>
                  </a:lnTo>
                  <a:lnTo>
                    <a:pt x="90" y="94"/>
                  </a:lnTo>
                  <a:lnTo>
                    <a:pt x="79" y="92"/>
                  </a:lnTo>
                  <a:lnTo>
                    <a:pt x="68" y="92"/>
                  </a:lnTo>
                  <a:lnTo>
                    <a:pt x="56" y="93"/>
                  </a:lnTo>
                  <a:lnTo>
                    <a:pt x="46" y="93"/>
                  </a:lnTo>
                  <a:lnTo>
                    <a:pt x="36" y="91"/>
                  </a:lnTo>
                  <a:lnTo>
                    <a:pt x="26" y="87"/>
                  </a:lnTo>
                  <a:lnTo>
                    <a:pt x="14" y="78"/>
                  </a:lnTo>
                  <a:lnTo>
                    <a:pt x="4" y="62"/>
                  </a:lnTo>
                  <a:lnTo>
                    <a:pt x="0" y="42"/>
                  </a:lnTo>
                  <a:lnTo>
                    <a:pt x="1" y="22"/>
                  </a:lnTo>
                  <a:lnTo>
                    <a:pt x="2" y="21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1" y="1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FE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1" name="Freeform 97"/>
            <p:cNvSpPr/>
            <p:nvPr/>
          </p:nvSpPr>
          <p:spPr bwMode="auto">
            <a:xfrm>
              <a:off x="4771" y="1840"/>
              <a:ext cx="91" cy="107"/>
            </a:xfrm>
            <a:custGeom>
              <a:avLst/>
              <a:gdLst>
                <a:gd name="T0" fmla="*/ 1 w 182"/>
                <a:gd name="T1" fmla="*/ 40 h 107"/>
                <a:gd name="T2" fmla="*/ 1 w 182"/>
                <a:gd name="T3" fmla="*/ 40 h 107"/>
                <a:gd name="T4" fmla="*/ 1 w 182"/>
                <a:gd name="T5" fmla="*/ 40 h 107"/>
                <a:gd name="T6" fmla="*/ 1 w 182"/>
                <a:gd name="T7" fmla="*/ 41 h 107"/>
                <a:gd name="T8" fmla="*/ 1 w 182"/>
                <a:gd name="T9" fmla="*/ 41 h 107"/>
                <a:gd name="T10" fmla="*/ 1 w 182"/>
                <a:gd name="T11" fmla="*/ 41 h 107"/>
                <a:gd name="T12" fmla="*/ 1 w 182"/>
                <a:gd name="T13" fmla="*/ 40 h 107"/>
                <a:gd name="T14" fmla="*/ 1 w 182"/>
                <a:gd name="T15" fmla="*/ 38 h 107"/>
                <a:gd name="T16" fmla="*/ 1 w 182"/>
                <a:gd name="T17" fmla="*/ 35 h 107"/>
                <a:gd name="T18" fmla="*/ 1 w 182"/>
                <a:gd name="T19" fmla="*/ 26 h 107"/>
                <a:gd name="T20" fmla="*/ 1 w 182"/>
                <a:gd name="T21" fmla="*/ 17 h 107"/>
                <a:gd name="T22" fmla="*/ 1 w 182"/>
                <a:gd name="T23" fmla="*/ 10 h 107"/>
                <a:gd name="T24" fmla="*/ 1 w 182"/>
                <a:gd name="T25" fmla="*/ 3 h 107"/>
                <a:gd name="T26" fmla="*/ 1 w 182"/>
                <a:gd name="T27" fmla="*/ 0 h 107"/>
                <a:gd name="T28" fmla="*/ 1 w 182"/>
                <a:gd name="T29" fmla="*/ 0 h 107"/>
                <a:gd name="T30" fmla="*/ 1 w 182"/>
                <a:gd name="T31" fmla="*/ 3 h 107"/>
                <a:gd name="T32" fmla="*/ 1 w 182"/>
                <a:gd name="T33" fmla="*/ 12 h 107"/>
                <a:gd name="T34" fmla="*/ 1 w 182"/>
                <a:gd name="T35" fmla="*/ 22 h 107"/>
                <a:gd name="T36" fmla="*/ 0 w 182"/>
                <a:gd name="T37" fmla="*/ 35 h 107"/>
                <a:gd name="T38" fmla="*/ 1 w 182"/>
                <a:gd name="T39" fmla="*/ 49 h 107"/>
                <a:gd name="T40" fmla="*/ 1 w 182"/>
                <a:gd name="T41" fmla="*/ 58 h 107"/>
                <a:gd name="T42" fmla="*/ 1 w 182"/>
                <a:gd name="T43" fmla="*/ 64 h 107"/>
                <a:gd name="T44" fmla="*/ 1 w 182"/>
                <a:gd name="T45" fmla="*/ 67 h 107"/>
                <a:gd name="T46" fmla="*/ 1 w 182"/>
                <a:gd name="T47" fmla="*/ 68 h 107"/>
                <a:gd name="T48" fmla="*/ 1 w 182"/>
                <a:gd name="T49" fmla="*/ 67 h 107"/>
                <a:gd name="T50" fmla="*/ 1 w 182"/>
                <a:gd name="T51" fmla="*/ 67 h 107"/>
                <a:gd name="T52" fmla="*/ 1 w 182"/>
                <a:gd name="T53" fmla="*/ 67 h 107"/>
                <a:gd name="T54" fmla="*/ 1 w 182"/>
                <a:gd name="T55" fmla="*/ 68 h 107"/>
                <a:gd name="T56" fmla="*/ 1 w 182"/>
                <a:gd name="T57" fmla="*/ 72 h 107"/>
                <a:gd name="T58" fmla="*/ 1 w 182"/>
                <a:gd name="T59" fmla="*/ 80 h 107"/>
                <a:gd name="T60" fmla="*/ 1 w 182"/>
                <a:gd name="T61" fmla="*/ 87 h 107"/>
                <a:gd name="T62" fmla="*/ 1 w 182"/>
                <a:gd name="T63" fmla="*/ 95 h 107"/>
                <a:gd name="T64" fmla="*/ 1 w 182"/>
                <a:gd name="T65" fmla="*/ 100 h 107"/>
                <a:gd name="T66" fmla="*/ 1 w 182"/>
                <a:gd name="T67" fmla="*/ 104 h 107"/>
                <a:gd name="T68" fmla="*/ 1 w 182"/>
                <a:gd name="T69" fmla="*/ 107 h 107"/>
                <a:gd name="T70" fmla="*/ 1 w 182"/>
                <a:gd name="T71" fmla="*/ 105 h 107"/>
                <a:gd name="T72" fmla="*/ 1 w 182"/>
                <a:gd name="T73" fmla="*/ 100 h 107"/>
                <a:gd name="T74" fmla="*/ 1 w 182"/>
                <a:gd name="T75" fmla="*/ 87 h 107"/>
                <a:gd name="T76" fmla="*/ 1 w 182"/>
                <a:gd name="T77" fmla="*/ 67 h 107"/>
                <a:gd name="T78" fmla="*/ 1 w 182"/>
                <a:gd name="T79" fmla="*/ 49 h 107"/>
                <a:gd name="T80" fmla="*/ 1 w 182"/>
                <a:gd name="T81" fmla="*/ 40 h 1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2"/>
                <a:gd name="T124" fmla="*/ 0 h 107"/>
                <a:gd name="T125" fmla="*/ 182 w 182"/>
                <a:gd name="T126" fmla="*/ 107 h 1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2" h="107">
                  <a:moveTo>
                    <a:pt x="158" y="40"/>
                  </a:moveTo>
                  <a:lnTo>
                    <a:pt x="152" y="40"/>
                  </a:lnTo>
                  <a:lnTo>
                    <a:pt x="147" y="40"/>
                  </a:lnTo>
                  <a:lnTo>
                    <a:pt x="140" y="41"/>
                  </a:lnTo>
                  <a:lnTo>
                    <a:pt x="134" y="41"/>
                  </a:lnTo>
                  <a:lnTo>
                    <a:pt x="128" y="41"/>
                  </a:lnTo>
                  <a:lnTo>
                    <a:pt x="122" y="40"/>
                  </a:lnTo>
                  <a:lnTo>
                    <a:pt x="118" y="38"/>
                  </a:lnTo>
                  <a:lnTo>
                    <a:pt x="113" y="35"/>
                  </a:lnTo>
                  <a:lnTo>
                    <a:pt x="103" y="26"/>
                  </a:lnTo>
                  <a:lnTo>
                    <a:pt x="91" y="17"/>
                  </a:lnTo>
                  <a:lnTo>
                    <a:pt x="78" y="10"/>
                  </a:lnTo>
                  <a:lnTo>
                    <a:pt x="65" y="3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22" y="3"/>
                  </a:lnTo>
                  <a:lnTo>
                    <a:pt x="8" y="12"/>
                  </a:lnTo>
                  <a:lnTo>
                    <a:pt x="3" y="22"/>
                  </a:lnTo>
                  <a:lnTo>
                    <a:pt x="0" y="35"/>
                  </a:lnTo>
                  <a:lnTo>
                    <a:pt x="3" y="49"/>
                  </a:lnTo>
                  <a:lnTo>
                    <a:pt x="8" y="58"/>
                  </a:lnTo>
                  <a:lnTo>
                    <a:pt x="15" y="64"/>
                  </a:lnTo>
                  <a:lnTo>
                    <a:pt x="23" y="67"/>
                  </a:lnTo>
                  <a:lnTo>
                    <a:pt x="33" y="68"/>
                  </a:lnTo>
                  <a:lnTo>
                    <a:pt x="43" y="67"/>
                  </a:lnTo>
                  <a:lnTo>
                    <a:pt x="53" y="67"/>
                  </a:lnTo>
                  <a:lnTo>
                    <a:pt x="63" y="67"/>
                  </a:lnTo>
                  <a:lnTo>
                    <a:pt x="71" y="68"/>
                  </a:lnTo>
                  <a:lnTo>
                    <a:pt x="78" y="72"/>
                  </a:lnTo>
                  <a:lnTo>
                    <a:pt x="89" y="80"/>
                  </a:lnTo>
                  <a:lnTo>
                    <a:pt x="102" y="87"/>
                  </a:lnTo>
                  <a:lnTo>
                    <a:pt x="113" y="95"/>
                  </a:lnTo>
                  <a:lnTo>
                    <a:pt x="125" y="100"/>
                  </a:lnTo>
                  <a:lnTo>
                    <a:pt x="136" y="104"/>
                  </a:lnTo>
                  <a:lnTo>
                    <a:pt x="148" y="107"/>
                  </a:lnTo>
                  <a:lnTo>
                    <a:pt x="158" y="105"/>
                  </a:lnTo>
                  <a:lnTo>
                    <a:pt x="167" y="100"/>
                  </a:lnTo>
                  <a:lnTo>
                    <a:pt x="179" y="87"/>
                  </a:lnTo>
                  <a:lnTo>
                    <a:pt x="182" y="67"/>
                  </a:lnTo>
                  <a:lnTo>
                    <a:pt x="175" y="49"/>
                  </a:lnTo>
                  <a:lnTo>
                    <a:pt x="158" y="40"/>
                  </a:lnTo>
                  <a:close/>
                </a:path>
              </a:pathLst>
            </a:custGeom>
            <a:solidFill>
              <a:srgbClr val="EFE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2" name="Freeform 98"/>
            <p:cNvSpPr/>
            <p:nvPr/>
          </p:nvSpPr>
          <p:spPr bwMode="auto">
            <a:xfrm>
              <a:off x="4430" y="1237"/>
              <a:ext cx="19" cy="42"/>
            </a:xfrm>
            <a:custGeom>
              <a:avLst/>
              <a:gdLst>
                <a:gd name="T0" fmla="*/ 1 w 38"/>
                <a:gd name="T1" fmla="*/ 0 h 42"/>
                <a:gd name="T2" fmla="*/ 1 w 38"/>
                <a:gd name="T3" fmla="*/ 4 h 42"/>
                <a:gd name="T4" fmla="*/ 0 w 38"/>
                <a:gd name="T5" fmla="*/ 14 h 42"/>
                <a:gd name="T6" fmla="*/ 0 w 38"/>
                <a:gd name="T7" fmla="*/ 26 h 42"/>
                <a:gd name="T8" fmla="*/ 1 w 38"/>
                <a:gd name="T9" fmla="*/ 37 h 42"/>
                <a:gd name="T10" fmla="*/ 1 w 38"/>
                <a:gd name="T11" fmla="*/ 41 h 42"/>
                <a:gd name="T12" fmla="*/ 1 w 38"/>
                <a:gd name="T13" fmla="*/ 42 h 42"/>
                <a:gd name="T14" fmla="*/ 1 w 38"/>
                <a:gd name="T15" fmla="*/ 41 h 42"/>
                <a:gd name="T16" fmla="*/ 1 w 38"/>
                <a:gd name="T17" fmla="*/ 37 h 42"/>
                <a:gd name="T18" fmla="*/ 1 w 38"/>
                <a:gd name="T19" fmla="*/ 30 h 42"/>
                <a:gd name="T20" fmla="*/ 1 w 38"/>
                <a:gd name="T21" fmla="*/ 21 h 42"/>
                <a:gd name="T22" fmla="*/ 1 w 38"/>
                <a:gd name="T23" fmla="*/ 13 h 42"/>
                <a:gd name="T24" fmla="*/ 1 w 38"/>
                <a:gd name="T25" fmla="*/ 4 h 42"/>
                <a:gd name="T26" fmla="*/ 1 w 38"/>
                <a:gd name="T27" fmla="*/ 3 h 42"/>
                <a:gd name="T28" fmla="*/ 1 w 38"/>
                <a:gd name="T29" fmla="*/ 2 h 42"/>
                <a:gd name="T30" fmla="*/ 1 w 38"/>
                <a:gd name="T31" fmla="*/ 1 h 42"/>
                <a:gd name="T32" fmla="*/ 1 w 3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2"/>
                <a:gd name="T53" fmla="*/ 38 w 3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2">
                  <a:moveTo>
                    <a:pt x="26" y="0"/>
                  </a:moveTo>
                  <a:lnTo>
                    <a:pt x="8" y="4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5" y="37"/>
                  </a:lnTo>
                  <a:lnTo>
                    <a:pt x="9" y="41"/>
                  </a:lnTo>
                  <a:lnTo>
                    <a:pt x="17" y="42"/>
                  </a:lnTo>
                  <a:lnTo>
                    <a:pt x="27" y="41"/>
                  </a:lnTo>
                  <a:lnTo>
                    <a:pt x="35" y="37"/>
                  </a:lnTo>
                  <a:lnTo>
                    <a:pt x="38" y="3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29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FE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3" name="Freeform 99"/>
            <p:cNvSpPr/>
            <p:nvPr/>
          </p:nvSpPr>
          <p:spPr bwMode="auto">
            <a:xfrm>
              <a:off x="4934" y="1423"/>
              <a:ext cx="33" cy="76"/>
            </a:xfrm>
            <a:custGeom>
              <a:avLst/>
              <a:gdLst>
                <a:gd name="T0" fmla="*/ 0 w 67"/>
                <a:gd name="T1" fmla="*/ 6 h 76"/>
                <a:gd name="T2" fmla="*/ 0 w 67"/>
                <a:gd name="T3" fmla="*/ 4 h 76"/>
                <a:gd name="T4" fmla="*/ 0 w 67"/>
                <a:gd name="T5" fmla="*/ 2 h 76"/>
                <a:gd name="T6" fmla="*/ 0 w 67"/>
                <a:gd name="T7" fmla="*/ 1 h 76"/>
                <a:gd name="T8" fmla="*/ 0 w 67"/>
                <a:gd name="T9" fmla="*/ 0 h 76"/>
                <a:gd name="T10" fmla="*/ 0 w 67"/>
                <a:gd name="T11" fmla="*/ 0 h 76"/>
                <a:gd name="T12" fmla="*/ 0 w 67"/>
                <a:gd name="T13" fmla="*/ 1 h 76"/>
                <a:gd name="T14" fmla="*/ 0 w 67"/>
                <a:gd name="T15" fmla="*/ 3 h 76"/>
                <a:gd name="T16" fmla="*/ 0 w 67"/>
                <a:gd name="T17" fmla="*/ 6 h 76"/>
                <a:gd name="T18" fmla="*/ 0 w 67"/>
                <a:gd name="T19" fmla="*/ 16 h 76"/>
                <a:gd name="T20" fmla="*/ 0 w 67"/>
                <a:gd name="T21" fmla="*/ 30 h 76"/>
                <a:gd name="T22" fmla="*/ 0 w 67"/>
                <a:gd name="T23" fmla="*/ 46 h 76"/>
                <a:gd name="T24" fmla="*/ 0 w 67"/>
                <a:gd name="T25" fmla="*/ 61 h 76"/>
                <a:gd name="T26" fmla="*/ 0 w 67"/>
                <a:gd name="T27" fmla="*/ 65 h 76"/>
                <a:gd name="T28" fmla="*/ 0 w 67"/>
                <a:gd name="T29" fmla="*/ 68 h 76"/>
                <a:gd name="T30" fmla="*/ 0 w 67"/>
                <a:gd name="T31" fmla="*/ 72 h 76"/>
                <a:gd name="T32" fmla="*/ 0 w 67"/>
                <a:gd name="T33" fmla="*/ 75 h 76"/>
                <a:gd name="T34" fmla="*/ 0 w 67"/>
                <a:gd name="T35" fmla="*/ 76 h 76"/>
                <a:gd name="T36" fmla="*/ 0 w 67"/>
                <a:gd name="T37" fmla="*/ 76 h 76"/>
                <a:gd name="T38" fmla="*/ 0 w 67"/>
                <a:gd name="T39" fmla="*/ 75 h 76"/>
                <a:gd name="T40" fmla="*/ 0 w 67"/>
                <a:gd name="T41" fmla="*/ 70 h 76"/>
                <a:gd name="T42" fmla="*/ 0 w 67"/>
                <a:gd name="T43" fmla="*/ 56 h 76"/>
                <a:gd name="T44" fmla="*/ 0 w 67"/>
                <a:gd name="T45" fmla="*/ 38 h 76"/>
                <a:gd name="T46" fmla="*/ 0 w 67"/>
                <a:gd name="T47" fmla="*/ 20 h 76"/>
                <a:gd name="T48" fmla="*/ 0 w 67"/>
                <a:gd name="T49" fmla="*/ 6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76"/>
                <a:gd name="T77" fmla="*/ 67 w 67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76">
                  <a:moveTo>
                    <a:pt x="52" y="6"/>
                  </a:moveTo>
                  <a:lnTo>
                    <a:pt x="48" y="4"/>
                  </a:lnTo>
                  <a:lnTo>
                    <a:pt x="43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9" y="1"/>
                  </a:lnTo>
                  <a:lnTo>
                    <a:pt x="15" y="3"/>
                  </a:lnTo>
                  <a:lnTo>
                    <a:pt x="13" y="6"/>
                  </a:lnTo>
                  <a:lnTo>
                    <a:pt x="4" y="16"/>
                  </a:lnTo>
                  <a:lnTo>
                    <a:pt x="0" y="30"/>
                  </a:lnTo>
                  <a:lnTo>
                    <a:pt x="2" y="46"/>
                  </a:lnTo>
                  <a:lnTo>
                    <a:pt x="7" y="61"/>
                  </a:lnTo>
                  <a:lnTo>
                    <a:pt x="11" y="65"/>
                  </a:lnTo>
                  <a:lnTo>
                    <a:pt x="14" y="68"/>
                  </a:lnTo>
                  <a:lnTo>
                    <a:pt x="20" y="72"/>
                  </a:lnTo>
                  <a:lnTo>
                    <a:pt x="26" y="75"/>
                  </a:lnTo>
                  <a:lnTo>
                    <a:pt x="31" y="76"/>
                  </a:lnTo>
                  <a:lnTo>
                    <a:pt x="37" y="76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60" y="56"/>
                  </a:lnTo>
                  <a:lnTo>
                    <a:pt x="67" y="38"/>
                  </a:lnTo>
                  <a:lnTo>
                    <a:pt x="65" y="2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EFE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4" name="Freeform 100"/>
            <p:cNvSpPr/>
            <p:nvPr/>
          </p:nvSpPr>
          <p:spPr bwMode="auto">
            <a:xfrm>
              <a:off x="5046" y="1565"/>
              <a:ext cx="30" cy="62"/>
            </a:xfrm>
            <a:custGeom>
              <a:avLst/>
              <a:gdLst>
                <a:gd name="T0" fmla="*/ 1 w 60"/>
                <a:gd name="T1" fmla="*/ 27 h 62"/>
                <a:gd name="T2" fmla="*/ 1 w 60"/>
                <a:gd name="T3" fmla="*/ 20 h 62"/>
                <a:gd name="T4" fmla="*/ 1 w 60"/>
                <a:gd name="T5" fmla="*/ 13 h 62"/>
                <a:gd name="T6" fmla="*/ 1 w 60"/>
                <a:gd name="T7" fmla="*/ 8 h 62"/>
                <a:gd name="T8" fmla="*/ 1 w 60"/>
                <a:gd name="T9" fmla="*/ 4 h 62"/>
                <a:gd name="T10" fmla="*/ 1 w 60"/>
                <a:gd name="T11" fmla="*/ 4 h 62"/>
                <a:gd name="T12" fmla="*/ 1 w 60"/>
                <a:gd name="T13" fmla="*/ 3 h 62"/>
                <a:gd name="T14" fmla="*/ 1 w 60"/>
                <a:gd name="T15" fmla="*/ 1 h 62"/>
                <a:gd name="T16" fmla="*/ 1 w 60"/>
                <a:gd name="T17" fmla="*/ 0 h 62"/>
                <a:gd name="T18" fmla="*/ 1 w 60"/>
                <a:gd name="T19" fmla="*/ 0 h 62"/>
                <a:gd name="T20" fmla="*/ 1 w 60"/>
                <a:gd name="T21" fmla="*/ 1 h 62"/>
                <a:gd name="T22" fmla="*/ 1 w 60"/>
                <a:gd name="T23" fmla="*/ 4 h 62"/>
                <a:gd name="T24" fmla="*/ 1 w 60"/>
                <a:gd name="T25" fmla="*/ 8 h 62"/>
                <a:gd name="T26" fmla="*/ 1 w 60"/>
                <a:gd name="T27" fmla="*/ 20 h 62"/>
                <a:gd name="T28" fmla="*/ 0 w 60"/>
                <a:gd name="T29" fmla="*/ 32 h 62"/>
                <a:gd name="T30" fmla="*/ 1 w 60"/>
                <a:gd name="T31" fmla="*/ 43 h 62"/>
                <a:gd name="T32" fmla="*/ 1 w 60"/>
                <a:gd name="T33" fmla="*/ 54 h 62"/>
                <a:gd name="T34" fmla="*/ 1 w 60"/>
                <a:gd name="T35" fmla="*/ 57 h 62"/>
                <a:gd name="T36" fmla="*/ 1 w 60"/>
                <a:gd name="T37" fmla="*/ 59 h 62"/>
                <a:gd name="T38" fmla="*/ 1 w 60"/>
                <a:gd name="T39" fmla="*/ 60 h 62"/>
                <a:gd name="T40" fmla="*/ 1 w 60"/>
                <a:gd name="T41" fmla="*/ 60 h 62"/>
                <a:gd name="T42" fmla="*/ 1 w 60"/>
                <a:gd name="T43" fmla="*/ 62 h 62"/>
                <a:gd name="T44" fmla="*/ 1 w 60"/>
                <a:gd name="T45" fmla="*/ 60 h 62"/>
                <a:gd name="T46" fmla="*/ 1 w 60"/>
                <a:gd name="T47" fmla="*/ 59 h 62"/>
                <a:gd name="T48" fmla="*/ 1 w 60"/>
                <a:gd name="T49" fmla="*/ 58 h 62"/>
                <a:gd name="T50" fmla="*/ 1 w 60"/>
                <a:gd name="T51" fmla="*/ 53 h 62"/>
                <a:gd name="T52" fmla="*/ 1 w 60"/>
                <a:gd name="T53" fmla="*/ 44 h 62"/>
                <a:gd name="T54" fmla="*/ 1 w 60"/>
                <a:gd name="T55" fmla="*/ 35 h 62"/>
                <a:gd name="T56" fmla="*/ 1 w 60"/>
                <a:gd name="T57" fmla="*/ 27 h 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2"/>
                <a:gd name="T89" fmla="*/ 60 w 60"/>
                <a:gd name="T90" fmla="*/ 62 h 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2">
                  <a:moveTo>
                    <a:pt x="58" y="27"/>
                  </a:moveTo>
                  <a:lnTo>
                    <a:pt x="60" y="20"/>
                  </a:lnTo>
                  <a:lnTo>
                    <a:pt x="60" y="13"/>
                  </a:lnTo>
                  <a:lnTo>
                    <a:pt x="58" y="8"/>
                  </a:lnTo>
                  <a:lnTo>
                    <a:pt x="52" y="4"/>
                  </a:lnTo>
                  <a:lnTo>
                    <a:pt x="46" y="4"/>
                  </a:lnTo>
                  <a:lnTo>
                    <a:pt x="39" y="3"/>
                  </a:lnTo>
                  <a:lnTo>
                    <a:pt x="32" y="1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8" y="8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2" y="43"/>
                  </a:lnTo>
                  <a:lnTo>
                    <a:pt x="8" y="54"/>
                  </a:lnTo>
                  <a:lnTo>
                    <a:pt x="10" y="57"/>
                  </a:lnTo>
                  <a:lnTo>
                    <a:pt x="14" y="59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62"/>
                  </a:lnTo>
                  <a:lnTo>
                    <a:pt x="36" y="60"/>
                  </a:lnTo>
                  <a:lnTo>
                    <a:pt x="43" y="59"/>
                  </a:lnTo>
                  <a:lnTo>
                    <a:pt x="48" y="58"/>
                  </a:lnTo>
                  <a:lnTo>
                    <a:pt x="53" y="53"/>
                  </a:lnTo>
                  <a:lnTo>
                    <a:pt x="54" y="44"/>
                  </a:lnTo>
                  <a:lnTo>
                    <a:pt x="55" y="35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EFE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5" name="Freeform 101"/>
            <p:cNvSpPr/>
            <p:nvPr/>
          </p:nvSpPr>
          <p:spPr bwMode="auto">
            <a:xfrm>
              <a:off x="4677" y="1850"/>
              <a:ext cx="38" cy="76"/>
            </a:xfrm>
            <a:custGeom>
              <a:avLst/>
              <a:gdLst>
                <a:gd name="T0" fmla="*/ 0 w 77"/>
                <a:gd name="T1" fmla="*/ 11 h 76"/>
                <a:gd name="T2" fmla="*/ 0 w 77"/>
                <a:gd name="T3" fmla="*/ 6 h 76"/>
                <a:gd name="T4" fmla="*/ 0 w 77"/>
                <a:gd name="T5" fmla="*/ 3 h 76"/>
                <a:gd name="T6" fmla="*/ 0 w 77"/>
                <a:gd name="T7" fmla="*/ 1 h 76"/>
                <a:gd name="T8" fmla="*/ 0 w 77"/>
                <a:gd name="T9" fmla="*/ 0 h 76"/>
                <a:gd name="T10" fmla="*/ 0 w 77"/>
                <a:gd name="T11" fmla="*/ 0 h 76"/>
                <a:gd name="T12" fmla="*/ 0 w 77"/>
                <a:gd name="T13" fmla="*/ 1 h 76"/>
                <a:gd name="T14" fmla="*/ 0 w 77"/>
                <a:gd name="T15" fmla="*/ 3 h 76"/>
                <a:gd name="T16" fmla="*/ 0 w 77"/>
                <a:gd name="T17" fmla="*/ 6 h 76"/>
                <a:gd name="T18" fmla="*/ 0 w 77"/>
                <a:gd name="T19" fmla="*/ 17 h 76"/>
                <a:gd name="T20" fmla="*/ 0 w 77"/>
                <a:gd name="T21" fmla="*/ 31 h 76"/>
                <a:gd name="T22" fmla="*/ 0 w 77"/>
                <a:gd name="T23" fmla="*/ 47 h 76"/>
                <a:gd name="T24" fmla="*/ 0 w 77"/>
                <a:gd name="T25" fmla="*/ 62 h 76"/>
                <a:gd name="T26" fmla="*/ 0 w 77"/>
                <a:gd name="T27" fmla="*/ 60 h 76"/>
                <a:gd name="T28" fmla="*/ 0 w 77"/>
                <a:gd name="T29" fmla="*/ 60 h 76"/>
                <a:gd name="T30" fmla="*/ 0 w 77"/>
                <a:gd name="T31" fmla="*/ 61 h 76"/>
                <a:gd name="T32" fmla="*/ 0 w 77"/>
                <a:gd name="T33" fmla="*/ 63 h 76"/>
                <a:gd name="T34" fmla="*/ 0 w 77"/>
                <a:gd name="T35" fmla="*/ 66 h 76"/>
                <a:gd name="T36" fmla="*/ 0 w 77"/>
                <a:gd name="T37" fmla="*/ 71 h 76"/>
                <a:gd name="T38" fmla="*/ 0 w 77"/>
                <a:gd name="T39" fmla="*/ 74 h 76"/>
                <a:gd name="T40" fmla="*/ 0 w 77"/>
                <a:gd name="T41" fmla="*/ 76 h 76"/>
                <a:gd name="T42" fmla="*/ 0 w 77"/>
                <a:gd name="T43" fmla="*/ 65 h 76"/>
                <a:gd name="T44" fmla="*/ 0 w 77"/>
                <a:gd name="T45" fmla="*/ 55 h 76"/>
                <a:gd name="T46" fmla="*/ 0 w 77"/>
                <a:gd name="T47" fmla="*/ 45 h 76"/>
                <a:gd name="T48" fmla="*/ 0 w 77"/>
                <a:gd name="T49" fmla="*/ 34 h 76"/>
                <a:gd name="T50" fmla="*/ 0 w 77"/>
                <a:gd name="T51" fmla="*/ 34 h 76"/>
                <a:gd name="T52" fmla="*/ 0 w 77"/>
                <a:gd name="T53" fmla="*/ 34 h 76"/>
                <a:gd name="T54" fmla="*/ 0 w 77"/>
                <a:gd name="T55" fmla="*/ 34 h 76"/>
                <a:gd name="T56" fmla="*/ 0 w 77"/>
                <a:gd name="T57" fmla="*/ 34 h 76"/>
                <a:gd name="T58" fmla="*/ 0 w 77"/>
                <a:gd name="T59" fmla="*/ 31 h 76"/>
                <a:gd name="T60" fmla="*/ 0 w 77"/>
                <a:gd name="T61" fmla="*/ 28 h 76"/>
                <a:gd name="T62" fmla="*/ 0 w 77"/>
                <a:gd name="T63" fmla="*/ 26 h 76"/>
                <a:gd name="T64" fmla="*/ 0 w 77"/>
                <a:gd name="T65" fmla="*/ 25 h 76"/>
                <a:gd name="T66" fmla="*/ 0 w 77"/>
                <a:gd name="T67" fmla="*/ 11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7"/>
                <a:gd name="T103" fmla="*/ 0 h 76"/>
                <a:gd name="T104" fmla="*/ 77 w 77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7" h="76">
                  <a:moveTo>
                    <a:pt x="50" y="11"/>
                  </a:moveTo>
                  <a:lnTo>
                    <a:pt x="45" y="6"/>
                  </a:lnTo>
                  <a:lnTo>
                    <a:pt x="39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5" y="6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2" y="47"/>
                  </a:lnTo>
                  <a:lnTo>
                    <a:pt x="3" y="62"/>
                  </a:lnTo>
                  <a:lnTo>
                    <a:pt x="13" y="60"/>
                  </a:lnTo>
                  <a:lnTo>
                    <a:pt x="23" y="60"/>
                  </a:lnTo>
                  <a:lnTo>
                    <a:pt x="32" y="61"/>
                  </a:lnTo>
                  <a:lnTo>
                    <a:pt x="40" y="63"/>
                  </a:lnTo>
                  <a:lnTo>
                    <a:pt x="48" y="66"/>
                  </a:lnTo>
                  <a:lnTo>
                    <a:pt x="57" y="71"/>
                  </a:lnTo>
                  <a:lnTo>
                    <a:pt x="65" y="74"/>
                  </a:lnTo>
                  <a:lnTo>
                    <a:pt x="74" y="76"/>
                  </a:lnTo>
                  <a:lnTo>
                    <a:pt x="76" y="65"/>
                  </a:lnTo>
                  <a:lnTo>
                    <a:pt x="77" y="55"/>
                  </a:lnTo>
                  <a:lnTo>
                    <a:pt x="76" y="45"/>
                  </a:lnTo>
                  <a:lnTo>
                    <a:pt x="71" y="34"/>
                  </a:lnTo>
                  <a:lnTo>
                    <a:pt x="70" y="34"/>
                  </a:lnTo>
                  <a:lnTo>
                    <a:pt x="68" y="34"/>
                  </a:lnTo>
                  <a:lnTo>
                    <a:pt x="64" y="34"/>
                  </a:lnTo>
                  <a:lnTo>
                    <a:pt x="59" y="34"/>
                  </a:lnTo>
                  <a:lnTo>
                    <a:pt x="59" y="31"/>
                  </a:lnTo>
                  <a:lnTo>
                    <a:pt x="59" y="28"/>
                  </a:lnTo>
                  <a:lnTo>
                    <a:pt x="58" y="26"/>
                  </a:lnTo>
                  <a:lnTo>
                    <a:pt x="56" y="25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EFE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6" name="Freeform 102"/>
            <p:cNvSpPr/>
            <p:nvPr/>
          </p:nvSpPr>
          <p:spPr bwMode="auto">
            <a:xfrm>
              <a:off x="4704" y="1338"/>
              <a:ext cx="33" cy="53"/>
            </a:xfrm>
            <a:custGeom>
              <a:avLst/>
              <a:gdLst>
                <a:gd name="T0" fmla="*/ 0 w 67"/>
                <a:gd name="T1" fmla="*/ 20 h 53"/>
                <a:gd name="T2" fmla="*/ 0 w 67"/>
                <a:gd name="T3" fmla="*/ 12 h 53"/>
                <a:gd name="T4" fmla="*/ 0 w 67"/>
                <a:gd name="T5" fmla="*/ 6 h 53"/>
                <a:gd name="T6" fmla="*/ 0 w 67"/>
                <a:gd name="T7" fmla="*/ 2 h 53"/>
                <a:gd name="T8" fmla="*/ 0 w 67"/>
                <a:gd name="T9" fmla="*/ 0 h 53"/>
                <a:gd name="T10" fmla="*/ 0 w 67"/>
                <a:gd name="T11" fmla="*/ 0 h 53"/>
                <a:gd name="T12" fmla="*/ 0 w 67"/>
                <a:gd name="T13" fmla="*/ 1 h 53"/>
                <a:gd name="T14" fmla="*/ 0 w 67"/>
                <a:gd name="T15" fmla="*/ 3 h 53"/>
                <a:gd name="T16" fmla="*/ 0 w 67"/>
                <a:gd name="T17" fmla="*/ 6 h 53"/>
                <a:gd name="T18" fmla="*/ 0 w 67"/>
                <a:gd name="T19" fmla="*/ 14 h 53"/>
                <a:gd name="T20" fmla="*/ 0 w 67"/>
                <a:gd name="T21" fmla="*/ 26 h 53"/>
                <a:gd name="T22" fmla="*/ 0 w 67"/>
                <a:gd name="T23" fmla="*/ 38 h 53"/>
                <a:gd name="T24" fmla="*/ 0 w 67"/>
                <a:gd name="T25" fmla="*/ 48 h 53"/>
                <a:gd name="T26" fmla="*/ 0 w 67"/>
                <a:gd name="T27" fmla="*/ 52 h 53"/>
                <a:gd name="T28" fmla="*/ 0 w 67"/>
                <a:gd name="T29" fmla="*/ 53 h 53"/>
                <a:gd name="T30" fmla="*/ 0 w 67"/>
                <a:gd name="T31" fmla="*/ 52 h 53"/>
                <a:gd name="T32" fmla="*/ 0 w 67"/>
                <a:gd name="T33" fmla="*/ 50 h 53"/>
                <a:gd name="T34" fmla="*/ 0 w 67"/>
                <a:gd name="T35" fmla="*/ 46 h 53"/>
                <a:gd name="T36" fmla="*/ 0 w 67"/>
                <a:gd name="T37" fmla="*/ 43 h 53"/>
                <a:gd name="T38" fmla="*/ 0 w 67"/>
                <a:gd name="T39" fmla="*/ 38 h 53"/>
                <a:gd name="T40" fmla="*/ 0 w 67"/>
                <a:gd name="T41" fmla="*/ 34 h 53"/>
                <a:gd name="T42" fmla="*/ 0 w 67"/>
                <a:gd name="T43" fmla="*/ 31 h 53"/>
                <a:gd name="T44" fmla="*/ 0 w 67"/>
                <a:gd name="T45" fmla="*/ 27 h 53"/>
                <a:gd name="T46" fmla="*/ 0 w 67"/>
                <a:gd name="T47" fmla="*/ 23 h 53"/>
                <a:gd name="T48" fmla="*/ 0 w 67"/>
                <a:gd name="T49" fmla="*/ 20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53"/>
                <a:gd name="T77" fmla="*/ 67 w 67"/>
                <a:gd name="T78" fmla="*/ 53 h 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53">
                  <a:moveTo>
                    <a:pt x="67" y="20"/>
                  </a:moveTo>
                  <a:lnTo>
                    <a:pt x="64" y="12"/>
                  </a:lnTo>
                  <a:lnTo>
                    <a:pt x="60" y="6"/>
                  </a:lnTo>
                  <a:lnTo>
                    <a:pt x="53" y="2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6" y="1"/>
                  </a:lnTo>
                  <a:lnTo>
                    <a:pt x="18" y="3"/>
                  </a:lnTo>
                  <a:lnTo>
                    <a:pt x="11" y="6"/>
                  </a:lnTo>
                  <a:lnTo>
                    <a:pt x="3" y="14"/>
                  </a:lnTo>
                  <a:lnTo>
                    <a:pt x="0" y="26"/>
                  </a:lnTo>
                  <a:lnTo>
                    <a:pt x="1" y="38"/>
                  </a:lnTo>
                  <a:lnTo>
                    <a:pt x="5" y="48"/>
                  </a:lnTo>
                  <a:lnTo>
                    <a:pt x="11" y="52"/>
                  </a:lnTo>
                  <a:lnTo>
                    <a:pt x="18" y="53"/>
                  </a:lnTo>
                  <a:lnTo>
                    <a:pt x="26" y="52"/>
                  </a:lnTo>
                  <a:lnTo>
                    <a:pt x="34" y="50"/>
                  </a:lnTo>
                  <a:lnTo>
                    <a:pt x="42" y="46"/>
                  </a:lnTo>
                  <a:lnTo>
                    <a:pt x="50" y="43"/>
                  </a:lnTo>
                  <a:lnTo>
                    <a:pt x="58" y="38"/>
                  </a:lnTo>
                  <a:lnTo>
                    <a:pt x="67" y="34"/>
                  </a:lnTo>
                  <a:lnTo>
                    <a:pt x="64" y="31"/>
                  </a:lnTo>
                  <a:lnTo>
                    <a:pt x="64" y="27"/>
                  </a:lnTo>
                  <a:lnTo>
                    <a:pt x="65" y="23"/>
                  </a:lnTo>
                  <a:lnTo>
                    <a:pt x="67" y="20"/>
                  </a:lnTo>
                  <a:close/>
                </a:path>
              </a:pathLst>
            </a:custGeom>
            <a:solidFill>
              <a:srgbClr val="EFE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7" name="Freeform 103"/>
            <p:cNvSpPr/>
            <p:nvPr/>
          </p:nvSpPr>
          <p:spPr bwMode="auto">
            <a:xfrm>
              <a:off x="4668" y="1193"/>
              <a:ext cx="33" cy="59"/>
            </a:xfrm>
            <a:custGeom>
              <a:avLst/>
              <a:gdLst>
                <a:gd name="T0" fmla="*/ 0 w 67"/>
                <a:gd name="T1" fmla="*/ 7 h 59"/>
                <a:gd name="T2" fmla="*/ 0 w 67"/>
                <a:gd name="T3" fmla="*/ 5 h 59"/>
                <a:gd name="T4" fmla="*/ 0 w 67"/>
                <a:gd name="T5" fmla="*/ 3 h 59"/>
                <a:gd name="T6" fmla="*/ 0 w 67"/>
                <a:gd name="T7" fmla="*/ 1 h 59"/>
                <a:gd name="T8" fmla="*/ 0 w 67"/>
                <a:gd name="T9" fmla="*/ 0 h 59"/>
                <a:gd name="T10" fmla="*/ 0 w 67"/>
                <a:gd name="T11" fmla="*/ 0 h 59"/>
                <a:gd name="T12" fmla="*/ 0 w 67"/>
                <a:gd name="T13" fmla="*/ 1 h 59"/>
                <a:gd name="T14" fmla="*/ 0 w 67"/>
                <a:gd name="T15" fmla="*/ 3 h 59"/>
                <a:gd name="T16" fmla="*/ 0 w 67"/>
                <a:gd name="T17" fmla="*/ 7 h 59"/>
                <a:gd name="T18" fmla="*/ 0 w 67"/>
                <a:gd name="T19" fmla="*/ 18 h 59"/>
                <a:gd name="T20" fmla="*/ 0 w 67"/>
                <a:gd name="T21" fmla="*/ 30 h 59"/>
                <a:gd name="T22" fmla="*/ 0 w 67"/>
                <a:gd name="T23" fmla="*/ 43 h 59"/>
                <a:gd name="T24" fmla="*/ 0 w 67"/>
                <a:gd name="T25" fmla="*/ 53 h 59"/>
                <a:gd name="T26" fmla="*/ 0 w 67"/>
                <a:gd name="T27" fmla="*/ 53 h 59"/>
                <a:gd name="T28" fmla="*/ 0 w 67"/>
                <a:gd name="T29" fmla="*/ 53 h 59"/>
                <a:gd name="T30" fmla="*/ 0 w 67"/>
                <a:gd name="T31" fmla="*/ 53 h 59"/>
                <a:gd name="T32" fmla="*/ 0 w 67"/>
                <a:gd name="T33" fmla="*/ 55 h 59"/>
                <a:gd name="T34" fmla="*/ 0 w 67"/>
                <a:gd name="T35" fmla="*/ 55 h 59"/>
                <a:gd name="T36" fmla="*/ 0 w 67"/>
                <a:gd name="T37" fmla="*/ 56 h 59"/>
                <a:gd name="T38" fmla="*/ 0 w 67"/>
                <a:gd name="T39" fmla="*/ 57 h 59"/>
                <a:gd name="T40" fmla="*/ 0 w 67"/>
                <a:gd name="T41" fmla="*/ 59 h 59"/>
                <a:gd name="T42" fmla="*/ 0 w 67"/>
                <a:gd name="T43" fmla="*/ 43 h 59"/>
                <a:gd name="T44" fmla="*/ 0 w 67"/>
                <a:gd name="T45" fmla="*/ 28 h 59"/>
                <a:gd name="T46" fmla="*/ 0 w 67"/>
                <a:gd name="T47" fmla="*/ 15 h 59"/>
                <a:gd name="T48" fmla="*/ 0 w 67"/>
                <a:gd name="T49" fmla="*/ 7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59"/>
                <a:gd name="T77" fmla="*/ 67 w 67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59">
                  <a:moveTo>
                    <a:pt x="59" y="7"/>
                  </a:moveTo>
                  <a:lnTo>
                    <a:pt x="52" y="5"/>
                  </a:lnTo>
                  <a:lnTo>
                    <a:pt x="45" y="3"/>
                  </a:lnTo>
                  <a:lnTo>
                    <a:pt x="38" y="1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1"/>
                  </a:lnTo>
                  <a:lnTo>
                    <a:pt x="11" y="3"/>
                  </a:lnTo>
                  <a:lnTo>
                    <a:pt x="6" y="7"/>
                  </a:lnTo>
                  <a:lnTo>
                    <a:pt x="1" y="18"/>
                  </a:lnTo>
                  <a:lnTo>
                    <a:pt x="0" y="30"/>
                  </a:lnTo>
                  <a:lnTo>
                    <a:pt x="1" y="43"/>
                  </a:lnTo>
                  <a:lnTo>
                    <a:pt x="1" y="53"/>
                  </a:lnTo>
                  <a:lnTo>
                    <a:pt x="9" y="53"/>
                  </a:lnTo>
                  <a:lnTo>
                    <a:pt x="17" y="53"/>
                  </a:lnTo>
                  <a:lnTo>
                    <a:pt x="25" y="53"/>
                  </a:lnTo>
                  <a:lnTo>
                    <a:pt x="34" y="55"/>
                  </a:lnTo>
                  <a:lnTo>
                    <a:pt x="42" y="55"/>
                  </a:lnTo>
                  <a:lnTo>
                    <a:pt x="49" y="56"/>
                  </a:lnTo>
                  <a:lnTo>
                    <a:pt x="57" y="57"/>
                  </a:lnTo>
                  <a:lnTo>
                    <a:pt x="64" y="59"/>
                  </a:lnTo>
                  <a:lnTo>
                    <a:pt x="65" y="43"/>
                  </a:lnTo>
                  <a:lnTo>
                    <a:pt x="67" y="28"/>
                  </a:lnTo>
                  <a:lnTo>
                    <a:pt x="67" y="15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EFE5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94" name="Rectangle 104"/>
          <p:cNvSpPr>
            <a:spLocks noChangeArrowheads="1"/>
          </p:cNvSpPr>
          <p:nvPr/>
        </p:nvSpPr>
        <p:spPr bwMode="auto">
          <a:xfrm>
            <a:off x="7139196" y="3643040"/>
            <a:ext cx="1127932" cy="2968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4395" name="Rectangle 105"/>
          <p:cNvSpPr>
            <a:spLocks noChangeArrowheads="1"/>
          </p:cNvSpPr>
          <p:nvPr/>
        </p:nvSpPr>
        <p:spPr bwMode="auto">
          <a:xfrm>
            <a:off x="8183178" y="3084466"/>
            <a:ext cx="845949" cy="169636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4396" name="Freeform 106"/>
          <p:cNvSpPr/>
          <p:nvPr/>
        </p:nvSpPr>
        <p:spPr bwMode="auto">
          <a:xfrm>
            <a:off x="7585400" y="3040772"/>
            <a:ext cx="364228" cy="537180"/>
          </a:xfrm>
          <a:custGeom>
            <a:avLst/>
            <a:gdLst>
              <a:gd name="T0" fmla="*/ 2147483647 w 248"/>
              <a:gd name="T1" fmla="*/ 0 h 608"/>
              <a:gd name="T2" fmla="*/ 2147483647 w 248"/>
              <a:gd name="T3" fmla="*/ 2147483647 h 608"/>
              <a:gd name="T4" fmla="*/ 2147483647 w 248"/>
              <a:gd name="T5" fmla="*/ 2147483647 h 608"/>
              <a:gd name="T6" fmla="*/ 0 w 248"/>
              <a:gd name="T7" fmla="*/ 2147483647 h 608"/>
              <a:gd name="T8" fmla="*/ 2147483647 w 248"/>
              <a:gd name="T9" fmla="*/ 2147483647 h 608"/>
              <a:gd name="T10" fmla="*/ 2147483647 w 248"/>
              <a:gd name="T11" fmla="*/ 2147483647 h 608"/>
              <a:gd name="T12" fmla="*/ 2147483647 w 248"/>
              <a:gd name="T13" fmla="*/ 2147483647 h 608"/>
              <a:gd name="T14" fmla="*/ 2147483647 w 248"/>
              <a:gd name="T15" fmla="*/ 2147483647 h 608"/>
              <a:gd name="T16" fmla="*/ 2147483647 w 248"/>
              <a:gd name="T17" fmla="*/ 0 h 608"/>
              <a:gd name="T18" fmla="*/ 2147483647 w 248"/>
              <a:gd name="T19" fmla="*/ 2147483647 h 608"/>
              <a:gd name="T20" fmla="*/ 2147483647 w 248"/>
              <a:gd name="T21" fmla="*/ 0 h 60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8"/>
              <a:gd name="T34" fmla="*/ 0 h 608"/>
              <a:gd name="T35" fmla="*/ 248 w 248"/>
              <a:gd name="T36" fmla="*/ 608 h 60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8" h="608">
                <a:moveTo>
                  <a:pt x="15" y="0"/>
                </a:moveTo>
                <a:lnTo>
                  <a:pt x="8" y="304"/>
                </a:lnTo>
                <a:lnTo>
                  <a:pt x="8" y="494"/>
                </a:lnTo>
                <a:lnTo>
                  <a:pt x="0" y="576"/>
                </a:lnTo>
                <a:lnTo>
                  <a:pt x="112" y="608"/>
                </a:lnTo>
                <a:lnTo>
                  <a:pt x="248" y="576"/>
                </a:lnTo>
                <a:lnTo>
                  <a:pt x="208" y="480"/>
                </a:lnTo>
                <a:lnTo>
                  <a:pt x="185" y="156"/>
                </a:lnTo>
                <a:lnTo>
                  <a:pt x="169" y="0"/>
                </a:lnTo>
                <a:lnTo>
                  <a:pt x="100" y="16"/>
                </a:lnTo>
                <a:lnTo>
                  <a:pt x="15" y="0"/>
                </a:lnTo>
                <a:close/>
              </a:path>
            </a:pathLst>
          </a:custGeom>
          <a:gradFill rotWithShape="0">
            <a:gsLst>
              <a:gs pos="0">
                <a:srgbClr val="9BA3A4"/>
              </a:gs>
              <a:gs pos="50000">
                <a:srgbClr val="D4DEE0"/>
              </a:gs>
              <a:gs pos="100000">
                <a:srgbClr val="9BA3A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97" name="Freeform 107"/>
          <p:cNvSpPr/>
          <p:nvPr/>
        </p:nvSpPr>
        <p:spPr bwMode="auto">
          <a:xfrm>
            <a:off x="8445196" y="2646279"/>
            <a:ext cx="317231" cy="388748"/>
          </a:xfrm>
          <a:custGeom>
            <a:avLst/>
            <a:gdLst>
              <a:gd name="T0" fmla="*/ 2147483647 w 216"/>
              <a:gd name="T1" fmla="*/ 0 h 440"/>
              <a:gd name="T2" fmla="*/ 2147483647 w 216"/>
              <a:gd name="T3" fmla="*/ 2147483647 h 440"/>
              <a:gd name="T4" fmla="*/ 2147483647 w 216"/>
              <a:gd name="T5" fmla="*/ 2147483647 h 440"/>
              <a:gd name="T6" fmla="*/ 0 w 216"/>
              <a:gd name="T7" fmla="*/ 2147483647 h 440"/>
              <a:gd name="T8" fmla="*/ 2147483647 w 216"/>
              <a:gd name="T9" fmla="*/ 2147483647 h 440"/>
              <a:gd name="T10" fmla="*/ 2147483647 w 216"/>
              <a:gd name="T11" fmla="*/ 2147483647 h 440"/>
              <a:gd name="T12" fmla="*/ 2147483647 w 216"/>
              <a:gd name="T13" fmla="*/ 2147483647 h 440"/>
              <a:gd name="T14" fmla="*/ 2147483647 w 216"/>
              <a:gd name="T15" fmla="*/ 2147483647 h 440"/>
              <a:gd name="T16" fmla="*/ 2147483647 w 216"/>
              <a:gd name="T17" fmla="*/ 0 h 440"/>
              <a:gd name="T18" fmla="*/ 2147483647 w 216"/>
              <a:gd name="T19" fmla="*/ 2147483647 h 440"/>
              <a:gd name="T20" fmla="*/ 2147483647 w 216"/>
              <a:gd name="T21" fmla="*/ 0 h 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6"/>
              <a:gd name="T34" fmla="*/ 0 h 440"/>
              <a:gd name="T35" fmla="*/ 216 w 216"/>
              <a:gd name="T36" fmla="*/ 440 h 4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6" h="440">
                <a:moveTo>
                  <a:pt x="11" y="0"/>
                </a:moveTo>
                <a:lnTo>
                  <a:pt x="5" y="228"/>
                </a:lnTo>
                <a:lnTo>
                  <a:pt x="5" y="371"/>
                </a:lnTo>
                <a:lnTo>
                  <a:pt x="0" y="432"/>
                </a:lnTo>
                <a:lnTo>
                  <a:pt x="112" y="440"/>
                </a:lnTo>
                <a:lnTo>
                  <a:pt x="216" y="416"/>
                </a:lnTo>
                <a:lnTo>
                  <a:pt x="184" y="360"/>
                </a:lnTo>
                <a:lnTo>
                  <a:pt x="144" y="132"/>
                </a:lnTo>
                <a:lnTo>
                  <a:pt x="144" y="0"/>
                </a:lnTo>
                <a:lnTo>
                  <a:pt x="69" y="12"/>
                </a:lnTo>
                <a:lnTo>
                  <a:pt x="11" y="0"/>
                </a:lnTo>
                <a:close/>
              </a:path>
            </a:pathLst>
          </a:custGeom>
          <a:gradFill rotWithShape="0">
            <a:gsLst>
              <a:gs pos="0">
                <a:srgbClr val="626768"/>
              </a:gs>
              <a:gs pos="50000">
                <a:srgbClr val="D4DEE0"/>
              </a:gs>
              <a:gs pos="100000">
                <a:srgbClr val="62676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98" name="Rectangle 108"/>
          <p:cNvSpPr>
            <a:spLocks noChangeArrowheads="1"/>
          </p:cNvSpPr>
          <p:nvPr/>
        </p:nvSpPr>
        <p:spPr bwMode="auto">
          <a:xfrm>
            <a:off x="1160717" y="1903165"/>
            <a:ext cx="5786318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底面积       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侧面积  </a:t>
            </a:r>
            <a:endParaRPr kumimoji="1"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表面积       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体积</a:t>
            </a:r>
          </a:p>
        </p:txBody>
      </p:sp>
      <p:sp>
        <p:nvSpPr>
          <p:cNvPr id="668781" name="Rectangle 109"/>
          <p:cNvSpPr>
            <a:spLocks noChangeArrowheads="1"/>
          </p:cNvSpPr>
          <p:nvPr/>
        </p:nvSpPr>
        <p:spPr bwMode="auto">
          <a:xfrm>
            <a:off x="2563705" y="1900809"/>
            <a:ext cx="652463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8" name="Rectangle 3"/>
          <p:cNvSpPr>
            <a:spLocks noChangeArrowheads="1"/>
          </p:cNvSpPr>
          <p:nvPr/>
        </p:nvSpPr>
        <p:spPr bwMode="auto">
          <a:xfrm>
            <a:off x="492881" y="3231639"/>
            <a:ext cx="6445144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把一个圆柱在平坦的桌面上滚动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那么滚动的路线是（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r>
              <a:rPr kumimoji="1" lang="en-US" altLang="zh-HK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kumimoji="1"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3305327" y="3662526"/>
            <a:ext cx="5588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0" name="Rectangle 3"/>
          <p:cNvSpPr>
            <a:spLocks noChangeArrowheads="1"/>
          </p:cNvSpPr>
          <p:nvPr/>
        </p:nvSpPr>
        <p:spPr bwMode="auto">
          <a:xfrm>
            <a:off x="822084" y="4163128"/>
            <a:ext cx="650892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圆弧      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B.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长方形     </a:t>
            </a: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圆形</a:t>
            </a:r>
          </a:p>
        </p:txBody>
      </p:sp>
      <p:sp>
        <p:nvSpPr>
          <p:cNvPr id="124" name="文本框 123"/>
          <p:cNvSpPr txBox="1"/>
          <p:nvPr/>
        </p:nvSpPr>
        <p:spPr>
          <a:xfrm>
            <a:off x="765962" y="52316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选一选。</a:t>
            </a:r>
          </a:p>
        </p:txBody>
      </p:sp>
      <p:pic>
        <p:nvPicPr>
          <p:cNvPr id="1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7" y="63800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8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781" grpId="0"/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66731" y="700464"/>
            <a:ext cx="82081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制作一根底面直径为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厘米、长为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厘米的圆柱形通风管，至少要用多少平方厘米铁皮？（得数保留整数）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901957" y="2248217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需要铁皮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=753.6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901957" y="2743257"/>
            <a:ext cx="6696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答：至少要用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754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平方厘米铁皮。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907570" y="1714900"/>
            <a:ext cx="6059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=3.14×12×20=753.6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13248" r="8945" b="18240"/>
          <a:stretch>
            <a:fillRect/>
          </a:stretch>
        </p:blipFill>
        <p:spPr>
          <a:xfrm>
            <a:off x="7147411" y="2463581"/>
            <a:ext cx="1222879" cy="958473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7737885" y="754158"/>
            <a:ext cx="832986" cy="345255"/>
          </a:xfrm>
          <a:prstGeom prst="roundRect">
            <a:avLst/>
          </a:prstGeom>
          <a:solidFill>
            <a:schemeClr val="accent6">
              <a:lumMod val="75000"/>
              <a:alpha val="3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115616" y="3328207"/>
            <a:ext cx="6640291" cy="1403783"/>
            <a:chOff x="1115616" y="2952184"/>
            <a:chExt cx="6640291" cy="1403783"/>
          </a:xfrm>
        </p:grpSpPr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259632" y="3057637"/>
              <a:ext cx="5210366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注意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：实际使用的铁皮要比计算的结果多一些。省略尾数后，要</a:t>
              </a:r>
              <a:r>
                <a:rPr lang="zh-CN" altLang="en-US" sz="2400" b="1" dirty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向前位进</a:t>
              </a:r>
              <a:r>
                <a:rPr lang="en-US" altLang="zh-CN" sz="2400" b="1" dirty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。这种取近似值的方法叫做</a:t>
              </a:r>
              <a:r>
                <a:rPr lang="zh-CN" altLang="en-US" sz="2400" b="1" dirty="0">
                  <a:solidFill>
                    <a:srgbClr val="00B05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进一法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  <p:sp>
          <p:nvSpPr>
            <p:cNvPr id="24" name="文本框 3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220072" y="3515112"/>
              <a:ext cx="1192666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/>
              <a:r>
                <a:rPr lang="en-US" altLang="zh-CN" sz="4500">
                  <a:solidFill>
                    <a:srgbClr val="3D3D3D"/>
                  </a:solidFill>
                  <a:latin typeface="方正舒体" panose="02010601030101010101" pitchFamily="2" charset="-122"/>
                  <a:ea typeface="方正舒体" panose="02010601030101010101" pitchFamily="2" charset="-122"/>
                </a:rPr>
                <a:t>.</a:t>
              </a:r>
            </a:p>
          </p:txBody>
        </p:sp>
        <p:pic>
          <p:nvPicPr>
            <p:cNvPr id="25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524" y="3131831"/>
              <a:ext cx="1487383" cy="1060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波形 4"/>
            <p:cNvSpPr/>
            <p:nvPr/>
          </p:nvSpPr>
          <p:spPr>
            <a:xfrm>
              <a:off x="1115616" y="2952184"/>
              <a:ext cx="5400600" cy="1403783"/>
            </a:xfrm>
            <a:prstGeom prst="wave">
              <a:avLst>
                <a:gd name="adj1" fmla="val 4134"/>
                <a:gd name="adj2" fmla="val -1467"/>
              </a:avLst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96136" y="1508620"/>
            <a:ext cx="2903547" cy="739467"/>
            <a:chOff x="2572383" y="1259133"/>
            <a:chExt cx="3059017" cy="739467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2572383" y="1287972"/>
              <a:ext cx="305901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通风管是两端都不封口的，所以只需求侧面积。</a:t>
              </a:r>
            </a:p>
          </p:txBody>
        </p:sp>
        <p:sp>
          <p:nvSpPr>
            <p:cNvPr id="4" name="圆角矩形标注 3"/>
            <p:cNvSpPr/>
            <p:nvPr/>
          </p:nvSpPr>
          <p:spPr>
            <a:xfrm>
              <a:off x="2630691" y="1259133"/>
              <a:ext cx="2980515" cy="739467"/>
            </a:xfrm>
            <a:prstGeom prst="wedgeRoundRectCallout">
              <a:avLst>
                <a:gd name="adj1" fmla="val 38062"/>
                <a:gd name="adj2" fmla="val -104392"/>
                <a:gd name="adj3" fmla="val 16667"/>
              </a:avLst>
            </a:prstGeom>
            <a:noFill/>
            <a:ln>
              <a:solidFill>
                <a:srgbClr val="B38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8" y="75070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0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08"/>
          <p:cNvSpPr>
            <a:spLocks noChangeArrowheads="1"/>
          </p:cNvSpPr>
          <p:nvPr/>
        </p:nvSpPr>
        <p:spPr bwMode="auto">
          <a:xfrm>
            <a:off x="762635" y="563880"/>
            <a:ext cx="7790815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长征系列运载火箭是中国自行研制的航天运载工具</a:t>
            </a:r>
            <a:r>
              <a:rPr kumimoji="1" 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，火箭</a:t>
            </a:r>
            <a:r>
              <a:rPr kumimoji="1"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的最下方为其第一级，近似为圆柱体，高约</a:t>
            </a:r>
            <a:r>
              <a:rPr kumimoji="1"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kumimoji="1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米，直径约为</a:t>
            </a:r>
            <a:r>
              <a:rPr kumimoji="1"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3.3</a:t>
            </a:r>
            <a:r>
              <a:rPr kumimoji="1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米，火箭第一级的表面积是多少？（得数保留整数）</a:t>
            </a:r>
            <a:endParaRPr kumimoji="1"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7" y="63800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570" y="2449830"/>
            <a:ext cx="1579880" cy="22796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9520" y="2298365"/>
            <a:ext cx="592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侧面积：3.3×3.14×48=497</a:t>
            </a:r>
            <a:r>
              <a:rPr kumimoji="1"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kumimoji="1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376（</a:t>
            </a:r>
            <a:r>
              <a:rPr kumimoji="1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m²</a:t>
            </a:r>
            <a:r>
              <a:rPr kumimoji="1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39520" y="2689644"/>
            <a:ext cx="5922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两个底的</a:t>
            </a:r>
            <a:r>
              <a:rPr kumimoji="1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面积：</a:t>
            </a:r>
          </a:p>
          <a:p>
            <a:r>
              <a:rPr kumimoji="1"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3.3</a:t>
            </a:r>
            <a:r>
              <a:rPr kumimoji="1"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kumimoji="1"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kumimoji="1" lang="en-US" altLang="zh-CN" sz="24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×3.14</a:t>
            </a:r>
            <a:r>
              <a:rPr kumimoji="1"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kumimoji="1"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=17.0973</a:t>
            </a:r>
            <a:r>
              <a:rPr kumimoji="1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m²</a:t>
            </a:r>
            <a:r>
              <a:rPr kumimoji="1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9520" y="3443875"/>
            <a:ext cx="5922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表面积</a:t>
            </a:r>
            <a:r>
              <a:rPr kumimoji="1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：497</a:t>
            </a:r>
            <a:r>
              <a:rPr kumimoji="1"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kumimoji="1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376</a:t>
            </a:r>
            <a:r>
              <a:rPr kumimoji="1"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+17.0973≈</a:t>
            </a:r>
            <a:r>
              <a:rPr kumimoji="1"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515</a:t>
            </a:r>
            <a:r>
              <a:rPr kumimoji="1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kumimoji="1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m²</a:t>
            </a:r>
            <a:r>
              <a:rPr kumimoji="1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2627" y="3813445"/>
            <a:ext cx="5922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答：火箭第一级的表面积约是</a:t>
            </a:r>
            <a:r>
              <a:rPr kumimoji="1"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515</a:t>
            </a:r>
            <a:r>
              <a:rPr kumimoji="1" sz="24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m²</a:t>
            </a:r>
            <a:r>
              <a:rPr kumimoji="1"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5191227"/>
  <p:tag name="MH_LIBRARY" val="GRAPHIC"/>
  <p:tag name="MH_ORDER" val="文本框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705191227"/>
  <p:tag name="MH_LIBRARY" val="GRAPHIC"/>
  <p:tag name="MH_ORDER" val="图片 6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900</Words>
  <Application>Microsoft Office PowerPoint</Application>
  <PresentationFormat>全屏显示(16:9)</PresentationFormat>
  <Paragraphs>112</Paragraphs>
  <Slides>17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1_Office 主题</vt:lpstr>
      <vt:lpstr>Flash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82</cp:revision>
  <dcterms:created xsi:type="dcterms:W3CDTF">2018-09-11T05:46:00Z</dcterms:created>
  <dcterms:modified xsi:type="dcterms:W3CDTF">2023-01-09T05:19:42Z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