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85" r:id="rId3"/>
    <p:sldId id="286" r:id="rId5"/>
    <p:sldId id="293" r:id="rId6"/>
    <p:sldId id="280" r:id="rId7"/>
    <p:sldId id="299" r:id="rId8"/>
    <p:sldId id="301" r:id="rId9"/>
    <p:sldId id="300" r:id="rId10"/>
    <p:sldId id="302" r:id="rId11"/>
    <p:sldId id="303" r:id="rId12"/>
    <p:sldId id="304" r:id="rId13"/>
    <p:sldId id="294" r:id="rId14"/>
    <p:sldId id="305" r:id="rId15"/>
    <p:sldId id="307" r:id="rId16"/>
    <p:sldId id="306" r:id="rId17"/>
    <p:sldId id="308" r:id="rId18"/>
    <p:sldId id="309" r:id="rId19"/>
    <p:sldId id="310" r:id="rId20"/>
    <p:sldId id="311" r:id="rId21"/>
    <p:sldId id="312" r:id="rId22"/>
    <p:sldId id="320" r:id="rId23"/>
    <p:sldId id="295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287" r:id="rId32"/>
    <p:sldId id="298" r:id="rId33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24A"/>
    <a:srgbClr val="3245C5"/>
    <a:srgbClr val="293DAD"/>
    <a:srgbClr val="0070C0"/>
    <a:srgbClr val="0171C5"/>
    <a:srgbClr val="FFFFFF"/>
    <a:srgbClr val="76ABDC"/>
    <a:srgbClr val="F2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 autoAdjust="0"/>
    <p:restoredTop sz="94712" autoAdjust="0"/>
  </p:normalViewPr>
  <p:slideViewPr>
    <p:cSldViewPr snapToGrid="0" showGuides="1">
      <p:cViewPr varScale="1">
        <p:scale>
          <a:sx n="142" d="100"/>
          <a:sy n="142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EE41E-B1FE-44E0-8CC9-160AC8B7EC4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17DFC06-2CA9-4CA2-8213-C8445D9F45DD}">
      <dgm:prSet phldrT="[文本]" custT="1"/>
      <dgm:spPr>
        <a:noFill/>
        <a:ln>
          <a:noFill/>
        </a:ln>
        <a:effectLst/>
      </dgm:spPr>
      <dgm:t>
        <a:bodyPr vert="eaVert" wrap="square"/>
        <a:lstStyle/>
        <a:p>
          <a:pPr marL="0" algn="ctr" defTabSz="685800" rtl="0" eaLnBrk="1" latinLnBrk="0" hangingPunct="1">
            <a:lnSpc>
              <a:spcPct val="120000"/>
            </a:lnSpc>
            <a:spcBef>
              <a:spcPct val="50000"/>
            </a:spcBef>
          </a:pPr>
          <a:r>
            <a:rPr kumimoji="1" lang="zh-CN" altLang="en-US" sz="2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学会尊重</a:t>
          </a:r>
        </a:p>
      </dgm:t>
    </dgm:pt>
    <dgm:pt modelId="{5E8892EB-59F9-4D3D-909B-D9D8D93878F9}" cxnId="{25F27CF4-0CF3-413D-8884-B9857BE4C79A}" type="parTrans">
      <dgm:prSet/>
      <dgm:spPr/>
      <dgm:t>
        <a:bodyPr/>
        <a:lstStyle/>
        <a:p>
          <a:endParaRPr lang="zh-CN" altLang="en-US"/>
        </a:p>
      </dgm:t>
    </dgm:pt>
    <dgm:pt modelId="{F8312B8E-7006-45EA-92A2-22D49EFB2073}" cxnId="{25F27CF4-0CF3-413D-8884-B9857BE4C79A}" type="sibTrans">
      <dgm:prSet/>
      <dgm:spPr/>
      <dgm:t>
        <a:bodyPr/>
        <a:lstStyle/>
        <a:p>
          <a:endParaRPr lang="zh-CN" altLang="en-US"/>
        </a:p>
      </dgm:t>
    </dgm:pt>
    <dgm:pt modelId="{91CE879B-FEEC-4F33-BD4E-0934B2A35B2A}" type="asst">
      <dgm:prSet phldrT="[文本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20000"/>
            </a:lnSpc>
          </a:pPr>
          <a:r>
            <a:rPr kumimoji="1" lang="zh-CN" altLang="en-US" sz="2400" b="1" i="0" kern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每个人都应得到尊重</a:t>
          </a:r>
        </a:p>
      </dgm:t>
    </dgm:pt>
    <dgm:pt modelId="{EF77A090-96DC-4C21-9DE7-B6F14FCAEEEB}" cxnId="{5384DAA3-87AB-42E6-A383-188658D72EE9}" type="parTrans">
      <dgm:prSet/>
      <dgm:spPr/>
      <dgm:t>
        <a:bodyPr/>
        <a:lstStyle/>
        <a:p>
          <a:endParaRPr lang="zh-CN" altLang="en-US"/>
        </a:p>
      </dgm:t>
    </dgm:pt>
    <dgm:pt modelId="{466D4210-7997-4096-AD47-ADC79E099573}" cxnId="{5384DAA3-87AB-42E6-A383-188658D72EE9}" type="sibTrans">
      <dgm:prSet/>
      <dgm:spPr/>
      <dgm:t>
        <a:bodyPr/>
        <a:lstStyle/>
        <a:p>
          <a:endParaRPr lang="zh-CN" altLang="en-US"/>
        </a:p>
      </dgm:t>
    </dgm:pt>
    <dgm:pt modelId="{EAC9912F-33E3-4BA1-9030-DCC28AC40D2E}">
      <dgm:prSet phldrT="[文本]" custT="1"/>
      <dgm:spPr>
        <a:ln>
          <a:solidFill>
            <a:schemeClr val="tx1"/>
          </a:solidFill>
        </a:ln>
      </dgm:spPr>
      <dgm:t>
        <a:bodyPr/>
        <a:lstStyle/>
        <a:p>
          <a:r>
            <a:rPr kumimoji="1" lang="zh-CN" altLang="en-US" sz="2400" b="1" i="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尊重自己</a:t>
          </a:r>
        </a:p>
      </dgm:t>
    </dgm:pt>
    <dgm:pt modelId="{E710FE03-C8F8-4342-ABD9-FF754DB7DC13}" cxnId="{12514A13-C39B-46E3-BE8D-AA1C76B0C2CB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3D7A0460-D1CF-470A-BA2B-8F21BC324521}" cxnId="{12514A13-C39B-46E3-BE8D-AA1C76B0C2CB}" type="sibTrans">
      <dgm:prSet/>
      <dgm:spPr/>
      <dgm:t>
        <a:bodyPr/>
        <a:lstStyle/>
        <a:p>
          <a:endParaRPr lang="zh-CN" altLang="en-US"/>
        </a:p>
      </dgm:t>
    </dgm:pt>
    <dgm:pt modelId="{CC2BDB8A-7688-4FB4-9423-E7BF17FB6C08}">
      <dgm:prSet phldrT="[文本]" custT="1"/>
      <dgm:spPr>
        <a:ln>
          <a:solidFill>
            <a:schemeClr val="tx1"/>
          </a:solidFill>
        </a:ln>
      </dgm:spPr>
      <dgm:t>
        <a:bodyPr/>
        <a:lstStyle/>
        <a:p>
          <a:r>
            <a:rPr kumimoji="1" lang="zh-CN" altLang="en-US" sz="2400" b="1" i="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尊重他人</a:t>
          </a:r>
        </a:p>
      </dgm:t>
    </dgm:pt>
    <dgm:pt modelId="{5A921EC2-81F5-4BB4-9C53-1A6DACF74E3F}" cxnId="{13BE2AE2-C242-42BA-A833-56513741DB03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7DB95A74-912C-4312-AA78-1FD3F28E65A9}" cxnId="{13BE2AE2-C242-42BA-A833-56513741DB03}" type="sibTrans">
      <dgm:prSet/>
      <dgm:spPr/>
      <dgm:t>
        <a:bodyPr/>
        <a:lstStyle/>
        <a:p>
          <a:endParaRPr lang="zh-CN" altLang="en-US"/>
        </a:p>
      </dgm:t>
    </dgm:pt>
    <dgm:pt modelId="{4FDA5354-BE70-436F-A434-EEDEC80C62BC}" type="pres">
      <dgm:prSet presAssocID="{29DEE41E-B1FE-44E0-8CC9-160AC8B7EC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C53065-674C-4118-A6A9-2867465B28D4}" type="pres">
      <dgm:prSet presAssocID="{F17DFC06-2CA9-4CA2-8213-C8445D9F45DD}" presName="hierRoot1" presStyleCnt="0">
        <dgm:presLayoutVars>
          <dgm:hierBranch val="init"/>
        </dgm:presLayoutVars>
      </dgm:prSet>
      <dgm:spPr/>
    </dgm:pt>
    <dgm:pt modelId="{AE2DA134-8513-40FA-A83C-2C8FE2AF1D14}" type="pres">
      <dgm:prSet presAssocID="{F17DFC06-2CA9-4CA2-8213-C8445D9F45DD}" presName="rootComposite1" presStyleCnt="0"/>
      <dgm:spPr/>
    </dgm:pt>
    <dgm:pt modelId="{83990204-179E-4ABE-A66A-1D8F882D6131}" type="pres">
      <dgm:prSet presAssocID="{F17DFC06-2CA9-4CA2-8213-C8445D9F45DD}" presName="rootText1" presStyleLbl="node0" presStyleIdx="0" presStyleCnt="1" custScaleX="18792" custScaleY="246943">
        <dgm:presLayoutVars>
          <dgm:chPref val="3"/>
        </dgm:presLayoutVars>
      </dgm:prSet>
      <dgm:spPr>
        <a:xfrm>
          <a:off x="458" y="1145057"/>
          <a:ext cx="442590" cy="1773884"/>
        </a:xfrm>
        <a:prstGeom prst="rect">
          <a:avLst/>
        </a:prstGeom>
      </dgm:spPr>
    </dgm:pt>
    <dgm:pt modelId="{4000040D-EE28-4398-93B1-67D1DE1243CC}" type="pres">
      <dgm:prSet presAssocID="{F17DFC06-2CA9-4CA2-8213-C8445D9F45DD}" presName="rootConnector1" presStyleLbl="node1" presStyleIdx="0" presStyleCnt="0"/>
      <dgm:spPr/>
    </dgm:pt>
    <dgm:pt modelId="{E591B3A3-A8B9-4E44-AE50-61430997E6B5}" type="pres">
      <dgm:prSet presAssocID="{F17DFC06-2CA9-4CA2-8213-C8445D9F45DD}" presName="hierChild2" presStyleCnt="0"/>
      <dgm:spPr/>
    </dgm:pt>
    <dgm:pt modelId="{F0B41112-B73A-4229-BE70-F35D6208E493}" type="pres">
      <dgm:prSet presAssocID="{E710FE03-C8F8-4342-ABD9-FF754DB7DC13}" presName="Name64" presStyleLbl="parChTrans1D2" presStyleIdx="0" presStyleCnt="3"/>
      <dgm:spPr/>
    </dgm:pt>
    <dgm:pt modelId="{5D9CA772-6CA0-44CE-B2EE-A32F677D8E3C}" type="pres">
      <dgm:prSet presAssocID="{EAC9912F-33E3-4BA1-9030-DCC28AC40D2E}" presName="hierRoot2" presStyleCnt="0">
        <dgm:presLayoutVars>
          <dgm:hierBranch val="init"/>
        </dgm:presLayoutVars>
      </dgm:prSet>
      <dgm:spPr/>
    </dgm:pt>
    <dgm:pt modelId="{5B2313F9-D9D4-460C-9581-F3526DA74DA1}" type="pres">
      <dgm:prSet presAssocID="{EAC9912F-33E3-4BA1-9030-DCC28AC40D2E}" presName="rootComposite" presStyleCnt="0"/>
      <dgm:spPr/>
    </dgm:pt>
    <dgm:pt modelId="{7B5453E9-A131-4FDA-8142-D6576D9228BC}" type="pres">
      <dgm:prSet presAssocID="{EAC9912F-33E3-4BA1-9030-DCC28AC40D2E}" presName="rootText" presStyleLbl="node2" presStyleIdx="0" presStyleCnt="2" custScaleX="44040" custScaleY="54713" custLinFactNeighborX="-45430" custLinFactNeighborY="-50022">
        <dgm:presLayoutVars>
          <dgm:chPref val="3"/>
        </dgm:presLayoutVars>
      </dgm:prSet>
      <dgm:spPr/>
    </dgm:pt>
    <dgm:pt modelId="{33F2E642-7965-4B29-9290-B5C8BA02C01C}" type="pres">
      <dgm:prSet presAssocID="{EAC9912F-33E3-4BA1-9030-DCC28AC40D2E}" presName="rootConnector" presStyleLbl="node2" presStyleIdx="0" presStyleCnt="2"/>
      <dgm:spPr/>
    </dgm:pt>
    <dgm:pt modelId="{D63DAEC6-44C4-4192-913B-FDAA259465BD}" type="pres">
      <dgm:prSet presAssocID="{EAC9912F-33E3-4BA1-9030-DCC28AC40D2E}" presName="hierChild4" presStyleCnt="0"/>
      <dgm:spPr/>
    </dgm:pt>
    <dgm:pt modelId="{D898A007-81AF-4CAD-A810-E99DAA2EE0E1}" type="pres">
      <dgm:prSet presAssocID="{EAC9912F-33E3-4BA1-9030-DCC28AC40D2E}" presName="hierChild5" presStyleCnt="0"/>
      <dgm:spPr/>
    </dgm:pt>
    <dgm:pt modelId="{479678EB-BAB9-4B37-B6FF-4F4EF7B83B2B}" type="pres">
      <dgm:prSet presAssocID="{5A921EC2-81F5-4BB4-9C53-1A6DACF74E3F}" presName="Name64" presStyleLbl="parChTrans1D2" presStyleIdx="1" presStyleCnt="3"/>
      <dgm:spPr/>
    </dgm:pt>
    <dgm:pt modelId="{034FCF72-21C7-4890-8A75-354BF541222D}" type="pres">
      <dgm:prSet presAssocID="{CC2BDB8A-7688-4FB4-9423-E7BF17FB6C08}" presName="hierRoot2" presStyleCnt="0">
        <dgm:presLayoutVars>
          <dgm:hierBranch val="init"/>
        </dgm:presLayoutVars>
      </dgm:prSet>
      <dgm:spPr/>
    </dgm:pt>
    <dgm:pt modelId="{1C6AF0D0-E8D1-47C5-8A0F-95D8D30A00DC}" type="pres">
      <dgm:prSet presAssocID="{CC2BDB8A-7688-4FB4-9423-E7BF17FB6C08}" presName="rootComposite" presStyleCnt="0"/>
      <dgm:spPr/>
    </dgm:pt>
    <dgm:pt modelId="{3B25646B-5912-4214-B6D1-986F41EE6FEC}" type="pres">
      <dgm:prSet presAssocID="{CC2BDB8A-7688-4FB4-9423-E7BF17FB6C08}" presName="rootText" presStyleLbl="node2" presStyleIdx="1" presStyleCnt="2" custScaleX="44040" custScaleY="54713" custLinFactNeighborX="-45430" custLinFactNeighborY="54408">
        <dgm:presLayoutVars>
          <dgm:chPref val="3"/>
        </dgm:presLayoutVars>
      </dgm:prSet>
      <dgm:spPr/>
    </dgm:pt>
    <dgm:pt modelId="{4EACFB3F-8E66-45E7-9BA3-5E8904B58902}" type="pres">
      <dgm:prSet presAssocID="{CC2BDB8A-7688-4FB4-9423-E7BF17FB6C08}" presName="rootConnector" presStyleLbl="node2" presStyleIdx="1" presStyleCnt="2"/>
      <dgm:spPr/>
    </dgm:pt>
    <dgm:pt modelId="{CD48FE9E-4717-4B56-B4D8-CDE1C648F795}" type="pres">
      <dgm:prSet presAssocID="{CC2BDB8A-7688-4FB4-9423-E7BF17FB6C08}" presName="hierChild4" presStyleCnt="0"/>
      <dgm:spPr/>
    </dgm:pt>
    <dgm:pt modelId="{605B947D-9D0B-4429-A885-AD8E4341CAFB}" type="pres">
      <dgm:prSet presAssocID="{CC2BDB8A-7688-4FB4-9423-E7BF17FB6C08}" presName="hierChild5" presStyleCnt="0"/>
      <dgm:spPr/>
    </dgm:pt>
    <dgm:pt modelId="{6F6DA7C6-15BA-4AB1-8EB7-B221FA4AABFB}" type="pres">
      <dgm:prSet presAssocID="{F17DFC06-2CA9-4CA2-8213-C8445D9F45DD}" presName="hierChild3" presStyleCnt="0"/>
      <dgm:spPr/>
    </dgm:pt>
    <dgm:pt modelId="{FC1BE87B-9DB1-4AA3-A75B-C18E96E0A031}" type="pres">
      <dgm:prSet presAssocID="{EF77A090-96DC-4C21-9DE7-B6F14FCAEEEB}" presName="Name115" presStyleLbl="parChTrans1D2" presStyleIdx="2" presStyleCnt="3"/>
      <dgm:spPr/>
    </dgm:pt>
    <dgm:pt modelId="{E9DB7C3F-627F-4A25-B75C-650F1B9BA504}" type="pres">
      <dgm:prSet presAssocID="{91CE879B-FEEC-4F33-BD4E-0934B2A35B2A}" presName="hierRoot3" presStyleCnt="0">
        <dgm:presLayoutVars>
          <dgm:hierBranch val="init"/>
        </dgm:presLayoutVars>
      </dgm:prSet>
      <dgm:spPr/>
    </dgm:pt>
    <dgm:pt modelId="{F21D77D7-ABF8-45A2-8A71-2D515CA0E7BF}" type="pres">
      <dgm:prSet presAssocID="{91CE879B-FEEC-4F33-BD4E-0934B2A35B2A}" presName="rootComposite3" presStyleCnt="0"/>
      <dgm:spPr/>
    </dgm:pt>
    <dgm:pt modelId="{7F3A12DE-8B71-4755-8F22-4980ABFA5061}" type="pres">
      <dgm:prSet presAssocID="{91CE879B-FEEC-4F33-BD4E-0934B2A35B2A}" presName="rootText3" presStyleLbl="asst1" presStyleIdx="0" presStyleCnt="1" custScaleX="53686" custScaleY="123337" custLinFactNeighborX="-43134" custLinFactNeighborY="82841">
        <dgm:presLayoutVars>
          <dgm:chPref val="3"/>
        </dgm:presLayoutVars>
      </dgm:prSet>
      <dgm:spPr/>
    </dgm:pt>
    <dgm:pt modelId="{FE2BEB48-D8EF-48F0-AC95-03E8A364476A}" type="pres">
      <dgm:prSet presAssocID="{91CE879B-FEEC-4F33-BD4E-0934B2A35B2A}" presName="rootConnector3" presStyleLbl="asst1" presStyleIdx="0" presStyleCnt="1"/>
      <dgm:spPr/>
    </dgm:pt>
    <dgm:pt modelId="{14363D58-6850-4160-85BF-A42BDE1C4AA5}" type="pres">
      <dgm:prSet presAssocID="{91CE879B-FEEC-4F33-BD4E-0934B2A35B2A}" presName="hierChild6" presStyleCnt="0"/>
      <dgm:spPr/>
    </dgm:pt>
    <dgm:pt modelId="{C9AE41AC-029B-4B62-A34C-71684F3CF58A}" type="pres">
      <dgm:prSet presAssocID="{91CE879B-FEEC-4F33-BD4E-0934B2A35B2A}" presName="hierChild7" presStyleCnt="0"/>
      <dgm:spPr/>
    </dgm:pt>
  </dgm:ptLst>
  <dgm:cxnLst>
    <dgm:cxn modelId="{84E89A07-B140-4BFA-A52A-F90B47789BE0}" type="presOf" srcId="{91CE879B-FEEC-4F33-BD4E-0934B2A35B2A}" destId="{FE2BEB48-D8EF-48F0-AC95-03E8A364476A}" srcOrd="1" destOrd="0" presId="urn:microsoft.com/office/officeart/2009/3/layout/HorizontalOrganizationChart"/>
    <dgm:cxn modelId="{12514A13-C39B-46E3-BE8D-AA1C76B0C2CB}" srcId="{F17DFC06-2CA9-4CA2-8213-C8445D9F45DD}" destId="{EAC9912F-33E3-4BA1-9030-DCC28AC40D2E}" srcOrd="1" destOrd="0" parTransId="{E710FE03-C8F8-4342-ABD9-FF754DB7DC13}" sibTransId="{3D7A0460-D1CF-470A-BA2B-8F21BC324521}"/>
    <dgm:cxn modelId="{E83CF513-BB0C-4988-813C-52B9663EAA5B}" type="presOf" srcId="{E710FE03-C8F8-4342-ABD9-FF754DB7DC13}" destId="{F0B41112-B73A-4229-BE70-F35D6208E493}" srcOrd="0" destOrd="0" presId="urn:microsoft.com/office/officeart/2009/3/layout/HorizontalOrganizationChart"/>
    <dgm:cxn modelId="{3B4E0E21-C6F8-468F-A121-528CD249D963}" type="presOf" srcId="{F17DFC06-2CA9-4CA2-8213-C8445D9F45DD}" destId="{4000040D-EE28-4398-93B1-67D1DE1243CC}" srcOrd="1" destOrd="0" presId="urn:microsoft.com/office/officeart/2009/3/layout/HorizontalOrganizationChart"/>
    <dgm:cxn modelId="{759F0028-2DA7-4248-AF2C-9952A8F41E10}" type="presOf" srcId="{91CE879B-FEEC-4F33-BD4E-0934B2A35B2A}" destId="{7F3A12DE-8B71-4755-8F22-4980ABFA5061}" srcOrd="0" destOrd="0" presId="urn:microsoft.com/office/officeart/2009/3/layout/HorizontalOrganizationChart"/>
    <dgm:cxn modelId="{E41AD728-D821-46E2-9362-D157569DC444}" type="presOf" srcId="{29DEE41E-B1FE-44E0-8CC9-160AC8B7EC42}" destId="{4FDA5354-BE70-436F-A434-EEDEC80C62BC}" srcOrd="0" destOrd="0" presId="urn:microsoft.com/office/officeart/2009/3/layout/HorizontalOrganizationChart"/>
    <dgm:cxn modelId="{602BEB32-3785-4CF4-8B17-FC3A3E5E1B17}" type="presOf" srcId="{CC2BDB8A-7688-4FB4-9423-E7BF17FB6C08}" destId="{3B25646B-5912-4214-B6D1-986F41EE6FEC}" srcOrd="0" destOrd="0" presId="urn:microsoft.com/office/officeart/2009/3/layout/HorizontalOrganizationChart"/>
    <dgm:cxn modelId="{1806DC34-E8EE-4CFB-BCE4-A188E3BE75A1}" type="presOf" srcId="{F17DFC06-2CA9-4CA2-8213-C8445D9F45DD}" destId="{83990204-179E-4ABE-A66A-1D8F882D6131}" srcOrd="0" destOrd="0" presId="urn:microsoft.com/office/officeart/2009/3/layout/HorizontalOrganizationChart"/>
    <dgm:cxn modelId="{21B36873-FDC2-4945-864C-7694A6502BF4}" type="presOf" srcId="{EF77A090-96DC-4C21-9DE7-B6F14FCAEEEB}" destId="{FC1BE87B-9DB1-4AA3-A75B-C18E96E0A031}" srcOrd="0" destOrd="0" presId="urn:microsoft.com/office/officeart/2009/3/layout/HorizontalOrganizationChart"/>
    <dgm:cxn modelId="{A3EF4557-E76C-47C0-B760-4A3CAC45D191}" type="presOf" srcId="{CC2BDB8A-7688-4FB4-9423-E7BF17FB6C08}" destId="{4EACFB3F-8E66-45E7-9BA3-5E8904B58902}" srcOrd="1" destOrd="0" presId="urn:microsoft.com/office/officeart/2009/3/layout/HorizontalOrganizationChart"/>
    <dgm:cxn modelId="{1DA5DE88-9FE8-4E8B-BD5A-888A8993A09B}" type="presOf" srcId="{5A921EC2-81F5-4BB4-9C53-1A6DACF74E3F}" destId="{479678EB-BAB9-4B37-B6FF-4F4EF7B83B2B}" srcOrd="0" destOrd="0" presId="urn:microsoft.com/office/officeart/2009/3/layout/HorizontalOrganizationChart"/>
    <dgm:cxn modelId="{5384DAA3-87AB-42E6-A383-188658D72EE9}" srcId="{F17DFC06-2CA9-4CA2-8213-C8445D9F45DD}" destId="{91CE879B-FEEC-4F33-BD4E-0934B2A35B2A}" srcOrd="0" destOrd="0" parTransId="{EF77A090-96DC-4C21-9DE7-B6F14FCAEEEB}" sibTransId="{466D4210-7997-4096-AD47-ADC79E099573}"/>
    <dgm:cxn modelId="{EC2F64B3-9B40-40B5-BF3B-38E80721E0B0}" type="presOf" srcId="{EAC9912F-33E3-4BA1-9030-DCC28AC40D2E}" destId="{33F2E642-7965-4B29-9290-B5C8BA02C01C}" srcOrd="1" destOrd="0" presId="urn:microsoft.com/office/officeart/2009/3/layout/HorizontalOrganizationChart"/>
    <dgm:cxn modelId="{00EB3FDC-D28A-4673-884C-356E33577106}" type="presOf" srcId="{EAC9912F-33E3-4BA1-9030-DCC28AC40D2E}" destId="{7B5453E9-A131-4FDA-8142-D6576D9228BC}" srcOrd="0" destOrd="0" presId="urn:microsoft.com/office/officeart/2009/3/layout/HorizontalOrganizationChart"/>
    <dgm:cxn modelId="{13BE2AE2-C242-42BA-A833-56513741DB03}" srcId="{F17DFC06-2CA9-4CA2-8213-C8445D9F45DD}" destId="{CC2BDB8A-7688-4FB4-9423-E7BF17FB6C08}" srcOrd="2" destOrd="0" parTransId="{5A921EC2-81F5-4BB4-9C53-1A6DACF74E3F}" sibTransId="{7DB95A74-912C-4312-AA78-1FD3F28E65A9}"/>
    <dgm:cxn modelId="{25F27CF4-0CF3-413D-8884-B9857BE4C79A}" srcId="{29DEE41E-B1FE-44E0-8CC9-160AC8B7EC42}" destId="{F17DFC06-2CA9-4CA2-8213-C8445D9F45DD}" srcOrd="0" destOrd="0" parTransId="{5E8892EB-59F9-4D3D-909B-D9D8D93878F9}" sibTransId="{F8312B8E-7006-45EA-92A2-22D49EFB2073}"/>
    <dgm:cxn modelId="{39280405-9A04-48C4-BB8A-CD970D6CBC3E}" type="presParOf" srcId="{4FDA5354-BE70-436F-A434-EEDEC80C62BC}" destId="{18C53065-674C-4118-A6A9-2867465B28D4}" srcOrd="0" destOrd="0" presId="urn:microsoft.com/office/officeart/2009/3/layout/HorizontalOrganizationChart"/>
    <dgm:cxn modelId="{F45DF2AD-2079-4B26-8E11-48494CCE04FC}" type="presParOf" srcId="{18C53065-674C-4118-A6A9-2867465B28D4}" destId="{AE2DA134-8513-40FA-A83C-2C8FE2AF1D14}" srcOrd="0" destOrd="0" presId="urn:microsoft.com/office/officeart/2009/3/layout/HorizontalOrganizationChart"/>
    <dgm:cxn modelId="{D3F60E2C-8344-4068-A2D5-613DCA47A301}" type="presParOf" srcId="{AE2DA134-8513-40FA-A83C-2C8FE2AF1D14}" destId="{83990204-179E-4ABE-A66A-1D8F882D6131}" srcOrd="0" destOrd="0" presId="urn:microsoft.com/office/officeart/2009/3/layout/HorizontalOrganizationChart"/>
    <dgm:cxn modelId="{803AA319-832C-4C01-8402-C05FA66EC3E5}" type="presParOf" srcId="{AE2DA134-8513-40FA-A83C-2C8FE2AF1D14}" destId="{4000040D-EE28-4398-93B1-67D1DE1243CC}" srcOrd="1" destOrd="0" presId="urn:microsoft.com/office/officeart/2009/3/layout/HorizontalOrganizationChart"/>
    <dgm:cxn modelId="{8D22C678-0574-492D-A771-2895647DA9A5}" type="presParOf" srcId="{18C53065-674C-4118-A6A9-2867465B28D4}" destId="{E591B3A3-A8B9-4E44-AE50-61430997E6B5}" srcOrd="1" destOrd="0" presId="urn:microsoft.com/office/officeart/2009/3/layout/HorizontalOrganizationChart"/>
    <dgm:cxn modelId="{3DDAB721-7498-4E79-B33B-EC53BCB378ED}" type="presParOf" srcId="{E591B3A3-A8B9-4E44-AE50-61430997E6B5}" destId="{F0B41112-B73A-4229-BE70-F35D6208E493}" srcOrd="0" destOrd="0" presId="urn:microsoft.com/office/officeart/2009/3/layout/HorizontalOrganizationChart"/>
    <dgm:cxn modelId="{A7CE33CA-27B7-4C4B-8581-B246076F0967}" type="presParOf" srcId="{E591B3A3-A8B9-4E44-AE50-61430997E6B5}" destId="{5D9CA772-6CA0-44CE-B2EE-A32F677D8E3C}" srcOrd="1" destOrd="0" presId="urn:microsoft.com/office/officeart/2009/3/layout/HorizontalOrganizationChart"/>
    <dgm:cxn modelId="{19BEB335-51D9-4E4C-B658-289E4E0E6232}" type="presParOf" srcId="{5D9CA772-6CA0-44CE-B2EE-A32F677D8E3C}" destId="{5B2313F9-D9D4-460C-9581-F3526DA74DA1}" srcOrd="0" destOrd="0" presId="urn:microsoft.com/office/officeart/2009/3/layout/HorizontalOrganizationChart"/>
    <dgm:cxn modelId="{57876BCA-D1F4-4250-9B0A-AC74D550774C}" type="presParOf" srcId="{5B2313F9-D9D4-460C-9581-F3526DA74DA1}" destId="{7B5453E9-A131-4FDA-8142-D6576D9228BC}" srcOrd="0" destOrd="0" presId="urn:microsoft.com/office/officeart/2009/3/layout/HorizontalOrganizationChart"/>
    <dgm:cxn modelId="{B2DDC56C-5EA1-4740-B2D4-63DCB0175937}" type="presParOf" srcId="{5B2313F9-D9D4-460C-9581-F3526DA74DA1}" destId="{33F2E642-7965-4B29-9290-B5C8BA02C01C}" srcOrd="1" destOrd="0" presId="urn:microsoft.com/office/officeart/2009/3/layout/HorizontalOrganizationChart"/>
    <dgm:cxn modelId="{0758DF4B-C60D-462F-A406-C49D6818A6D8}" type="presParOf" srcId="{5D9CA772-6CA0-44CE-B2EE-A32F677D8E3C}" destId="{D63DAEC6-44C4-4192-913B-FDAA259465BD}" srcOrd="1" destOrd="0" presId="urn:microsoft.com/office/officeart/2009/3/layout/HorizontalOrganizationChart"/>
    <dgm:cxn modelId="{25276BB7-2C4B-4ED0-8086-1B0479962580}" type="presParOf" srcId="{5D9CA772-6CA0-44CE-B2EE-A32F677D8E3C}" destId="{D898A007-81AF-4CAD-A810-E99DAA2EE0E1}" srcOrd="2" destOrd="0" presId="urn:microsoft.com/office/officeart/2009/3/layout/HorizontalOrganizationChart"/>
    <dgm:cxn modelId="{F221C54F-04BD-4FD4-85D2-3DB56CF80908}" type="presParOf" srcId="{E591B3A3-A8B9-4E44-AE50-61430997E6B5}" destId="{479678EB-BAB9-4B37-B6FF-4F4EF7B83B2B}" srcOrd="2" destOrd="0" presId="urn:microsoft.com/office/officeart/2009/3/layout/HorizontalOrganizationChart"/>
    <dgm:cxn modelId="{A819B05F-BF18-407D-BCA9-BCD6F549550C}" type="presParOf" srcId="{E591B3A3-A8B9-4E44-AE50-61430997E6B5}" destId="{034FCF72-21C7-4890-8A75-354BF541222D}" srcOrd="3" destOrd="0" presId="urn:microsoft.com/office/officeart/2009/3/layout/HorizontalOrganizationChart"/>
    <dgm:cxn modelId="{D2F2F813-7C19-4A00-89DD-60A6079F9764}" type="presParOf" srcId="{034FCF72-21C7-4890-8A75-354BF541222D}" destId="{1C6AF0D0-E8D1-47C5-8A0F-95D8D30A00DC}" srcOrd="0" destOrd="0" presId="urn:microsoft.com/office/officeart/2009/3/layout/HorizontalOrganizationChart"/>
    <dgm:cxn modelId="{EC58BDCD-5D7E-48EA-81F7-6D810567E986}" type="presParOf" srcId="{1C6AF0D0-E8D1-47C5-8A0F-95D8D30A00DC}" destId="{3B25646B-5912-4214-B6D1-986F41EE6FEC}" srcOrd="0" destOrd="0" presId="urn:microsoft.com/office/officeart/2009/3/layout/HorizontalOrganizationChart"/>
    <dgm:cxn modelId="{FA0BA92C-FFA8-4FFD-963A-54CE044784F0}" type="presParOf" srcId="{1C6AF0D0-E8D1-47C5-8A0F-95D8D30A00DC}" destId="{4EACFB3F-8E66-45E7-9BA3-5E8904B58902}" srcOrd="1" destOrd="0" presId="urn:microsoft.com/office/officeart/2009/3/layout/HorizontalOrganizationChart"/>
    <dgm:cxn modelId="{73014B89-A3E5-4C95-B9EB-53AF7EABF0FC}" type="presParOf" srcId="{034FCF72-21C7-4890-8A75-354BF541222D}" destId="{CD48FE9E-4717-4B56-B4D8-CDE1C648F795}" srcOrd="1" destOrd="0" presId="urn:microsoft.com/office/officeart/2009/3/layout/HorizontalOrganizationChart"/>
    <dgm:cxn modelId="{680A2992-F6C3-44F6-9B84-757F916CDEED}" type="presParOf" srcId="{034FCF72-21C7-4890-8A75-354BF541222D}" destId="{605B947D-9D0B-4429-A885-AD8E4341CAFB}" srcOrd="2" destOrd="0" presId="urn:microsoft.com/office/officeart/2009/3/layout/HorizontalOrganizationChart"/>
    <dgm:cxn modelId="{1C53B308-14E8-4861-83FF-F56B1F71AC6A}" type="presParOf" srcId="{18C53065-674C-4118-A6A9-2867465B28D4}" destId="{6F6DA7C6-15BA-4AB1-8EB7-B221FA4AABFB}" srcOrd="2" destOrd="0" presId="urn:microsoft.com/office/officeart/2009/3/layout/HorizontalOrganizationChart"/>
    <dgm:cxn modelId="{4BA12B77-B3A4-4A35-8D71-FC081064470C}" type="presParOf" srcId="{6F6DA7C6-15BA-4AB1-8EB7-B221FA4AABFB}" destId="{FC1BE87B-9DB1-4AA3-A75B-C18E96E0A031}" srcOrd="0" destOrd="0" presId="urn:microsoft.com/office/officeart/2009/3/layout/HorizontalOrganizationChart"/>
    <dgm:cxn modelId="{1C9F51C4-4E05-4300-8966-437DAD25DBA5}" type="presParOf" srcId="{6F6DA7C6-15BA-4AB1-8EB7-B221FA4AABFB}" destId="{E9DB7C3F-627F-4A25-B75C-650F1B9BA504}" srcOrd="1" destOrd="0" presId="urn:microsoft.com/office/officeart/2009/3/layout/HorizontalOrganizationChart"/>
    <dgm:cxn modelId="{7FC79FCD-4C6A-4B74-9FB2-DDE73696E26F}" type="presParOf" srcId="{E9DB7C3F-627F-4A25-B75C-650F1B9BA504}" destId="{F21D77D7-ABF8-45A2-8A71-2D515CA0E7BF}" srcOrd="0" destOrd="0" presId="urn:microsoft.com/office/officeart/2009/3/layout/HorizontalOrganizationChart"/>
    <dgm:cxn modelId="{85C6B210-1326-406A-9024-4F3AB3452FE4}" type="presParOf" srcId="{F21D77D7-ABF8-45A2-8A71-2D515CA0E7BF}" destId="{7F3A12DE-8B71-4755-8F22-4980ABFA5061}" srcOrd="0" destOrd="0" presId="urn:microsoft.com/office/officeart/2009/3/layout/HorizontalOrganizationChart"/>
    <dgm:cxn modelId="{D1620503-787A-4E71-9F50-49CABF14274B}" type="presParOf" srcId="{F21D77D7-ABF8-45A2-8A71-2D515CA0E7BF}" destId="{FE2BEB48-D8EF-48F0-AC95-03E8A364476A}" srcOrd="1" destOrd="0" presId="urn:microsoft.com/office/officeart/2009/3/layout/HorizontalOrganizationChart"/>
    <dgm:cxn modelId="{A0B4FC19-A52B-4C3F-AE80-2F4CF9FDC061}" type="presParOf" srcId="{E9DB7C3F-627F-4A25-B75C-650F1B9BA504}" destId="{14363D58-6850-4160-85BF-A42BDE1C4AA5}" srcOrd="1" destOrd="0" presId="urn:microsoft.com/office/officeart/2009/3/layout/HorizontalOrganizationChart"/>
    <dgm:cxn modelId="{7A5A1697-0657-4072-9978-25B7F4DE03F0}" type="presParOf" srcId="{E9DB7C3F-627F-4A25-B75C-650F1B9BA504}" destId="{C9AE41AC-029B-4B62-A34C-71684F3CF58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F0B41112-B73A-4229-BE70-F35D6208E493}">
      <dsp:nvSpPr>
        <dsp:cNvPr id="5" name="任意多边形 4"/>
        <dsp:cNvSpPr/>
      </dsp:nvSpPr>
      <dsp:spPr bwMode="white">
        <a:xfrm>
          <a:off x="564783" y="1228166"/>
          <a:ext cx="2842247" cy="897138"/>
        </a:xfrm>
        <a:custGeom>
          <a:avLst/>
          <a:gdLst/>
          <a:ahLst/>
          <a:cxnLst/>
          <a:pathLst>
            <a:path w="4476" h="1413">
              <a:moveTo>
                <a:pt x="0" y="1413"/>
              </a:moveTo>
              <a:lnTo>
                <a:pt x="4420" y="1413"/>
              </a:lnTo>
              <a:lnTo>
                <a:pt x="4420" y="0"/>
              </a:lnTo>
              <a:lnTo>
                <a:pt x="4476" y="0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64783" y="1228166"/>
        <a:ext cx="2842247" cy="897138"/>
      </dsp:txXfrm>
    </dsp:sp>
    <dsp:sp modelId="{479678EB-BAB9-4B37-B6FF-4F4EF7B83B2B}">
      <dsp:nvSpPr>
        <dsp:cNvPr id="8" name="任意多边形 7"/>
        <dsp:cNvSpPr/>
      </dsp:nvSpPr>
      <dsp:spPr bwMode="white">
        <a:xfrm>
          <a:off x="564783" y="2125304"/>
          <a:ext cx="2842247" cy="937343"/>
        </a:xfrm>
        <a:custGeom>
          <a:avLst/>
          <a:gdLst/>
          <a:ahLst/>
          <a:cxnLst/>
          <a:pathLst>
            <a:path w="4476" h="1476">
              <a:moveTo>
                <a:pt x="0" y="0"/>
              </a:moveTo>
              <a:lnTo>
                <a:pt x="4420" y="0"/>
              </a:lnTo>
              <a:lnTo>
                <a:pt x="4420" y="1476"/>
              </a:lnTo>
              <a:lnTo>
                <a:pt x="4476" y="1476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64783" y="2125304"/>
        <a:ext cx="2842247" cy="937343"/>
      </dsp:txXfrm>
    </dsp:sp>
    <dsp:sp modelId="{FC1BE87B-9DB1-4AA3-A75B-C18E96E0A031}">
      <dsp:nvSpPr>
        <dsp:cNvPr id="11" name="任意多边形 10"/>
        <dsp:cNvSpPr/>
      </dsp:nvSpPr>
      <dsp:spPr bwMode="white">
        <a:xfrm>
          <a:off x="564783" y="1566253"/>
          <a:ext cx="807442" cy="559051"/>
        </a:xfrm>
        <a:custGeom>
          <a:avLst/>
          <a:gdLst/>
          <a:ahLst/>
          <a:cxnLst/>
          <a:pathLst>
            <a:path w="1272" h="880">
              <a:moveTo>
                <a:pt x="0" y="880"/>
              </a:moveTo>
              <a:lnTo>
                <a:pt x="1272" y="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64783" y="1566253"/>
        <a:ext cx="807442" cy="559051"/>
      </dsp:txXfrm>
    </dsp:sp>
    <dsp:sp modelId="{83990204-179E-4ABE-A66A-1D8F882D6131}">
      <dsp:nvSpPr>
        <dsp:cNvPr id="3" name="矩形 2"/>
        <dsp:cNvSpPr/>
      </dsp:nvSpPr>
      <dsp:spPr bwMode="white">
        <a:xfrm>
          <a:off x="0" y="993490"/>
          <a:ext cx="564783" cy="2263628"/>
        </a:xfrm>
        <a:prstGeom prst="rect">
          <a:avLst/>
        </a:prstGeom>
        <a:noFill/>
        <a:ln>
          <a:noFill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eaVert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algn="ctr" defTabSz="685800" rtl="0" eaLnBrk="1" latinLnBrk="0" hangingPunct="1">
            <a:lnSpc>
              <a:spcPct val="120000"/>
            </a:lnSpc>
            <a:spcBef>
              <a:spcPct val="50000"/>
            </a:spcBef>
            <a:spcAft>
              <a:spcPct val="35000"/>
            </a:spcAft>
          </a:pPr>
          <a:r>
            <a:rPr kumimoji="1" lang="zh-CN" altLang="en-US" sz="2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学会尊重</a:t>
          </a:r>
        </a:p>
      </dsp:txBody>
      <dsp:txXfrm>
        <a:off x="0" y="993490"/>
        <a:ext cx="564783" cy="2263628"/>
      </dsp:txXfrm>
    </dsp:sp>
    <dsp:sp modelId="{7B5453E9-A131-4FDA-8142-D6576D9228BC}">
      <dsp:nvSpPr>
        <dsp:cNvPr id="6" name="矩形 5"/>
        <dsp:cNvSpPr/>
      </dsp:nvSpPr>
      <dsp:spPr bwMode="white">
        <a:xfrm>
          <a:off x="3407030" y="977400"/>
          <a:ext cx="1323597" cy="501532"/>
        </a:xfrm>
        <a:prstGeom prst="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400" b="1" i="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尊重自己</a:t>
          </a:r>
        </a:p>
      </dsp:txBody>
      <dsp:txXfrm>
        <a:off x="3407030" y="977400"/>
        <a:ext cx="1323597" cy="501532"/>
      </dsp:txXfrm>
    </dsp:sp>
    <dsp:sp modelId="{3B25646B-5912-4214-B6D1-986F41EE6FEC}">
      <dsp:nvSpPr>
        <dsp:cNvPr id="9" name="矩形 8"/>
        <dsp:cNvSpPr/>
      </dsp:nvSpPr>
      <dsp:spPr bwMode="white">
        <a:xfrm>
          <a:off x="3407030" y="2811880"/>
          <a:ext cx="1323597" cy="501532"/>
        </a:xfrm>
        <a:prstGeom prst="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400" b="1" i="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尊重他人</a:t>
          </a:r>
        </a:p>
      </dsp:txBody>
      <dsp:txXfrm>
        <a:off x="3407030" y="2811880"/>
        <a:ext cx="1323597" cy="501532"/>
      </dsp:txXfrm>
    </dsp:sp>
    <dsp:sp modelId="{7F3A12DE-8B71-4755-8F22-4980ABFA5061}">
      <dsp:nvSpPr>
        <dsp:cNvPr id="12" name="矩形 11"/>
        <dsp:cNvSpPr/>
      </dsp:nvSpPr>
      <dsp:spPr bwMode="white">
        <a:xfrm>
          <a:off x="565474" y="1566253"/>
          <a:ext cx="1613502" cy="1130581"/>
        </a:xfrm>
        <a:prstGeom prst="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400" b="1" i="0" kern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每个人都应得到尊重</a:t>
          </a:r>
        </a:p>
      </dsp:txBody>
      <dsp:txXfrm>
        <a:off x="565474" y="1566253"/>
        <a:ext cx="1613502" cy="1130581"/>
      </dsp:txXfrm>
    </dsp:sp>
    <dsp:sp modelId="{4000040D-EE28-4398-93B1-67D1DE1243CC}">
      <dsp:nvSpPr>
        <dsp:cNvPr id="4" name="矩形 3" hidden="1"/>
        <dsp:cNvSpPr/>
      </dsp:nvSpPr>
      <dsp:spPr bwMode="white">
        <a:xfrm>
          <a:off x="0" y="993490"/>
          <a:ext cx="112957" cy="2263628"/>
        </a:xfrm>
        <a:prstGeom prst="rect">
          <a:avLst/>
        </a:prstGeom>
        <a:noFill/>
        <a:ln>
          <a:noFill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993490"/>
        <a:ext cx="112957" cy="2263628"/>
      </dsp:txXfrm>
    </dsp:sp>
    <dsp:sp modelId="{33F2E642-7965-4B29-9290-B5C8BA02C01C}">
      <dsp:nvSpPr>
        <dsp:cNvPr id="7" name="矩形 6" hidden="1"/>
        <dsp:cNvSpPr/>
      </dsp:nvSpPr>
      <dsp:spPr bwMode="white">
        <a:xfrm>
          <a:off x="3407030" y="977400"/>
          <a:ext cx="264719" cy="501532"/>
        </a:xfrm>
        <a:prstGeom prst="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407030" y="977400"/>
        <a:ext cx="264719" cy="501532"/>
      </dsp:txXfrm>
    </dsp:sp>
    <dsp:sp modelId="{4EACFB3F-8E66-45E7-9BA3-5E8904B58902}">
      <dsp:nvSpPr>
        <dsp:cNvPr id="10" name="矩形 9" hidden="1"/>
        <dsp:cNvSpPr/>
      </dsp:nvSpPr>
      <dsp:spPr bwMode="white">
        <a:xfrm>
          <a:off x="3407030" y="2811880"/>
          <a:ext cx="264719" cy="501532"/>
        </a:xfrm>
        <a:prstGeom prst="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407030" y="2811880"/>
        <a:ext cx="264719" cy="501532"/>
      </dsp:txXfrm>
    </dsp:sp>
    <dsp:sp modelId="{FE2BEB48-D8EF-48F0-AC95-03E8A364476A}">
      <dsp:nvSpPr>
        <dsp:cNvPr id="13" name="矩形 12" hidden="1"/>
        <dsp:cNvSpPr/>
      </dsp:nvSpPr>
      <dsp:spPr bwMode="white">
        <a:xfrm>
          <a:off x="1861842" y="806882"/>
          <a:ext cx="322700" cy="1130581"/>
        </a:xfrm>
        <a:prstGeom prst="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861842" y="806882"/>
        <a:ext cx="322700" cy="113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32C2483-E87C-4B38-A3DD-225D119FB1F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BDE5E29B-82BB-489D-98BB-27E5B8575EA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CBB8E45-3A3E-46A9-A5D0-74A487535A2C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DC0707D-BF20-449A-921C-5313AD73C4DB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CFBBA8D-218F-403D-B8DB-788978536400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6C3346-B627-4297-A2FC-D0E30398B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2375978-40F4-4220-A181-E8EA01DE973A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046685-CAA6-43DC-9B54-0D2C2F458F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A4F9A34-22B4-48A6-998E-84B08E01E70E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C21736D-6895-4457-B448-F3AF20196445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8C4111E-A161-480C-ABD3-55A24C33A23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r="1245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00300" y="825500"/>
            <a:ext cx="685800" cy="1143000"/>
          </a:xfrm>
          <a:prstGeom prst="rect">
            <a:avLst/>
          </a:prstGeom>
          <a:solidFill>
            <a:srgbClr val="F6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035300"/>
            <a:ext cx="3035300" cy="210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32895" b="93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4" b="93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187325" y="177800"/>
            <a:ext cx="8769350" cy="478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 bwMode="auto">
          <a:xfrm>
            <a:off x="1152525" y="177800"/>
            <a:ext cx="7804150" cy="4787900"/>
            <a:chOff x="1152072" y="177346"/>
            <a:chExt cx="7805056" cy="4788808"/>
          </a:xfrm>
        </p:grpSpPr>
        <p:sp>
          <p:nvSpPr>
            <p:cNvPr id="6" name="任意多边形: 形状 5"/>
            <p:cNvSpPr/>
            <p:nvPr userDrawn="1"/>
          </p:nvSpPr>
          <p:spPr>
            <a:xfrm flipH="1" flipV="1">
              <a:off x="7753663" y="177346"/>
              <a:ext cx="1203465" cy="962207"/>
            </a:xfrm>
            <a:custGeom>
              <a:avLst/>
              <a:gdLst>
                <a:gd name="connsiteX0" fmla="*/ 0 w 2199451"/>
                <a:gd name="connsiteY0" fmla="*/ 0 h 1760155"/>
                <a:gd name="connsiteX1" fmla="*/ 110148 w 2199451"/>
                <a:gd name="connsiteY1" fmla="*/ 49416 h 1760155"/>
                <a:gd name="connsiteX2" fmla="*/ 2052620 w 2199451"/>
                <a:gd name="connsiteY2" fmla="*/ 1711590 h 1760155"/>
                <a:gd name="connsiteX3" fmla="*/ 2196721 w 2199451"/>
                <a:gd name="connsiteY3" fmla="*/ 1744543 h 1760155"/>
                <a:gd name="connsiteX4" fmla="*/ 2199451 w 2199451"/>
                <a:gd name="connsiteY4" fmla="*/ 1744714 h 1760155"/>
                <a:gd name="connsiteX5" fmla="*/ 2199451 w 2199451"/>
                <a:gd name="connsiteY5" fmla="*/ 1760155 h 1760155"/>
                <a:gd name="connsiteX6" fmla="*/ 0 w 2199451"/>
                <a:gd name="connsiteY6" fmla="*/ 1760155 h 176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451" h="1760155">
                  <a:moveTo>
                    <a:pt x="0" y="0"/>
                  </a:moveTo>
                  <a:lnTo>
                    <a:pt x="110148" y="49416"/>
                  </a:lnTo>
                  <a:cubicBezTo>
                    <a:pt x="783501" y="408555"/>
                    <a:pt x="1389848" y="1496877"/>
                    <a:pt x="2052620" y="1711590"/>
                  </a:cubicBezTo>
                  <a:cubicBezTo>
                    <a:pt x="2099961" y="1726927"/>
                    <a:pt x="2148038" y="1737710"/>
                    <a:pt x="2196721" y="1744543"/>
                  </a:cubicBezTo>
                  <a:lnTo>
                    <a:pt x="2199451" y="1744714"/>
                  </a:lnTo>
                  <a:lnTo>
                    <a:pt x="2199451" y="1760155"/>
                  </a:lnTo>
                  <a:lnTo>
                    <a:pt x="0" y="1760155"/>
                  </a:lnTo>
                  <a:close/>
                </a:path>
              </a:pathLst>
            </a:custGeom>
            <a:solidFill>
              <a:srgbClr val="F6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" name="组合 6"/>
            <p:cNvGrpSpPr/>
            <p:nvPr userDrawn="1"/>
          </p:nvGrpSpPr>
          <p:grpSpPr bwMode="auto">
            <a:xfrm>
              <a:off x="1152072" y="3898900"/>
              <a:ext cx="6948813" cy="1067254"/>
              <a:chOff x="1314587" y="3925360"/>
              <a:chExt cx="6948813" cy="1067254"/>
            </a:xfrm>
          </p:grpSpPr>
          <p:sp>
            <p:nvSpPr>
              <p:cNvPr id="8" name="任意多边形: 形状 7"/>
              <p:cNvSpPr/>
              <p:nvPr userDrawn="1"/>
            </p:nvSpPr>
            <p:spPr>
              <a:xfrm>
                <a:off x="1314587" y="3925612"/>
                <a:ext cx="5244122" cy="1067002"/>
              </a:xfrm>
              <a:custGeom>
                <a:avLst/>
                <a:gdLst>
                  <a:gd name="connsiteX0" fmla="*/ 4616552 w 7151014"/>
                  <a:gd name="connsiteY0" fmla="*/ 81 h 1828801"/>
                  <a:gd name="connsiteX1" fmla="*/ 4768669 w 7151014"/>
                  <a:gd name="connsiteY1" fmla="*/ 13462 h 1828801"/>
                  <a:gd name="connsiteX2" fmla="*/ 7004183 w 7151014"/>
                  <a:gd name="connsiteY2" fmla="*/ 1780236 h 1828801"/>
                  <a:gd name="connsiteX3" fmla="*/ 7148284 w 7151014"/>
                  <a:gd name="connsiteY3" fmla="*/ 1813189 h 1828801"/>
                  <a:gd name="connsiteX4" fmla="*/ 7151014 w 7151014"/>
                  <a:gd name="connsiteY4" fmla="*/ 1813360 h 1828801"/>
                  <a:gd name="connsiteX5" fmla="*/ 7151014 w 7151014"/>
                  <a:gd name="connsiteY5" fmla="*/ 1828801 h 1828801"/>
                  <a:gd name="connsiteX6" fmla="*/ 0 w 7151014"/>
                  <a:gd name="connsiteY6" fmla="*/ 1828801 h 1828801"/>
                  <a:gd name="connsiteX7" fmla="*/ 351 w 7151014"/>
                  <a:gd name="connsiteY7" fmla="*/ 1827828 h 1828801"/>
                  <a:gd name="connsiteX8" fmla="*/ 838092 w 7151014"/>
                  <a:gd name="connsiteY8" fmla="*/ 1044081 h 1828801"/>
                  <a:gd name="connsiteX9" fmla="*/ 2238359 w 7151014"/>
                  <a:gd name="connsiteY9" fmla="*/ 970465 h 1828801"/>
                  <a:gd name="connsiteX10" fmla="*/ 4616552 w 7151014"/>
                  <a:gd name="connsiteY10" fmla="*/ 81 h 18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1014" h="1828801">
                    <a:moveTo>
                      <a:pt x="4616552" y="81"/>
                    </a:moveTo>
                    <a:cubicBezTo>
                      <a:pt x="4668261" y="713"/>
                      <a:pt x="4719025" y="5027"/>
                      <a:pt x="4768669" y="13462"/>
                    </a:cubicBezTo>
                    <a:cubicBezTo>
                      <a:pt x="5562974" y="148423"/>
                      <a:pt x="6246729" y="1534850"/>
                      <a:pt x="7004183" y="1780236"/>
                    </a:cubicBezTo>
                    <a:cubicBezTo>
                      <a:pt x="7051524" y="1795573"/>
                      <a:pt x="7099601" y="1806356"/>
                      <a:pt x="7148284" y="1813189"/>
                    </a:cubicBezTo>
                    <a:lnTo>
                      <a:pt x="7151014" y="1813360"/>
                    </a:lnTo>
                    <a:lnTo>
                      <a:pt x="7151014" y="1828801"/>
                    </a:lnTo>
                    <a:lnTo>
                      <a:pt x="0" y="1828801"/>
                    </a:lnTo>
                    <a:lnTo>
                      <a:pt x="351" y="1827828"/>
                    </a:lnTo>
                    <a:cubicBezTo>
                      <a:pt x="133355" y="1524307"/>
                      <a:pt x="552512" y="1186711"/>
                      <a:pt x="838092" y="1044081"/>
                    </a:cubicBezTo>
                    <a:cubicBezTo>
                      <a:pt x="1218864" y="853909"/>
                      <a:pt x="1583263" y="1142234"/>
                      <a:pt x="2238359" y="970465"/>
                    </a:cubicBezTo>
                    <a:cubicBezTo>
                      <a:pt x="2852512" y="809431"/>
                      <a:pt x="3840913" y="-9399"/>
                      <a:pt x="4616552" y="81"/>
                    </a:cubicBezTo>
                    <a:close/>
                  </a:path>
                </a:pathLst>
              </a:custGeom>
              <a:solidFill>
                <a:srgbClr val="F6C2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" name="任意多边形: 形状 8"/>
              <p:cNvSpPr/>
              <p:nvPr userDrawn="1"/>
            </p:nvSpPr>
            <p:spPr>
              <a:xfrm flipH="1">
                <a:off x="3019760" y="4509923"/>
                <a:ext cx="5244122" cy="482691"/>
              </a:xfrm>
              <a:custGeom>
                <a:avLst/>
                <a:gdLst>
                  <a:gd name="connsiteX0" fmla="*/ 4616552 w 7151014"/>
                  <a:gd name="connsiteY0" fmla="*/ 81 h 1828801"/>
                  <a:gd name="connsiteX1" fmla="*/ 4768669 w 7151014"/>
                  <a:gd name="connsiteY1" fmla="*/ 13462 h 1828801"/>
                  <a:gd name="connsiteX2" fmla="*/ 7004183 w 7151014"/>
                  <a:gd name="connsiteY2" fmla="*/ 1780236 h 1828801"/>
                  <a:gd name="connsiteX3" fmla="*/ 7148284 w 7151014"/>
                  <a:gd name="connsiteY3" fmla="*/ 1813189 h 1828801"/>
                  <a:gd name="connsiteX4" fmla="*/ 7151014 w 7151014"/>
                  <a:gd name="connsiteY4" fmla="*/ 1813360 h 1828801"/>
                  <a:gd name="connsiteX5" fmla="*/ 7151014 w 7151014"/>
                  <a:gd name="connsiteY5" fmla="*/ 1828801 h 1828801"/>
                  <a:gd name="connsiteX6" fmla="*/ 0 w 7151014"/>
                  <a:gd name="connsiteY6" fmla="*/ 1828801 h 1828801"/>
                  <a:gd name="connsiteX7" fmla="*/ 351 w 7151014"/>
                  <a:gd name="connsiteY7" fmla="*/ 1827828 h 1828801"/>
                  <a:gd name="connsiteX8" fmla="*/ 838092 w 7151014"/>
                  <a:gd name="connsiteY8" fmla="*/ 1044081 h 1828801"/>
                  <a:gd name="connsiteX9" fmla="*/ 2238359 w 7151014"/>
                  <a:gd name="connsiteY9" fmla="*/ 970465 h 1828801"/>
                  <a:gd name="connsiteX10" fmla="*/ 4616552 w 7151014"/>
                  <a:gd name="connsiteY10" fmla="*/ 81 h 18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1014" h="1828801">
                    <a:moveTo>
                      <a:pt x="4616552" y="81"/>
                    </a:moveTo>
                    <a:cubicBezTo>
                      <a:pt x="4668261" y="713"/>
                      <a:pt x="4719025" y="5027"/>
                      <a:pt x="4768669" y="13462"/>
                    </a:cubicBezTo>
                    <a:cubicBezTo>
                      <a:pt x="5562974" y="148423"/>
                      <a:pt x="6246729" y="1534850"/>
                      <a:pt x="7004183" y="1780236"/>
                    </a:cubicBezTo>
                    <a:cubicBezTo>
                      <a:pt x="7051524" y="1795573"/>
                      <a:pt x="7099601" y="1806356"/>
                      <a:pt x="7148284" y="1813189"/>
                    </a:cubicBezTo>
                    <a:lnTo>
                      <a:pt x="7151014" y="1813360"/>
                    </a:lnTo>
                    <a:lnTo>
                      <a:pt x="7151014" y="1828801"/>
                    </a:lnTo>
                    <a:lnTo>
                      <a:pt x="0" y="1828801"/>
                    </a:lnTo>
                    <a:lnTo>
                      <a:pt x="351" y="1827828"/>
                    </a:lnTo>
                    <a:cubicBezTo>
                      <a:pt x="133355" y="1524307"/>
                      <a:pt x="552512" y="1186711"/>
                      <a:pt x="838092" y="1044081"/>
                    </a:cubicBezTo>
                    <a:cubicBezTo>
                      <a:pt x="1218864" y="853909"/>
                      <a:pt x="1583263" y="1142234"/>
                      <a:pt x="2238359" y="970465"/>
                    </a:cubicBezTo>
                    <a:cubicBezTo>
                      <a:pt x="2852512" y="809431"/>
                      <a:pt x="3840913" y="-9399"/>
                      <a:pt x="4616552" y="81"/>
                    </a:cubicBezTo>
                    <a:close/>
                  </a:path>
                </a:pathLst>
              </a:custGeom>
              <a:solidFill>
                <a:srgbClr val="324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pic>
        <p:nvPicPr>
          <p:cNvPr id="10" name="图片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4" b="93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187325" y="177800"/>
            <a:ext cx="8769350" cy="478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: 形状 5"/>
          <p:cNvSpPr/>
          <p:nvPr userDrawn="1"/>
        </p:nvSpPr>
        <p:spPr>
          <a:xfrm>
            <a:off x="1308100" y="2859088"/>
            <a:ext cx="7648575" cy="2106612"/>
          </a:xfrm>
          <a:custGeom>
            <a:avLst/>
            <a:gdLst>
              <a:gd name="connsiteX0" fmla="*/ 5665195 w 11379421"/>
              <a:gd name="connsiteY0" fmla="*/ 19 h 3066845"/>
              <a:gd name="connsiteX1" fmla="*/ 7594821 w 11379421"/>
              <a:gd name="connsiteY1" fmla="*/ 1834945 h 3066845"/>
              <a:gd name="connsiteX2" fmla="*/ 8991821 w 11379421"/>
              <a:gd name="connsiteY2" fmla="*/ 818945 h 3066845"/>
              <a:gd name="connsiteX3" fmla="*/ 10071321 w 11379421"/>
              <a:gd name="connsiteY3" fmla="*/ 1492045 h 3066845"/>
              <a:gd name="connsiteX4" fmla="*/ 11298967 w 11379421"/>
              <a:gd name="connsiteY4" fmla="*/ 1109669 h 3066845"/>
              <a:gd name="connsiteX5" fmla="*/ 11379421 w 11379421"/>
              <a:gd name="connsiteY5" fmla="*/ 1077855 h 3066845"/>
              <a:gd name="connsiteX6" fmla="*/ 11379421 w 11379421"/>
              <a:gd name="connsiteY6" fmla="*/ 3066845 h 3066845"/>
              <a:gd name="connsiteX7" fmla="*/ 0 w 11379421"/>
              <a:gd name="connsiteY7" fmla="*/ 3066845 h 3066845"/>
              <a:gd name="connsiteX8" fmla="*/ 18229 w 11379421"/>
              <a:gd name="connsiteY8" fmla="*/ 3026600 h 3066845"/>
              <a:gd name="connsiteX9" fmla="*/ 1575021 w 11379421"/>
              <a:gd name="connsiteY9" fmla="*/ 1974645 h 3066845"/>
              <a:gd name="connsiteX10" fmla="*/ 4356321 w 11379421"/>
              <a:gd name="connsiteY10" fmla="*/ 2584245 h 3066845"/>
              <a:gd name="connsiteX11" fmla="*/ 5613621 w 11379421"/>
              <a:gd name="connsiteY11" fmla="*/ 6145 h 3066845"/>
              <a:gd name="connsiteX12" fmla="*/ 5665195 w 11379421"/>
              <a:gd name="connsiteY12" fmla="*/ 19 h 30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9421" h="3066845">
                <a:moveTo>
                  <a:pt x="5665195" y="19"/>
                </a:moveTo>
                <a:cubicBezTo>
                  <a:pt x="6207966" y="-6743"/>
                  <a:pt x="7049383" y="1703712"/>
                  <a:pt x="7594821" y="1834945"/>
                </a:cubicBezTo>
                <a:cubicBezTo>
                  <a:pt x="8157854" y="1970412"/>
                  <a:pt x="8579071" y="876095"/>
                  <a:pt x="8991821" y="818945"/>
                </a:cubicBezTo>
                <a:cubicBezTo>
                  <a:pt x="9404571" y="761795"/>
                  <a:pt x="9351654" y="1547078"/>
                  <a:pt x="10071321" y="1492045"/>
                </a:cubicBezTo>
                <a:cubicBezTo>
                  <a:pt x="10341196" y="1471408"/>
                  <a:pt x="10803655" y="1303431"/>
                  <a:pt x="11298967" y="1109669"/>
                </a:cubicBezTo>
                <a:lnTo>
                  <a:pt x="11379421" y="1077855"/>
                </a:lnTo>
                <a:lnTo>
                  <a:pt x="11379421" y="3066845"/>
                </a:lnTo>
                <a:lnTo>
                  <a:pt x="0" y="3066845"/>
                </a:lnTo>
                <a:lnTo>
                  <a:pt x="18229" y="3026600"/>
                </a:lnTo>
                <a:cubicBezTo>
                  <a:pt x="269765" y="2590463"/>
                  <a:pt x="930496" y="2065398"/>
                  <a:pt x="1575021" y="1974645"/>
                </a:cubicBezTo>
                <a:cubicBezTo>
                  <a:pt x="2311621" y="1870928"/>
                  <a:pt x="3683221" y="2912328"/>
                  <a:pt x="4356321" y="2584245"/>
                </a:cubicBezTo>
                <a:cubicBezTo>
                  <a:pt x="5029423" y="2256162"/>
                  <a:pt x="5073871" y="131028"/>
                  <a:pt x="5613621" y="6145"/>
                </a:cubicBezTo>
                <a:cubicBezTo>
                  <a:pt x="5630489" y="2243"/>
                  <a:pt x="5647688" y="238"/>
                  <a:pt x="5665195" y="19"/>
                </a:cubicBezTo>
                <a:close/>
              </a:path>
            </a:pathLst>
          </a:custGeom>
          <a:solidFill>
            <a:srgbClr val="324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 bwMode="auto">
          <a:xfrm>
            <a:off x="379413" y="3441700"/>
            <a:ext cx="8512175" cy="1427163"/>
            <a:chOff x="1416841" y="4756651"/>
            <a:chExt cx="10197726" cy="1710574"/>
          </a:xfrm>
        </p:grpSpPr>
        <p:sp>
          <p:nvSpPr>
            <p:cNvPr id="8" name="椭圆 7"/>
            <p:cNvSpPr/>
            <p:nvPr userDrawn="1"/>
          </p:nvSpPr>
          <p:spPr>
            <a:xfrm>
              <a:off x="10172964" y="4756651"/>
              <a:ext cx="524911" cy="523257"/>
            </a:xfrm>
            <a:prstGeom prst="ellipse">
              <a:avLst/>
            </a:prstGeom>
            <a:solidFill>
              <a:srgbClr val="F6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4300047" y="5702319"/>
              <a:ext cx="258652" cy="258774"/>
            </a:xfrm>
            <a:prstGeom prst="ellipse">
              <a:avLst/>
            </a:prstGeom>
            <a:solidFill>
              <a:srgbClr val="324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 userDrawn="1"/>
          </p:nvSpPr>
          <p:spPr>
            <a:xfrm>
              <a:off x="8155099" y="5424517"/>
              <a:ext cx="912889" cy="913321"/>
            </a:xfrm>
            <a:prstGeom prst="ellipse">
              <a:avLst/>
            </a:prstGeom>
            <a:solidFill>
              <a:srgbClr val="F6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 userDrawn="1"/>
          </p:nvSpPr>
          <p:spPr>
            <a:xfrm>
              <a:off x="11354013" y="6206547"/>
              <a:ext cx="260554" cy="260678"/>
            </a:xfrm>
            <a:prstGeom prst="ellipse">
              <a:avLst/>
            </a:prstGeom>
            <a:solidFill>
              <a:srgbClr val="F6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 userDrawn="1"/>
          </p:nvSpPr>
          <p:spPr>
            <a:xfrm rot="5400000">
              <a:off x="1416808" y="5961126"/>
              <a:ext cx="140804" cy="140737"/>
            </a:xfrm>
            <a:prstGeom prst="ellipse">
              <a:avLst/>
            </a:prstGeom>
            <a:solidFill>
              <a:srgbClr val="F6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rgbClr val="29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7325" y="177800"/>
            <a:ext cx="8769350" cy="478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 bwMode="auto">
          <a:xfrm>
            <a:off x="187325" y="2844800"/>
            <a:ext cx="5665788" cy="2120900"/>
            <a:chOff x="165100" y="3401305"/>
            <a:chExt cx="8858986" cy="3316995"/>
          </a:xfrm>
        </p:grpSpPr>
        <p:sp>
          <p:nvSpPr>
            <p:cNvPr id="4" name="任意多边形: 形状 3"/>
            <p:cNvSpPr/>
            <p:nvPr userDrawn="1"/>
          </p:nvSpPr>
          <p:spPr>
            <a:xfrm>
              <a:off x="165100" y="3401305"/>
              <a:ext cx="8858986" cy="3316995"/>
            </a:xfrm>
            <a:custGeom>
              <a:avLst/>
              <a:gdLst>
                <a:gd name="connsiteX0" fmla="*/ 90977 w 8884386"/>
                <a:gd name="connsiteY0" fmla="*/ 483 h 4453749"/>
                <a:gd name="connsiteX1" fmla="*/ 711200 w 8884386"/>
                <a:gd name="connsiteY1" fmla="*/ 440549 h 4453749"/>
                <a:gd name="connsiteX2" fmla="*/ 2222500 w 8884386"/>
                <a:gd name="connsiteY2" fmla="*/ 2650349 h 4453749"/>
                <a:gd name="connsiteX3" fmla="*/ 3746500 w 8884386"/>
                <a:gd name="connsiteY3" fmla="*/ 2396349 h 4453749"/>
                <a:gd name="connsiteX4" fmla="*/ 5016500 w 8884386"/>
                <a:gd name="connsiteY4" fmla="*/ 3806049 h 4453749"/>
                <a:gd name="connsiteX5" fmla="*/ 7886700 w 8884386"/>
                <a:gd name="connsiteY5" fmla="*/ 3577449 h 4453749"/>
                <a:gd name="connsiteX6" fmla="*/ 8674447 w 8884386"/>
                <a:gd name="connsiteY6" fmla="*/ 4189579 h 4453749"/>
                <a:gd name="connsiteX7" fmla="*/ 8884386 w 8884386"/>
                <a:gd name="connsiteY7" fmla="*/ 4453749 h 4453749"/>
                <a:gd name="connsiteX8" fmla="*/ 0 w 8884386"/>
                <a:gd name="connsiteY8" fmla="*/ 4453749 h 4453749"/>
                <a:gd name="connsiteX9" fmla="*/ 0 w 8884386"/>
                <a:gd name="connsiteY9" fmla="*/ 14260 h 4453749"/>
                <a:gd name="connsiteX10" fmla="*/ 27831 w 8884386"/>
                <a:gd name="connsiteY10" fmla="*/ 4731 h 4453749"/>
                <a:gd name="connsiteX11" fmla="*/ 90977 w 8884386"/>
                <a:gd name="connsiteY11" fmla="*/ 483 h 44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84386" h="4453749">
                  <a:moveTo>
                    <a:pt x="90977" y="483"/>
                  </a:moveTo>
                  <a:cubicBezTo>
                    <a:pt x="279970" y="12222"/>
                    <a:pt x="467122" y="235762"/>
                    <a:pt x="711200" y="440549"/>
                  </a:cubicBezTo>
                  <a:cubicBezTo>
                    <a:pt x="1145117" y="804616"/>
                    <a:pt x="1716617" y="2324382"/>
                    <a:pt x="2222500" y="2650349"/>
                  </a:cubicBezTo>
                  <a:cubicBezTo>
                    <a:pt x="2728383" y="2976316"/>
                    <a:pt x="3280833" y="2203732"/>
                    <a:pt x="3746500" y="2396349"/>
                  </a:cubicBezTo>
                  <a:cubicBezTo>
                    <a:pt x="4212167" y="2588966"/>
                    <a:pt x="4326467" y="3609199"/>
                    <a:pt x="5016500" y="3806049"/>
                  </a:cubicBezTo>
                  <a:cubicBezTo>
                    <a:pt x="5706533" y="4002899"/>
                    <a:pt x="7167033" y="3310749"/>
                    <a:pt x="7886700" y="3577449"/>
                  </a:cubicBezTo>
                  <a:cubicBezTo>
                    <a:pt x="8156575" y="3677462"/>
                    <a:pt x="8434785" y="3914991"/>
                    <a:pt x="8674447" y="4189579"/>
                  </a:cubicBezTo>
                  <a:lnTo>
                    <a:pt x="8884386" y="4453749"/>
                  </a:lnTo>
                  <a:lnTo>
                    <a:pt x="0" y="4453749"/>
                  </a:lnTo>
                  <a:lnTo>
                    <a:pt x="0" y="14260"/>
                  </a:lnTo>
                  <a:lnTo>
                    <a:pt x="27831" y="4731"/>
                  </a:lnTo>
                  <a:cubicBezTo>
                    <a:pt x="48956" y="489"/>
                    <a:pt x="69978" y="-822"/>
                    <a:pt x="90977" y="483"/>
                  </a:cubicBezTo>
                  <a:close/>
                </a:path>
              </a:pathLst>
            </a:custGeom>
            <a:solidFill>
              <a:srgbClr val="F6C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4772070" y="5735119"/>
              <a:ext cx="523746" cy="523868"/>
            </a:xfrm>
            <a:prstGeom prst="ellipse">
              <a:avLst/>
            </a:prstGeom>
            <a:solidFill>
              <a:srgbClr val="324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991675" y="3776206"/>
              <a:ext cx="1246066" cy="1246356"/>
            </a:xfrm>
            <a:prstGeom prst="ellipse">
              <a:avLst/>
            </a:prstGeom>
            <a:solidFill>
              <a:srgbClr val="324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rgbClr val="29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7325" y="177800"/>
            <a:ext cx="8769350" cy="478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: 形状 4"/>
          <p:cNvSpPr/>
          <p:nvPr userDrawn="1"/>
        </p:nvSpPr>
        <p:spPr>
          <a:xfrm flipH="1" flipV="1">
            <a:off x="6407150" y="4087813"/>
            <a:ext cx="2549525" cy="877887"/>
          </a:xfrm>
          <a:custGeom>
            <a:avLst/>
            <a:gdLst>
              <a:gd name="connsiteX0" fmla="*/ 0 w 6846023"/>
              <a:gd name="connsiteY0" fmla="*/ 0 h 2357021"/>
              <a:gd name="connsiteX1" fmla="*/ 6846023 w 6846023"/>
              <a:gd name="connsiteY1" fmla="*/ 0 h 2357021"/>
              <a:gd name="connsiteX2" fmla="*/ 6621463 w 6846023"/>
              <a:gd name="connsiteY2" fmla="*/ 208756 h 2357021"/>
              <a:gd name="connsiteX3" fmla="*/ 5359400 w 6846023"/>
              <a:gd name="connsiteY3" fmla="*/ 1143000 h 2357021"/>
              <a:gd name="connsiteX4" fmla="*/ 3949700 w 6846023"/>
              <a:gd name="connsiteY4" fmla="*/ 546100 h 2357021"/>
              <a:gd name="connsiteX5" fmla="*/ 1524000 w 6846023"/>
              <a:gd name="connsiteY5" fmla="*/ 2349500 h 2357021"/>
              <a:gd name="connsiteX6" fmla="*/ 51127 w 6846023"/>
              <a:gd name="connsiteY6" fmla="*/ 2068020 h 2357021"/>
              <a:gd name="connsiteX7" fmla="*/ 0 w 6846023"/>
              <a:gd name="connsiteY7" fmla="*/ 2047273 h 23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6023" h="2357021">
                <a:moveTo>
                  <a:pt x="0" y="0"/>
                </a:moveTo>
                <a:lnTo>
                  <a:pt x="6846023" y="0"/>
                </a:lnTo>
                <a:lnTo>
                  <a:pt x="6621463" y="208756"/>
                </a:lnTo>
                <a:cubicBezTo>
                  <a:pt x="6162146" y="626534"/>
                  <a:pt x="5671609" y="1029759"/>
                  <a:pt x="5359400" y="1143000"/>
                </a:cubicBezTo>
                <a:cubicBezTo>
                  <a:pt x="4734983" y="1369483"/>
                  <a:pt x="4588933" y="345017"/>
                  <a:pt x="3949700" y="546100"/>
                </a:cubicBezTo>
                <a:cubicBezTo>
                  <a:pt x="3310467" y="747183"/>
                  <a:pt x="2398183" y="2258483"/>
                  <a:pt x="1524000" y="2349500"/>
                </a:cubicBezTo>
                <a:cubicBezTo>
                  <a:pt x="1141545" y="2389320"/>
                  <a:pt x="575965" y="2267488"/>
                  <a:pt x="51127" y="2068020"/>
                </a:cubicBezTo>
                <a:lnTo>
                  <a:pt x="0" y="2047273"/>
                </a:lnTo>
                <a:close/>
              </a:path>
            </a:pathLst>
          </a:custGeom>
          <a:solidFill>
            <a:srgbClr val="F6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rgbClr val="29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7325" y="177800"/>
            <a:ext cx="8769350" cy="478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 rot="19800000">
            <a:off x="3284538" y="2371725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000">
              <a:solidFill>
                <a:srgbClr val="D9D9D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: 形状 4"/>
          <p:cNvSpPr/>
          <p:nvPr userDrawn="1"/>
        </p:nvSpPr>
        <p:spPr>
          <a:xfrm>
            <a:off x="187325" y="3789363"/>
            <a:ext cx="8769350" cy="1176337"/>
          </a:xfrm>
          <a:custGeom>
            <a:avLst/>
            <a:gdLst>
              <a:gd name="connsiteX0" fmla="*/ 2527080 w 5054161"/>
              <a:gd name="connsiteY0" fmla="*/ 0 h 1384300"/>
              <a:gd name="connsiteX1" fmla="*/ 5017671 w 5054161"/>
              <a:gd name="connsiteY1" fmla="*/ 1324237 h 1384300"/>
              <a:gd name="connsiteX2" fmla="*/ 5054161 w 5054161"/>
              <a:gd name="connsiteY2" fmla="*/ 1384300 h 1384300"/>
              <a:gd name="connsiteX3" fmla="*/ 0 w 5054161"/>
              <a:gd name="connsiteY3" fmla="*/ 1384300 h 1384300"/>
              <a:gd name="connsiteX4" fmla="*/ 36489 w 5054161"/>
              <a:gd name="connsiteY4" fmla="*/ 1324237 h 1384300"/>
              <a:gd name="connsiteX5" fmla="*/ 2527080 w 5054161"/>
              <a:gd name="connsiteY5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4161" h="1384300">
                <a:moveTo>
                  <a:pt x="2527080" y="0"/>
                </a:moveTo>
                <a:cubicBezTo>
                  <a:pt x="3563840" y="0"/>
                  <a:pt x="4477912" y="525287"/>
                  <a:pt x="5017671" y="1324237"/>
                </a:cubicBezTo>
                <a:lnTo>
                  <a:pt x="5054161" y="1384300"/>
                </a:lnTo>
                <a:lnTo>
                  <a:pt x="0" y="1384300"/>
                </a:lnTo>
                <a:lnTo>
                  <a:pt x="36489" y="1324237"/>
                </a:lnTo>
                <a:cubicBezTo>
                  <a:pt x="576249" y="525287"/>
                  <a:pt x="1490321" y="0"/>
                  <a:pt x="2527080" y="0"/>
                </a:cubicBezTo>
                <a:close/>
              </a:path>
            </a:pathLst>
          </a:custGeom>
          <a:solidFill>
            <a:srgbClr val="324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30.xml"/><Relationship Id="rId8" Type="http://schemas.openxmlformats.org/officeDocument/2006/relationships/slide" Target="slide29.xml"/><Relationship Id="rId7" Type="http://schemas.openxmlformats.org/officeDocument/2006/relationships/slide" Target="slide21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9.xml"/><Relationship Id="rId11" Type="http://schemas.openxmlformats.org/officeDocument/2006/relationships/image" Target="../media/image16.jpeg"/><Relationship Id="rId10" Type="http://schemas.openxmlformats.org/officeDocument/2006/relationships/slide" Target="slide3.xml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21.png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7.png"/><Relationship Id="rId1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16.jpeg"/><Relationship Id="rId7" Type="http://schemas.openxmlformats.org/officeDocument/2006/relationships/slide" Target="slide3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1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29.xml"/><Relationship Id="rId8" Type="http://schemas.openxmlformats.org/officeDocument/2006/relationships/slide" Target="slide21.xml"/><Relationship Id="rId7" Type="http://schemas.openxmlformats.org/officeDocument/2006/relationships/slide" Target="slide11.xml"/><Relationship Id="rId6" Type="http://schemas.openxmlformats.org/officeDocument/2006/relationships/slide" Target="slide4.xml"/><Relationship Id="rId5" Type="http://schemas.openxmlformats.org/officeDocument/2006/relationships/image" Target="../media/image12.GIF"/><Relationship Id="rId4" Type="http://schemas.openxmlformats.org/officeDocument/2006/relationships/hyperlink" Target="&#34966;&#29645;&#22899;&#23401;.mp4" TargetMode="External"/><Relationship Id="rId3" Type="http://schemas.openxmlformats.org/officeDocument/2006/relationships/image" Target="../media/image36.png"/><Relationship Id="rId2" Type="http://schemas.microsoft.com/office/2007/relationships/media" Target="file:///\\dz121\&#19978;&#35838;&#35838;&#20214;&#27719;&#24635;2\&#19978;&#35838;&#35838;&#20214;&#12304;&#24453;&#26657;&#23545;&#12305;\&#20845;&#36947;&#27861;&#19979;\&#31532;&#19968;&#21333;&#20803;%20&#23436;&#21892;&#33258;&#25105;%20&#20581;&#24247;&#25104;&#38271;\1%20&#23398;&#20250;&#23562;&#37325;\&#34966;&#29645;&#22899;&#23401;.mp4" TargetMode="External"/><Relationship Id="rId13" Type="http://schemas.openxmlformats.org/officeDocument/2006/relationships/slideLayout" Target="../slideLayouts/slideLayout9.xml"/><Relationship Id="rId12" Type="http://schemas.openxmlformats.org/officeDocument/2006/relationships/image" Target="../media/image16.jpeg"/><Relationship Id="rId11" Type="http://schemas.openxmlformats.org/officeDocument/2006/relationships/slide" Target="slide3.xml"/><Relationship Id="rId10" Type="http://schemas.openxmlformats.org/officeDocument/2006/relationships/slide" Target="slide30.xml"/><Relationship Id="rId1" Type="http://schemas.openxmlformats.org/officeDocument/2006/relationships/video" Target="file:///\\dz121\&#19978;&#35838;&#35838;&#20214;&#27719;&#24635;2\&#19978;&#35838;&#35838;&#20214;&#12304;&#24453;&#26657;&#23545;&#12305;\&#20845;&#36947;&#27861;&#19979;\&#31532;&#19968;&#21333;&#20803;%20&#23436;&#21892;&#33258;&#25105;%20&#20581;&#24247;&#25104;&#38271;\1%20&#23398;&#20250;&#23562;&#37325;\&#34966;&#29645;&#22899;&#23401;.mp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slide" Target="slide30.xml"/><Relationship Id="rId7" Type="http://schemas.openxmlformats.org/officeDocument/2006/relationships/slide" Target="slide29.xml"/><Relationship Id="rId6" Type="http://schemas.openxmlformats.org/officeDocument/2006/relationships/slide" Target="slide21.xml"/><Relationship Id="rId5" Type="http://schemas.openxmlformats.org/officeDocument/2006/relationships/slide" Target="slide11.xml"/><Relationship Id="rId4" Type="http://schemas.openxmlformats.org/officeDocument/2006/relationships/slide" Target="slide4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6.jpeg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hyperlink" Target="&#32496;&#21495;.mp4" TargetMode="External"/><Relationship Id="rId8" Type="http://schemas.openxmlformats.org/officeDocument/2006/relationships/image" Target="../media/image40.png"/><Relationship Id="rId7" Type="http://schemas.microsoft.com/office/2007/relationships/media" Target="file:///\\dz121\&#19978;&#35838;&#35838;&#20214;&#27719;&#24635;2\&#19978;&#35838;&#35838;&#20214;&#12304;&#24453;&#26657;&#23545;&#12305;\&#20845;&#36947;&#27861;&#19979;\&#31532;&#19968;&#21333;&#20803;%20&#23436;&#21892;&#33258;&#25105;%20&#20581;&#24247;&#25104;&#38271;\1%20&#23398;&#20250;&#23562;&#37325;\&#32496;&#21495;.mp4" TargetMode="External"/><Relationship Id="rId6" Type="http://schemas.openxmlformats.org/officeDocument/2006/relationships/video" Target="file:///\\dz121\&#19978;&#35838;&#35838;&#20214;&#27719;&#24635;2\&#19978;&#35838;&#35838;&#20214;&#12304;&#24453;&#26657;&#23545;&#12305;\&#20845;&#36947;&#27861;&#19979;\&#31532;&#19968;&#21333;&#20803;%20&#23436;&#21892;&#33258;&#25105;%20&#20581;&#24247;&#25104;&#38271;\1%20&#23398;&#20250;&#23562;&#37325;\&#32496;&#21495;.mp4" TargetMode="Externa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3" Type="http://schemas.openxmlformats.org/officeDocument/2006/relationships/slideLayout" Target="../slideLayouts/slideLayout9.xml"/><Relationship Id="rId12" Type="http://schemas.openxmlformats.org/officeDocument/2006/relationships/image" Target="../media/image16.jpeg"/><Relationship Id="rId11" Type="http://schemas.openxmlformats.org/officeDocument/2006/relationships/slide" Target="slide3.xml"/><Relationship Id="rId10" Type="http://schemas.openxmlformats.org/officeDocument/2006/relationships/image" Target="../media/image12.GIF"/><Relationship Id="rId1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16.jpeg"/><Relationship Id="rId7" Type="http://schemas.openxmlformats.org/officeDocument/2006/relationships/slide" Target="slide3.xml"/><Relationship Id="rId6" Type="http://schemas.openxmlformats.org/officeDocument/2006/relationships/image" Target="../media/image19.png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6.xml"/><Relationship Id="rId1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" Target="slide29.xml"/><Relationship Id="rId8" Type="http://schemas.openxmlformats.org/officeDocument/2006/relationships/slide" Target="slide21.xml"/><Relationship Id="rId7" Type="http://schemas.openxmlformats.org/officeDocument/2006/relationships/slide" Target="slide11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openxmlformats.org/officeDocument/2006/relationships/image" Target="../media/image19.png"/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16.jpeg"/><Relationship Id="rId11" Type="http://schemas.openxmlformats.org/officeDocument/2006/relationships/slide" Target="slide3.xml"/><Relationship Id="rId10" Type="http://schemas.openxmlformats.org/officeDocument/2006/relationships/slide" Target="slide30.xml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hyperlink" Target="&#28872;&#28779;&#33521;&#38596;&#21407;&#22411;.mp4" TargetMode="External"/><Relationship Id="rId3" Type="http://schemas.openxmlformats.org/officeDocument/2006/relationships/image" Target="../media/image11.png"/><Relationship Id="rId2" Type="http://schemas.microsoft.com/office/2007/relationships/media" Target="file:///\\pc-2\23&#26149;&#35821;&#25991;%20&#25991;&#32508;&#25945;&#25913;\2.&#19978;&#35838;+&#25945;&#26696;+&#36164;&#28304;&#21253;\&#23567;&#23398;&#36947;&#27861;&#35838;&#20214;\2-&#20845;&#24180;&#32423;&#36947;&#24503;&#19982;&#27861;&#27835;&#19979;&#20876;&#12298;&#29366;&#20803;&#22823;&#35838;&#22530;&#12299;\&#31532;&#19968;&#21333;&#20803;%20&#23436;&#21892;&#33258;&#25105;%20&#20581;&#24247;&#25104;&#38271;\1%20&#23398;&#20250;&#23562;&#37325;\&#28872;&#28779;&#33521;&#38596;&#21407;&#22411;.mp4" TargetMode="External"/><Relationship Id="rId1" Type="http://schemas.openxmlformats.org/officeDocument/2006/relationships/video" Target="file:///\\pc-2\23&#26149;&#35821;&#25991;%20&#25991;&#32508;&#25945;&#25913;\2.&#19978;&#35838;+&#25945;&#26696;+&#36164;&#28304;&#21253;\&#23567;&#23398;&#36947;&#27861;&#35838;&#20214;\2-&#20845;&#24180;&#32423;&#36947;&#24503;&#19982;&#27861;&#27835;&#19979;&#20876;&#12298;&#29366;&#20803;&#22823;&#35838;&#22530;&#12299;\&#31532;&#19968;&#21333;&#20803;%20&#23436;&#21892;&#33258;&#25105;%20&#20581;&#24247;&#25104;&#38271;\1%20&#23398;&#20250;&#23562;&#37325;\&#28872;&#28779;&#33521;&#38596;&#21407;&#22411;.mp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slide" Target="slide3.xml"/><Relationship Id="rId7" Type="http://schemas.openxmlformats.org/officeDocument/2006/relationships/image" Target="../media/image45.jpeg"/><Relationship Id="rId6" Type="http://schemas.openxmlformats.org/officeDocument/2006/relationships/image" Target="../media/image17.png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8.xml"/><Relationship Id="rId1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slide" Target="slide3.xml"/><Relationship Id="rId7" Type="http://schemas.openxmlformats.org/officeDocument/2006/relationships/slide" Target="slide30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1.xml"/><Relationship Id="rId3" Type="http://schemas.openxmlformats.org/officeDocument/2006/relationships/slide" Target="slide4.xml"/><Relationship Id="rId2" Type="http://schemas.openxmlformats.org/officeDocument/2006/relationships/image" Target="../media/image47.jpeg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slide" Target="slide3.xml"/><Relationship Id="rId7" Type="http://schemas.openxmlformats.org/officeDocument/2006/relationships/slide" Target="slide30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1.xml"/><Relationship Id="rId3" Type="http://schemas.openxmlformats.org/officeDocument/2006/relationships/slide" Target="slide4.xml"/><Relationship Id="rId2" Type="http://schemas.openxmlformats.org/officeDocument/2006/relationships/image" Target="../media/image44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6.jpeg"/><Relationship Id="rId7" Type="http://schemas.openxmlformats.org/officeDocument/2006/relationships/slide" Target="slide3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1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" Target="slide29.xml"/><Relationship Id="rId8" Type="http://schemas.openxmlformats.org/officeDocument/2006/relationships/slide" Target="slide21.xml"/><Relationship Id="rId7" Type="http://schemas.openxmlformats.org/officeDocument/2006/relationships/slide" Target="slide11.xml"/><Relationship Id="rId6" Type="http://schemas.openxmlformats.org/officeDocument/2006/relationships/slide" Target="slide4.xml"/><Relationship Id="rId5" Type="http://schemas.openxmlformats.org/officeDocument/2006/relationships/image" Target="../media/image12.GIF"/><Relationship Id="rId4" Type="http://schemas.openxmlformats.org/officeDocument/2006/relationships/hyperlink" Target="&#29677;&#20027;&#20219;&#36164;&#21161;&#23398;&#29983;.mp4" TargetMode="External"/><Relationship Id="rId3" Type="http://schemas.openxmlformats.org/officeDocument/2006/relationships/image" Target="../media/image50.png"/><Relationship Id="rId2" Type="http://schemas.microsoft.com/office/2007/relationships/media" Target="file:///\\dz121\&#19978;&#35838;&#35838;&#20214;&#27719;&#24635;2\&#19978;&#35838;&#35838;&#20214;&#12304;&#24453;&#26657;&#23545;&#12305;\&#20845;&#36947;&#27861;&#19979;\&#31532;&#19968;&#21333;&#20803;%20&#23436;&#21892;&#33258;&#25105;%20&#20581;&#24247;&#25104;&#38271;\1%20&#23398;&#20250;&#23562;&#37325;\&#29677;&#20027;&#20219;&#36164;&#21161;&#23398;&#29983;.mp4" TargetMode="External"/><Relationship Id="rId13" Type="http://schemas.openxmlformats.org/officeDocument/2006/relationships/slideLayout" Target="../slideLayouts/slideLayout9.xml"/><Relationship Id="rId12" Type="http://schemas.openxmlformats.org/officeDocument/2006/relationships/image" Target="../media/image16.jpeg"/><Relationship Id="rId11" Type="http://schemas.openxmlformats.org/officeDocument/2006/relationships/slide" Target="slide3.xml"/><Relationship Id="rId10" Type="http://schemas.openxmlformats.org/officeDocument/2006/relationships/slide" Target="slide30.xml"/><Relationship Id="rId1" Type="http://schemas.openxmlformats.org/officeDocument/2006/relationships/video" Target="file:///\\dz121\&#19978;&#35838;&#35838;&#20214;&#27719;&#24635;2\&#19978;&#35838;&#35838;&#20214;&#12304;&#24453;&#26657;&#23545;&#12305;\&#20845;&#36947;&#27861;&#19979;\&#31532;&#19968;&#21333;&#20803;%20&#23436;&#21892;&#33258;&#25105;%20&#20581;&#24247;&#25104;&#38271;\1%20&#23398;&#20250;&#23562;&#37325;\&#29677;&#20027;&#20219;&#36164;&#21161;&#23398;&#29983;.mp4" TargetMode="Externa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16.jpeg"/><Relationship Id="rId7" Type="http://schemas.openxmlformats.org/officeDocument/2006/relationships/slide" Target="slide3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1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.xml"/><Relationship Id="rId8" Type="http://schemas.openxmlformats.org/officeDocument/2006/relationships/diagramData" Target="../diagrams/data1.xml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microsoft.com/office/2007/relationships/diagramDrawing" Target="../diagrams/drawing1.xml"/><Relationship Id="rId11" Type="http://schemas.openxmlformats.org/officeDocument/2006/relationships/diagramColors" Target="../diagrams/colors1.xml"/><Relationship Id="rId10" Type="http://schemas.openxmlformats.org/officeDocument/2006/relationships/diagramQuickStyle" Target="../diagrams/quickStyle1.xml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30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image" Target="../media/image15.png"/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51.png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3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7.png"/><Relationship Id="rId7" Type="http://schemas.openxmlformats.org/officeDocument/2006/relationships/image" Target="../media/image16.jpeg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1.xml"/><Relationship Id="rId2" Type="http://schemas.openxmlformats.org/officeDocument/2006/relationships/slide" Target="slide11.xml"/><Relationship Id="rId10" Type="http://schemas.openxmlformats.org/officeDocument/2006/relationships/notesSlide" Target="../notesSlides/notesSlide3.xml"/><Relationship Id="rId1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30.xml"/><Relationship Id="rId8" Type="http://schemas.openxmlformats.org/officeDocument/2006/relationships/slide" Target="slide29.xml"/><Relationship Id="rId7" Type="http://schemas.openxmlformats.org/officeDocument/2006/relationships/slide" Target="slide21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16.jpeg"/><Relationship Id="rId10" Type="http://schemas.openxmlformats.org/officeDocument/2006/relationships/slide" Target="slide3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slide" Target="slide30.xml"/><Relationship Id="rId7" Type="http://schemas.openxmlformats.org/officeDocument/2006/relationships/slide" Target="slide29.xml"/><Relationship Id="rId6" Type="http://schemas.openxmlformats.org/officeDocument/2006/relationships/slide" Target="slide21.xml"/><Relationship Id="rId5" Type="http://schemas.openxmlformats.org/officeDocument/2006/relationships/slide" Target="slide11.xml"/><Relationship Id="rId4" Type="http://schemas.openxmlformats.org/officeDocument/2006/relationships/slide" Target="slide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5" Type="http://schemas.openxmlformats.org/officeDocument/2006/relationships/slideLayout" Target="../slideLayouts/slideLayout8.xml"/><Relationship Id="rId14" Type="http://schemas.openxmlformats.org/officeDocument/2006/relationships/image" Target="../media/image25.png"/><Relationship Id="rId13" Type="http://schemas.openxmlformats.org/officeDocument/2006/relationships/image" Target="../media/image17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16.jpe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slide" Target="slide30.xml"/><Relationship Id="rId7" Type="http://schemas.openxmlformats.org/officeDocument/2006/relationships/slide" Target="slide29.xml"/><Relationship Id="rId6" Type="http://schemas.openxmlformats.org/officeDocument/2006/relationships/slide" Target="slide21.xml"/><Relationship Id="rId5" Type="http://schemas.openxmlformats.org/officeDocument/2006/relationships/slide" Target="slide11.xml"/><Relationship Id="rId4" Type="http://schemas.openxmlformats.org/officeDocument/2006/relationships/slide" Target="slide4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16.jpeg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29.xml"/><Relationship Id="rId8" Type="http://schemas.openxmlformats.org/officeDocument/2006/relationships/slide" Target="slide21.xml"/><Relationship Id="rId7" Type="http://schemas.openxmlformats.org/officeDocument/2006/relationships/slide" Target="slide11.xml"/><Relationship Id="rId6" Type="http://schemas.openxmlformats.org/officeDocument/2006/relationships/slide" Target="slide4.xml"/><Relationship Id="rId5" Type="http://schemas.openxmlformats.org/officeDocument/2006/relationships/image" Target="../media/image12.GIF"/><Relationship Id="rId4" Type="http://schemas.openxmlformats.org/officeDocument/2006/relationships/hyperlink" Target="&#32769;&#38795;&#21280;.mp4" TargetMode="External"/><Relationship Id="rId3" Type="http://schemas.openxmlformats.org/officeDocument/2006/relationships/image" Target="../media/image29.png"/><Relationship Id="rId2" Type="http://schemas.microsoft.com/office/2007/relationships/media" Target="file:///\\dz121\&#19978;&#35838;&#35838;&#20214;&#27719;&#24635;2\&#19978;&#35838;&#35838;&#20214;&#12304;&#24453;&#26657;&#23545;&#12305;\&#20845;&#36947;&#27861;&#19979;\&#31532;&#19968;&#21333;&#20803;%20&#23436;&#21892;&#33258;&#25105;%20&#20581;&#24247;&#25104;&#38271;\1%20&#23398;&#20250;&#23562;&#37325;\&#32769;&#38795;&#21280;.mp4" TargetMode="External"/><Relationship Id="rId13" Type="http://schemas.openxmlformats.org/officeDocument/2006/relationships/slideLayout" Target="../slideLayouts/slideLayout9.xml"/><Relationship Id="rId12" Type="http://schemas.openxmlformats.org/officeDocument/2006/relationships/image" Target="../media/image16.jpeg"/><Relationship Id="rId11" Type="http://schemas.openxmlformats.org/officeDocument/2006/relationships/slide" Target="slide3.xml"/><Relationship Id="rId10" Type="http://schemas.openxmlformats.org/officeDocument/2006/relationships/slide" Target="slide30.xml"/><Relationship Id="rId1" Type="http://schemas.openxmlformats.org/officeDocument/2006/relationships/video" Target="file:///\\dz121\&#19978;&#35838;&#35838;&#20214;&#27719;&#24635;2\&#19978;&#35838;&#35838;&#20214;&#12304;&#24453;&#26657;&#23545;&#12305;\&#20845;&#36947;&#27861;&#19979;\&#31532;&#19968;&#21333;&#20803;%20&#23436;&#21892;&#33258;&#25105;%20&#20581;&#24247;&#25104;&#38271;\1%20&#23398;&#20250;&#23562;&#37325;\&#32769;&#38795;&#21280;.mp4" TargetMode="Externa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16.jpeg"/><Relationship Id="rId7" Type="http://schemas.openxmlformats.org/officeDocument/2006/relationships/slide" Target="slide3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1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597">
            <a:off x="522288" y="3627438"/>
            <a:ext cx="26495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13"/>
          <p:cNvGrpSpPr/>
          <p:nvPr/>
        </p:nvGrpSpPr>
        <p:grpSpPr bwMode="auto">
          <a:xfrm>
            <a:off x="2428875" y="1879071"/>
            <a:ext cx="4489450" cy="1108075"/>
            <a:chOff x="3427731" y="2003201"/>
            <a:chExt cx="4489828" cy="1106568"/>
          </a:xfrm>
        </p:grpSpPr>
        <p:sp>
          <p:nvSpPr>
            <p:cNvPr id="11" name="椭圆 10"/>
            <p:cNvSpPr/>
            <p:nvPr/>
          </p:nvSpPr>
          <p:spPr>
            <a:xfrm>
              <a:off x="3427731" y="2180759"/>
              <a:ext cx="779529" cy="776817"/>
            </a:xfrm>
            <a:prstGeom prst="ellipse">
              <a:avLst/>
            </a:prstGeom>
            <a:solidFill>
              <a:srgbClr val="3245C5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宋体" panose="02010600030101010101" pitchFamily="2" charset="-122"/>
              </a:endParaRPr>
            </a:p>
          </p:txBody>
        </p:sp>
        <p:sp>
          <p:nvSpPr>
            <p:cNvPr id="9221" name="文本框 1"/>
            <p:cNvSpPr txBox="1">
              <a:spLocks noChangeArrowheads="1"/>
            </p:cNvSpPr>
            <p:nvPr/>
          </p:nvSpPr>
          <p:spPr bwMode="auto">
            <a:xfrm>
              <a:off x="3522989" y="2003201"/>
              <a:ext cx="4394570" cy="110656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6600" b="1" dirty="0">
                  <a:solidFill>
                    <a:srgbClr val="F6C24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en-US" altLang="zh-CN" sz="6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学会尊重</a:t>
              </a:r>
              <a:endPara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511175" y="527050"/>
            <a:ext cx="7972425" cy="1208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kumimoji="1" lang="zh-CN" altLang="en-US" sz="3000" b="1" dirty="0">
                <a:latin typeface="宋体" panose="02010600030101010101" pitchFamily="2" charset="-122"/>
                <a:ea typeface="+mn-ea"/>
              </a:rPr>
              <a:t>如果每个普通人都能得到应有的尊重，社会将会变得</a:t>
            </a:r>
            <a:r>
              <a:rPr kumimoji="1" lang="en-US" altLang="zh-CN" sz="3000" b="1" dirty="0">
                <a:latin typeface="宋体" panose="02010600030101010101" pitchFamily="2" charset="-122"/>
                <a:ea typeface="+mn-ea"/>
              </a:rPr>
              <a:t>……</a:t>
            </a:r>
            <a:endParaRPr kumimoji="1" lang="en-US" altLang="zh-CN" sz="3000" b="1" dirty="0">
              <a:latin typeface="宋体" panose="02010600030101010101" pitchFamily="2" charset="-122"/>
              <a:ea typeface="+mn-ea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328738"/>
            <a:ext cx="45085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r="14153" b="9814"/>
          <a:stretch>
            <a:fillRect/>
          </a:stretch>
        </p:blipFill>
        <p:spPr bwMode="auto">
          <a:xfrm>
            <a:off x="3306763" y="1584325"/>
            <a:ext cx="459581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7727" r="5556" b="11111"/>
          <a:stretch>
            <a:fillRect/>
          </a:stretch>
        </p:blipFill>
        <p:spPr bwMode="auto">
          <a:xfrm>
            <a:off x="2009775" y="1936750"/>
            <a:ext cx="4186238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r="5276" b="10274"/>
          <a:stretch>
            <a:fillRect/>
          </a:stretch>
        </p:blipFill>
        <p:spPr bwMode="auto">
          <a:xfrm>
            <a:off x="1076325" y="2222500"/>
            <a:ext cx="376396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3000375" y="3667125"/>
            <a:ext cx="5883275" cy="1254125"/>
            <a:chOff x="-949839" y="1952144"/>
            <a:chExt cx="6580806" cy="5756579"/>
          </a:xfrm>
        </p:grpSpPr>
        <p:sp>
          <p:nvSpPr>
            <p:cNvPr id="10" name="矩形: 圆角 9"/>
            <p:cNvSpPr/>
            <p:nvPr/>
          </p:nvSpPr>
          <p:spPr>
            <a:xfrm>
              <a:off x="1351490" y="2163464"/>
              <a:ext cx="4279477" cy="5545259"/>
            </a:xfrm>
            <a:prstGeom prst="roundRect">
              <a:avLst>
                <a:gd name="adj" fmla="val 2577"/>
              </a:avLst>
            </a:prstGeom>
            <a:pattFill prst="wdUpDiag">
              <a:fgClr>
                <a:srgbClr val="63B5F3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1248498" y="2061448"/>
              <a:ext cx="4279477" cy="5545259"/>
            </a:xfrm>
            <a:prstGeom prst="roundRect">
              <a:avLst>
                <a:gd name="adj" fmla="val 2577"/>
              </a:avLst>
            </a:prstGeom>
            <a:solidFill>
              <a:srgbClr val="32B1CB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-949839" y="1952144"/>
              <a:ext cx="6364169" cy="5545264"/>
            </a:xfrm>
            <a:prstGeom prst="roundRect">
              <a:avLst>
                <a:gd name="adj" fmla="val 2577"/>
              </a:avLst>
            </a:prstGeom>
            <a:solidFill>
              <a:srgbClr val="F1F5F7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sym typeface="+mn-lt"/>
                </a:rPr>
                <a:t>    一个人人受尊重的社会，是一个平等、友善、温暖的文明社会。</a:t>
              </a:r>
              <a:endParaRPr kumimoji="1"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lt"/>
              </a:endParaRPr>
            </a:p>
          </p:txBody>
        </p:sp>
      </p:grpSp>
      <p:grpSp>
        <p:nvGrpSpPr>
          <p:cNvPr id="23560" name="组合 17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14" name="矩形 13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5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6" name="椭圆 15">
              <a:hlinkClick r:id="rId5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9" name="椭圆 18">
              <a:hlinkClick r:id="rId6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21" name="椭圆 20">
              <a:hlinkClick r:id="rId7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22" name="椭圆 21">
              <a:hlinkClick r:id="rId8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23" name="椭圆 22">
              <a:hlinkClick r:id="rId9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grpSp>
        <p:nvGrpSpPr>
          <p:cNvPr id="23561" name="组合 1"/>
          <p:cNvGrpSpPr/>
          <p:nvPr/>
        </p:nvGrpSpPr>
        <p:grpSpPr bwMode="auto">
          <a:xfrm>
            <a:off x="55563" y="2546350"/>
            <a:ext cx="300037" cy="2551113"/>
            <a:chOff x="-475" y="3317172"/>
            <a:chExt cx="578103" cy="4914143"/>
          </a:xfrm>
        </p:grpSpPr>
        <p:sp>
          <p:nvSpPr>
            <p:cNvPr id="27" name="Rectangle 34"/>
            <p:cNvSpPr/>
            <p:nvPr/>
          </p:nvSpPr>
          <p:spPr>
            <a:xfrm rot="207939">
              <a:off x="-475" y="3317172"/>
              <a:ext cx="578103" cy="4914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700" y="3329404"/>
              <a:ext cx="562810" cy="4901911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每个人都应得到尊重</a:t>
              </a:r>
              <a:endPara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3562" name="图片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366713" y="4822825"/>
            <a:ext cx="2936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40" name="矩形 39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41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42" name="椭圆 41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43" name="椭圆 42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44" name="椭圆 43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45" name="椭圆 44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46" name="椭圆 45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grpSp>
        <p:nvGrpSpPr>
          <p:cNvPr id="25603" name="组合 23"/>
          <p:cNvGrpSpPr/>
          <p:nvPr/>
        </p:nvGrpSpPr>
        <p:grpSpPr bwMode="auto">
          <a:xfrm>
            <a:off x="3384550" y="117475"/>
            <a:ext cx="2374900" cy="579438"/>
            <a:chOff x="2973486" y="1952144"/>
            <a:chExt cx="2657481" cy="2654344"/>
          </a:xfrm>
        </p:grpSpPr>
        <p:sp>
          <p:nvSpPr>
            <p:cNvPr id="25" name="矩形: 圆角 24"/>
            <p:cNvSpPr/>
            <p:nvPr/>
          </p:nvSpPr>
          <p:spPr>
            <a:xfrm>
              <a:off x="2973486" y="2163039"/>
              <a:ext cx="2657481" cy="2443449"/>
            </a:xfrm>
            <a:prstGeom prst="roundRect">
              <a:avLst>
                <a:gd name="adj" fmla="val 2577"/>
              </a:avLst>
            </a:prstGeom>
            <a:pattFill prst="wdUpDiag">
              <a:fgClr>
                <a:srgbClr val="63B5F3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2973486" y="2061229"/>
              <a:ext cx="2554450" cy="2443449"/>
            </a:xfrm>
            <a:prstGeom prst="roundRect">
              <a:avLst>
                <a:gd name="adj" fmla="val 2577"/>
              </a:avLst>
            </a:prstGeom>
            <a:solidFill>
              <a:srgbClr val="32B1CB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2973486" y="1952144"/>
              <a:ext cx="2440761" cy="2443449"/>
            </a:xfrm>
            <a:prstGeom prst="roundRect">
              <a:avLst>
                <a:gd name="adj" fmla="val 2577"/>
              </a:avLst>
            </a:prstGeom>
            <a:solidFill>
              <a:srgbClr val="F1F5F7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尊重自己</a:t>
              </a:r>
              <a:endPara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25604" name="图片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3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5606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5607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5608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16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sp>
        <p:nvSpPr>
          <p:cNvPr id="28" name="文本框 3"/>
          <p:cNvSpPr txBox="1">
            <a:spLocks noChangeArrowheads="1"/>
          </p:cNvSpPr>
          <p:nvPr/>
        </p:nvSpPr>
        <p:spPr bwMode="auto">
          <a:xfrm>
            <a:off x="3790950" y="949325"/>
            <a:ext cx="4868863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每个人都有自己的尊严和价值，只有尊重自己，才会获得别人的尊重。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692150" y="739775"/>
            <a:ext cx="2927350" cy="2032000"/>
            <a:chOff x="6076949" y="2158772"/>
            <a:chExt cx="2926861" cy="2032543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6076949" y="2158772"/>
              <a:ext cx="2926861" cy="203254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文本框 3"/>
            <p:cNvSpPr txBox="1">
              <a:spLocks noChangeArrowheads="1"/>
            </p:cNvSpPr>
            <p:nvPr/>
          </p:nvSpPr>
          <p:spPr bwMode="auto">
            <a:xfrm>
              <a:off x="6267417" y="2427132"/>
              <a:ext cx="2501482" cy="9892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我尊重的人可以是我自己吗？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5" y="2470918"/>
            <a:ext cx="1179706" cy="1664519"/>
          </a:xfrm>
          <a:prstGeom prst="ellipse">
            <a:avLst/>
          </a:prstGeom>
        </p:spPr>
      </p:pic>
      <p:grpSp>
        <p:nvGrpSpPr>
          <p:cNvPr id="29" name="组合 28"/>
          <p:cNvGrpSpPr/>
          <p:nvPr/>
        </p:nvGrpSpPr>
        <p:grpSpPr bwMode="auto">
          <a:xfrm>
            <a:off x="2297113" y="2911475"/>
            <a:ext cx="6594475" cy="1839913"/>
            <a:chOff x="887115" y="2486024"/>
            <a:chExt cx="6593823" cy="1840667"/>
          </a:xfrm>
        </p:grpSpPr>
        <p:pic>
          <p:nvPicPr>
            <p:cNvPr id="25613" name="图片 7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7115" y="2486024"/>
              <a:ext cx="6593823" cy="1840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文本框 3"/>
            <p:cNvSpPr txBox="1">
              <a:spLocks noChangeArrowheads="1"/>
            </p:cNvSpPr>
            <p:nvPr/>
          </p:nvSpPr>
          <p:spPr bwMode="auto">
            <a:xfrm>
              <a:off x="1742615" y="2657947"/>
              <a:ext cx="4869476" cy="120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kumimoji="1" lang="zh-CN" altLang="en-US" sz="3000" b="1">
                  <a:latin typeface="宋体" panose="02010600030101010101" pitchFamily="2" charset="-122"/>
                </a:rPr>
                <a:t>    你觉得“活动园”中的刘菲尊重自己吗？为什么？</a:t>
              </a:r>
              <a:endParaRPr kumimoji="1" lang="en-US" altLang="zh-CN" sz="3000" b="1"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655638" y="652463"/>
            <a:ext cx="8086725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尊重自己包括自尊、自重、自爱和自我接纳等方面。相信自己的价值，不自我贬低，不自卑是尊重自己的重要表现。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2"/>
          <p:cNvGrpSpPr/>
          <p:nvPr/>
        </p:nvGrpSpPr>
        <p:grpSpPr bwMode="auto">
          <a:xfrm>
            <a:off x="3136547" y="2262003"/>
            <a:ext cx="4183063" cy="1570038"/>
            <a:chOff x="190293" y="1733654"/>
            <a:chExt cx="2325382" cy="1568953"/>
          </a:xfrm>
        </p:grpSpPr>
        <p:pic>
          <p:nvPicPr>
            <p:cNvPr id="27674" name="图片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3" r="3857" b="6187"/>
            <a:stretch>
              <a:fillRect/>
            </a:stretch>
          </p:blipFill>
          <p:spPr bwMode="auto">
            <a:xfrm flipH="1">
              <a:off x="190293" y="1733654"/>
              <a:ext cx="2325382" cy="1568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3"/>
            <p:cNvSpPr txBox="1">
              <a:spLocks noChangeArrowheads="1"/>
            </p:cNvSpPr>
            <p:nvPr/>
          </p:nvSpPr>
          <p:spPr bwMode="auto">
            <a:xfrm>
              <a:off x="335905" y="2122323"/>
              <a:ext cx="2022685" cy="5092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刘菲没有做到尊重自己。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27653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8" name="矩形 7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0" name="椭圆 9">
              <a:hlinkClick r:id="rId2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3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4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3" name="椭圆 12">
              <a:hlinkClick r:id="rId5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6" name="椭圆 15">
              <a:hlinkClick r:id="rId6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27654" name="图片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5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32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7656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5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7657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7658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4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68" y="2188228"/>
            <a:ext cx="1125694" cy="14898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袖珍女孩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066800"/>
            <a:ext cx="638492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4175125"/>
            <a:ext cx="981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5" name="矩形 4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6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7" name="椭圆 6">
              <a:hlinkClick r:id="rId6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8" name="椭圆 7">
              <a:hlinkClick r:id="rId7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9" name="椭圆 8">
              <a:hlinkClick r:id="rId8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0" name="椭圆 9">
              <a:hlinkClick r:id="rId9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10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sp>
        <p:nvSpPr>
          <p:cNvPr id="28677" name="文本框 3"/>
          <p:cNvSpPr txBox="1">
            <a:spLocks noChangeArrowheads="1"/>
          </p:cNvSpPr>
          <p:nvPr/>
        </p:nvSpPr>
        <p:spPr bwMode="auto">
          <a:xfrm>
            <a:off x="2506663" y="322263"/>
            <a:ext cx="413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>
                <a:latin typeface="宋体" panose="02010600030101010101" pitchFamily="2" charset="-122"/>
              </a:rPr>
              <a:t>“袖珍女孩”的精彩人生</a:t>
            </a:r>
            <a:endParaRPr kumimoji="1" lang="en-US" altLang="zh-CN" sz="2800" b="1">
              <a:latin typeface="宋体" panose="02010600030101010101" pitchFamily="2" charset="-122"/>
            </a:endParaRPr>
          </a:p>
        </p:txBody>
      </p:sp>
      <p:pic>
        <p:nvPicPr>
          <p:cNvPr id="28678" name="图片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2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8680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8681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8682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930275" y="708025"/>
            <a:ext cx="7339013" cy="6080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kumimoji="1" lang="zh-CN" altLang="en-US" sz="3000" b="1" dirty="0">
                <a:latin typeface="宋体" panose="02010600030101010101" pitchFamily="2" charset="-122"/>
                <a:ea typeface="+mn-ea"/>
              </a:rPr>
              <a:t>你发现了哪些自我尊重的行为？</a:t>
            </a:r>
            <a:endParaRPr kumimoji="1" lang="en-US" altLang="zh-CN" sz="3000" b="1" dirty="0"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1377950" y="1606550"/>
            <a:ext cx="4014788" cy="606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kumimoji="1" lang="zh-CN" altLang="en-US" sz="3000" b="1" dirty="0">
                <a:solidFill>
                  <a:srgbClr val="0070C0"/>
                </a:solidFill>
                <a:latin typeface="宋体" panose="02010600030101010101" pitchFamily="2" charset="-122"/>
                <a:ea typeface="+mn-ea"/>
              </a:rPr>
              <a:t>善于发现自己的优点</a:t>
            </a:r>
            <a:endParaRPr kumimoji="1" lang="en-US" altLang="zh-CN" sz="3000" b="1" dirty="0">
              <a:solidFill>
                <a:srgbClr val="0070C0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377950" y="2462213"/>
            <a:ext cx="3611563" cy="6080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kumimoji="1" lang="zh-CN" altLang="en-US" sz="3000" b="1" dirty="0">
                <a:solidFill>
                  <a:srgbClr val="0070C0"/>
                </a:solidFill>
                <a:latin typeface="宋体" panose="02010600030101010101" pitchFamily="2" charset="-122"/>
                <a:ea typeface="+mn-ea"/>
              </a:rPr>
              <a:t>坚信自己的独特性</a:t>
            </a:r>
            <a:endParaRPr kumimoji="1" lang="en-US" altLang="zh-CN" sz="3000" b="1" dirty="0">
              <a:solidFill>
                <a:srgbClr val="0070C0"/>
              </a:solidFill>
              <a:latin typeface="宋体" panose="02010600030101010101" pitchFamily="2" charset="-122"/>
              <a:ea typeface="+mn-ea"/>
            </a:endParaRPr>
          </a:p>
        </p:txBody>
      </p:sp>
      <p:grpSp>
        <p:nvGrpSpPr>
          <p:cNvPr id="29701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7" name="矩形 6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8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9" name="椭圆 8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0" name="椭圆 9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3" name="椭圆 12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29702" name="图片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29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9704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2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9705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5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9706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674688" y="665163"/>
            <a:ext cx="77327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尊重自己还表现为：维护自己的形象，爱惜自己的名誉，信守自己的承诺。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1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195513"/>
            <a:ext cx="251301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1" b="12930"/>
          <a:stretch>
            <a:fillRect/>
          </a:stretch>
        </p:blipFill>
        <p:spPr bwMode="auto">
          <a:xfrm>
            <a:off x="3306763" y="2198688"/>
            <a:ext cx="2646362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b="11700"/>
          <a:stretch>
            <a:fillRect/>
          </a:stretch>
        </p:blipFill>
        <p:spPr bwMode="auto">
          <a:xfrm>
            <a:off x="6073775" y="2195513"/>
            <a:ext cx="25558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6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8" name="矩形 7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0" name="椭圆 9">
              <a:hlinkClick r:id="rId4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5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6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3" name="椭圆 12">
              <a:hlinkClick r:id="rId7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4" name="椭圆 13">
              <a:hlinkClick r:id="rId8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30727" name="图片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8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3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0729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3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0730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6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0731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9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1241425" y="247650"/>
            <a:ext cx="6711950" cy="6080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kumimoji="1" lang="zh-CN" altLang="en-US" sz="3000" b="1" dirty="0">
                <a:latin typeface="宋体" panose="02010600030101010101" pitchFamily="2" charset="-122"/>
                <a:ea typeface="+mn-ea"/>
              </a:rPr>
              <a:t>生活中，你有没有过这样的经历？</a:t>
            </a:r>
            <a:endParaRPr kumimoji="1" lang="en-US" altLang="zh-CN" sz="3000" b="1" dirty="0">
              <a:latin typeface="宋体" panose="02010600030101010101" pitchFamily="2" charset="-122"/>
              <a:ea typeface="+mn-ea"/>
            </a:endParaRPr>
          </a:p>
        </p:txBody>
      </p:sp>
      <p:grpSp>
        <p:nvGrpSpPr>
          <p:cNvPr id="31747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7" name="矩形 6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8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9" name="椭圆 8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0" name="椭圆 9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3" name="椭圆 12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2" name="绰号">
            <a:hlinkClick r:id="" action="ppaction://media"/>
          </p:cNvPr>
          <p:cNvPicPr>
            <a:picLocks noRot="1"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4800" y="966505"/>
            <a:ext cx="5994400" cy="373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图片 22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010025"/>
            <a:ext cx="981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29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1752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2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1753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5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1754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3"/>
          <p:cNvSpPr txBox="1">
            <a:spLocks noChangeArrowheads="1"/>
          </p:cNvSpPr>
          <p:nvPr/>
        </p:nvSpPr>
        <p:spPr bwMode="auto">
          <a:xfrm>
            <a:off x="536575" y="1287463"/>
            <a:ext cx="5191125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3000" b="1">
                <a:latin typeface="宋体" panose="02010600030101010101" pitchFamily="2" charset="-122"/>
              </a:rPr>
              <a:t>指出对方的错误</a:t>
            </a:r>
            <a:endParaRPr kumimoji="1" lang="en-US" altLang="zh-CN" sz="30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3000" b="1">
                <a:latin typeface="宋体" panose="02010600030101010101" pitchFamily="2" charset="-122"/>
              </a:rPr>
              <a:t>要求对方道歉</a:t>
            </a:r>
            <a:endParaRPr kumimoji="1" lang="en-US" altLang="zh-CN" sz="30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3000" b="1">
                <a:latin typeface="宋体" panose="02010600030101010101" pitchFamily="2" charset="-122"/>
              </a:rPr>
              <a:t>必要时拿起法律武器</a:t>
            </a:r>
            <a:endParaRPr kumimoji="1" lang="en-US" altLang="zh-CN" sz="30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000" b="1">
                <a:latin typeface="宋体" panose="02010600030101010101" pitchFamily="2" charset="-122"/>
              </a:rPr>
              <a:t>……</a:t>
            </a:r>
            <a:endParaRPr kumimoji="1" lang="en-US" altLang="zh-CN" sz="3000" b="1">
              <a:latin typeface="宋体" panose="02010600030101010101" pitchFamily="2" charset="-122"/>
            </a:endParaRPr>
          </a:p>
        </p:txBody>
      </p:sp>
      <p:grpSp>
        <p:nvGrpSpPr>
          <p:cNvPr id="32771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8" name="矩形 7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0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1" name="椭圆 10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3" name="椭圆 12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4" name="椭圆 13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5" name="椭圆 14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sp>
        <p:nvSpPr>
          <p:cNvPr id="32772" name="文本框 3"/>
          <p:cNvSpPr txBox="1">
            <a:spLocks noChangeArrowheads="1"/>
          </p:cNvSpPr>
          <p:nvPr/>
        </p:nvSpPr>
        <p:spPr bwMode="auto">
          <a:xfrm>
            <a:off x="1912938" y="312738"/>
            <a:ext cx="531812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面对他人的不尊重，我们可以：</a:t>
            </a:r>
            <a:endParaRPr kumimoji="1"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429125" y="919163"/>
            <a:ext cx="4560888" cy="3335337"/>
            <a:chOff x="-84804" y="1537479"/>
            <a:chExt cx="4245997" cy="3334255"/>
          </a:xfrm>
        </p:grpSpPr>
        <p:pic>
          <p:nvPicPr>
            <p:cNvPr id="32788" name="图片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3" r="3857" b="6187"/>
            <a:stretch>
              <a:fillRect/>
            </a:stretch>
          </p:blipFill>
          <p:spPr bwMode="auto">
            <a:xfrm flipH="1">
              <a:off x="-84804" y="1537479"/>
              <a:ext cx="4245997" cy="333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3"/>
            <p:cNvSpPr txBox="1">
              <a:spLocks noChangeArrowheads="1"/>
            </p:cNvSpPr>
            <p:nvPr/>
          </p:nvSpPr>
          <p:spPr bwMode="auto">
            <a:xfrm>
              <a:off x="262502" y="2278600"/>
              <a:ext cx="3716909" cy="14695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尊重自己、维护自己的权益不是心胸狭隘、斤斤计较，而是在维护自己的尊严。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pic>
        <p:nvPicPr>
          <p:cNvPr id="32775" name="图片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6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32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2777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5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2778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2779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4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4" y="3441700"/>
            <a:ext cx="1125694" cy="14898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100263" y="1504950"/>
            <a:ext cx="6442075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尊重自己，并不意味着拒绝批评。尊重自己与接受别人的批评是不矛盾的。如果过于爱面子，输不起、说不得，就是过度维护自己。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819" name="组合 23"/>
          <p:cNvGrpSpPr/>
          <p:nvPr/>
        </p:nvGrpSpPr>
        <p:grpSpPr bwMode="auto">
          <a:xfrm>
            <a:off x="4133850" y="809625"/>
            <a:ext cx="2374900" cy="579438"/>
            <a:chOff x="2973486" y="1952144"/>
            <a:chExt cx="2657481" cy="2654344"/>
          </a:xfrm>
        </p:grpSpPr>
        <p:sp>
          <p:nvSpPr>
            <p:cNvPr id="4" name="矩形: 圆角 3"/>
            <p:cNvSpPr/>
            <p:nvPr/>
          </p:nvSpPr>
          <p:spPr>
            <a:xfrm>
              <a:off x="2973486" y="2163039"/>
              <a:ext cx="2657481" cy="2443449"/>
            </a:xfrm>
            <a:prstGeom prst="roundRect">
              <a:avLst>
                <a:gd name="adj" fmla="val 2577"/>
              </a:avLst>
            </a:prstGeom>
            <a:pattFill prst="wdUpDiag">
              <a:fgClr>
                <a:srgbClr val="63B5F3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2973486" y="2061229"/>
              <a:ext cx="2554450" cy="2443449"/>
            </a:xfrm>
            <a:prstGeom prst="roundRect">
              <a:avLst>
                <a:gd name="adj" fmla="val 2577"/>
              </a:avLst>
            </a:prstGeom>
            <a:solidFill>
              <a:srgbClr val="32B1CB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2973486" y="1952144"/>
              <a:ext cx="2440761" cy="2443449"/>
            </a:xfrm>
            <a:prstGeom prst="roundRect">
              <a:avLst>
                <a:gd name="adj" fmla="val 2577"/>
              </a:avLst>
            </a:prstGeom>
            <a:solidFill>
              <a:srgbClr val="F1F5F7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cs typeface="+mn-ea"/>
                  <a:sym typeface="+mn-lt"/>
                </a:rPr>
                <a:t>同时</a:t>
              </a:r>
              <a:r>
                <a: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  <a:cs typeface="+mn-ea"/>
                  <a:sym typeface="+mn-lt"/>
                </a:rPr>
                <a:t>……</a:t>
              </a:r>
              <a:endPara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820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8" name="矩形 7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0" name="椭圆 9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3" name="椭圆 12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4" name="椭圆 13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34821" name="图片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3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4823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3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4824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6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4825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9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11679" r="17105" b="56657"/>
          <a:stretch>
            <a:fillRect/>
          </a:stretch>
        </p:blipFill>
        <p:spPr bwMode="auto">
          <a:xfrm>
            <a:off x="1408113" y="2043113"/>
            <a:ext cx="28622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4" b="6007"/>
          <a:stretch>
            <a:fillRect/>
          </a:stretch>
        </p:blipFill>
        <p:spPr bwMode="auto">
          <a:xfrm>
            <a:off x="4919663" y="2678113"/>
            <a:ext cx="32861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12738" y="-160338"/>
            <a:ext cx="2730500" cy="2732088"/>
            <a:chOff x="0" y="-160338"/>
            <a:chExt cx="2730500" cy="2732088"/>
          </a:xfrm>
        </p:grpSpPr>
        <p:pic>
          <p:nvPicPr>
            <p:cNvPr id="35876" name="图片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60338"/>
              <a:ext cx="2730500" cy="273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647700" y="1285875"/>
              <a:ext cx="1562100" cy="6064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30000"/>
                </a:lnSpc>
                <a:spcBef>
                  <a:spcPct val="50000"/>
                </a:spcBef>
                <a:defRPr/>
              </a:pPr>
              <a:r>
                <a:rPr kumimoji="1" lang="zh-CN" altLang="en-US" sz="3000" b="1" dirty="0">
                  <a:latin typeface="宋体" panose="02010600030101010101" pitchFamily="2" charset="-122"/>
                  <a:ea typeface="+mn-ea"/>
                </a:rPr>
                <a:t>我没错！</a:t>
              </a:r>
              <a:endParaRPr kumimoji="1" lang="en-US" altLang="zh-CN" sz="3000" b="1" dirty="0">
                <a:latin typeface="宋体" panose="02010600030101010101" pitchFamily="2" charset="-122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674938" y="695325"/>
            <a:ext cx="3663950" cy="2166938"/>
            <a:chOff x="2856666" y="702003"/>
            <a:chExt cx="3663950" cy="2166938"/>
          </a:xfrm>
        </p:grpSpPr>
        <p:pic>
          <p:nvPicPr>
            <p:cNvPr id="35874" name="图片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>
              <a:fillRect/>
            </a:stretch>
          </p:blipFill>
          <p:spPr bwMode="auto">
            <a:xfrm flipH="1">
              <a:off x="2856666" y="702003"/>
              <a:ext cx="3663950" cy="216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3"/>
            <p:cNvSpPr txBox="1">
              <a:spLocks noChangeArrowheads="1"/>
            </p:cNvSpPr>
            <p:nvPr/>
          </p:nvSpPr>
          <p:spPr bwMode="auto">
            <a:xfrm>
              <a:off x="3190041" y="1125866"/>
              <a:ext cx="3330575" cy="1057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kumimoji="1" lang="zh-CN" altLang="en-US" sz="2800" b="1" dirty="0">
                  <a:latin typeface="宋体" panose="02010600030101010101" pitchFamily="2" charset="-122"/>
                  <a:ea typeface="+mn-ea"/>
                </a:rPr>
                <a:t>    这个地方我觉得</a:t>
              </a:r>
              <a:r>
                <a:rPr kumimoji="1" lang="en-US" altLang="zh-CN" sz="2800" b="1" dirty="0">
                  <a:latin typeface="宋体" panose="02010600030101010101" pitchFamily="2" charset="-122"/>
                  <a:ea typeface="+mn-ea"/>
                </a:rPr>
                <a:t>……</a:t>
              </a:r>
              <a:r>
                <a:rPr kumimoji="1" lang="zh-CN" altLang="en-US" sz="2800" b="1" dirty="0">
                  <a:latin typeface="宋体" panose="02010600030101010101" pitchFamily="2" charset="-122"/>
                  <a:ea typeface="+mn-ea"/>
                </a:rPr>
                <a:t>这样做更好。</a:t>
              </a:r>
              <a:endParaRPr kumimoji="1" lang="en-US" altLang="zh-CN" sz="2800" b="1" dirty="0">
                <a:latin typeface="宋体" panose="02010600030101010101" pitchFamily="2" charset="-122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6427788" y="1211263"/>
            <a:ext cx="2479675" cy="1362075"/>
            <a:chOff x="6221245" y="3317202"/>
            <a:chExt cx="2478255" cy="1362747"/>
          </a:xfrm>
        </p:grpSpPr>
        <p:pic>
          <p:nvPicPr>
            <p:cNvPr id="35872" name="图片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245" y="3317202"/>
              <a:ext cx="2478255" cy="136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3"/>
            <p:cNvSpPr txBox="1">
              <a:spLocks noChangeArrowheads="1"/>
            </p:cNvSpPr>
            <p:nvPr/>
          </p:nvSpPr>
          <p:spPr bwMode="auto">
            <a:xfrm>
              <a:off x="6356105" y="3774628"/>
              <a:ext cx="2208535" cy="5082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kumimoji="1" lang="zh-CN" altLang="en-US" sz="2600" b="1" dirty="0">
                  <a:latin typeface="宋体" panose="02010600030101010101" pitchFamily="2" charset="-122"/>
                  <a:ea typeface="+mn-ea"/>
                </a:rPr>
                <a:t>你说得有道理。</a:t>
              </a:r>
              <a:endParaRPr kumimoji="1" lang="en-US" altLang="zh-CN" sz="2600" b="1" dirty="0">
                <a:latin typeface="宋体" panose="02010600030101010101" pitchFamily="2" charset="-122"/>
                <a:ea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654050" y="4062413"/>
            <a:ext cx="8299450" cy="533400"/>
            <a:chOff x="-949839" y="1952144"/>
            <a:chExt cx="6580806" cy="5756579"/>
          </a:xfrm>
        </p:grpSpPr>
        <p:sp>
          <p:nvSpPr>
            <p:cNvPr id="22" name="矩形: 圆角 21"/>
            <p:cNvSpPr/>
            <p:nvPr/>
          </p:nvSpPr>
          <p:spPr>
            <a:xfrm>
              <a:off x="1351177" y="2157736"/>
              <a:ext cx="4279790" cy="5550987"/>
            </a:xfrm>
            <a:prstGeom prst="roundRect">
              <a:avLst>
                <a:gd name="adj" fmla="val 2577"/>
              </a:avLst>
            </a:prstGeom>
            <a:pattFill prst="wdUpDiag">
              <a:fgClr>
                <a:srgbClr val="63B5F3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1249218" y="2054940"/>
              <a:ext cx="4278531" cy="5550987"/>
            </a:xfrm>
            <a:prstGeom prst="roundRect">
              <a:avLst>
                <a:gd name="adj" fmla="val 2577"/>
              </a:avLst>
            </a:prstGeom>
            <a:solidFill>
              <a:srgbClr val="32B1CB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949839" y="1952144"/>
              <a:ext cx="6364299" cy="5550987"/>
            </a:xfrm>
            <a:prstGeom prst="roundRect">
              <a:avLst>
                <a:gd name="adj" fmla="val 2577"/>
              </a:avLst>
            </a:prstGeom>
            <a:solidFill>
              <a:srgbClr val="F1F5F7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sym typeface="+mn-lt"/>
                </a:rPr>
                <a:t>要学会分辨“尊重自己”与“过度维护自己”。</a:t>
              </a:r>
              <a:endParaRPr kumimoji="1"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lt"/>
              </a:endParaRPr>
            </a:p>
          </p:txBody>
        </p:sp>
      </p:grpSp>
      <p:grpSp>
        <p:nvGrpSpPr>
          <p:cNvPr id="35848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19" name="矩形 18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20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25" name="椭圆 24">
              <a:hlinkClick r:id="rId6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26" name="椭圆 25">
              <a:hlinkClick r:id="rId7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27" name="椭圆 26">
              <a:hlinkClick r:id="rId8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28" name="椭圆 27">
              <a:hlinkClick r:id="rId9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29" name="椭圆 28">
              <a:hlinkClick r:id="rId10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35849" name="图片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0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4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5851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4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5852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5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5853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53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烈火英雄原型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16843" y="958411"/>
            <a:ext cx="6310313" cy="3481552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pic>
        <p:nvPicPr>
          <p:cNvPr id="13315" name="图片 2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48113"/>
            <a:ext cx="981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组合 5"/>
          <p:cNvGrpSpPr/>
          <p:nvPr/>
        </p:nvGrpSpPr>
        <p:grpSpPr bwMode="auto">
          <a:xfrm>
            <a:off x="487363" y="0"/>
            <a:ext cx="2239962" cy="866775"/>
            <a:chOff x="487363" y="-1"/>
            <a:chExt cx="2240227" cy="866775"/>
          </a:xfrm>
        </p:grpSpPr>
        <p:pic>
          <p:nvPicPr>
            <p:cNvPr id="13317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5" b="11011"/>
            <a:stretch>
              <a:fillRect/>
            </a:stretch>
          </p:blipFill>
          <p:spPr bwMode="auto">
            <a:xfrm>
              <a:off x="487363" y="-1"/>
              <a:ext cx="2055812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文本框 2"/>
            <p:cNvSpPr txBox="1">
              <a:spLocks noChangeArrowheads="1"/>
            </p:cNvSpPr>
            <p:nvPr/>
          </p:nvSpPr>
          <p:spPr bwMode="auto">
            <a:xfrm>
              <a:off x="671778" y="194459"/>
              <a:ext cx="20558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新课导入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3" name="矩形 2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4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5" name="椭圆 4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6" name="椭圆 5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2B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7" name="椭圆 6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8" name="椭圆 7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9" name="椭圆 8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sp>
        <p:nvSpPr>
          <p:cNvPr id="36867" name="文本框 3"/>
          <p:cNvSpPr txBox="1">
            <a:spLocks noChangeArrowheads="1"/>
          </p:cNvSpPr>
          <p:nvPr/>
        </p:nvSpPr>
        <p:spPr bwMode="auto">
          <a:xfrm>
            <a:off x="2619375" y="201613"/>
            <a:ext cx="390525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维护自己应适度</a:t>
            </a:r>
            <a:endParaRPr kumimoji="1" lang="en-US" altLang="zh-CN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676275" y="946150"/>
            <a:ext cx="8205788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3000" b="1">
                <a:latin typeface="宋体" panose="02010600030101010101" pitchFamily="2" charset="-122"/>
              </a:rPr>
              <a:t>不过分敏感，保持情绪平稳。</a:t>
            </a:r>
            <a:endParaRPr kumimoji="1" lang="en-US" altLang="zh-CN" sz="30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3000" b="1">
                <a:latin typeface="宋体" panose="02010600030101010101" pitchFamily="2" charset="-122"/>
              </a:rPr>
              <a:t>客观评价自己，既相信自己的能力，也能认识到别人可能比自己更优秀。</a:t>
            </a:r>
            <a:endParaRPr kumimoji="1" lang="en-US" altLang="zh-CN" sz="30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3000" b="1">
                <a:latin typeface="宋体" panose="02010600030101010101" pitchFamily="2" charset="-122"/>
              </a:rPr>
              <a:t>理性对待他人意见，分析问题时对事不对人。</a:t>
            </a:r>
            <a:endParaRPr kumimoji="1" lang="en-US" altLang="zh-CN" sz="3000" b="1">
              <a:latin typeface="宋体" panose="02010600030101010101" pitchFamily="2" charset="-122"/>
            </a:endParaRPr>
          </a:p>
        </p:txBody>
      </p:sp>
      <p:pic>
        <p:nvPicPr>
          <p:cNvPr id="36869" name="图片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0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2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己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6871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自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6872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3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6873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6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2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30" name="矩形 29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39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40" name="椭圆 39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41" name="椭圆 40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42" name="椭圆 41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43" name="椭圆 42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44" name="椭圆 43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grpSp>
        <p:nvGrpSpPr>
          <p:cNvPr id="37891" name="组合 23"/>
          <p:cNvGrpSpPr/>
          <p:nvPr/>
        </p:nvGrpSpPr>
        <p:grpSpPr bwMode="auto">
          <a:xfrm>
            <a:off x="3384550" y="204788"/>
            <a:ext cx="2374900" cy="579437"/>
            <a:chOff x="2973486" y="1952144"/>
            <a:chExt cx="2657481" cy="2654344"/>
          </a:xfrm>
        </p:grpSpPr>
        <p:sp>
          <p:nvSpPr>
            <p:cNvPr id="25" name="矩形: 圆角 24"/>
            <p:cNvSpPr/>
            <p:nvPr/>
          </p:nvSpPr>
          <p:spPr>
            <a:xfrm>
              <a:off x="2973486" y="2163035"/>
              <a:ext cx="2657481" cy="2443453"/>
            </a:xfrm>
            <a:prstGeom prst="roundRect">
              <a:avLst>
                <a:gd name="adj" fmla="val 2577"/>
              </a:avLst>
            </a:prstGeom>
            <a:pattFill prst="wdUpDiag">
              <a:fgClr>
                <a:srgbClr val="63B5F3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2973486" y="2061224"/>
              <a:ext cx="2554450" cy="2443453"/>
            </a:xfrm>
            <a:prstGeom prst="roundRect">
              <a:avLst>
                <a:gd name="adj" fmla="val 2577"/>
              </a:avLst>
            </a:prstGeom>
            <a:solidFill>
              <a:srgbClr val="32B1CB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2973486" y="1952144"/>
              <a:ext cx="2440761" cy="2443453"/>
            </a:xfrm>
            <a:prstGeom prst="roundRect">
              <a:avLst>
                <a:gd name="adj" fmla="val 2577"/>
              </a:avLst>
            </a:prstGeom>
            <a:solidFill>
              <a:srgbClr val="F1F5F7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尊重他人</a:t>
              </a:r>
              <a:endPara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36" name="文本框 3"/>
          <p:cNvSpPr txBox="1">
            <a:spLocks noChangeArrowheads="1"/>
          </p:cNvSpPr>
          <p:nvPr/>
        </p:nvSpPr>
        <p:spPr bwMode="auto">
          <a:xfrm>
            <a:off x="917575" y="863600"/>
            <a:ext cx="7718425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b="1">
                <a:latin typeface="宋体" panose="02010600030101010101" pitchFamily="2" charset="-122"/>
              </a:rPr>
              <a:t>    鲁迅先生一家在吃鱼丸的时候，他的儿子海婴连续吃了好几个都说不新鲜，其他人却因为自己没有吃到而认为海婴在胡闹。只有鲁迅先生夹起了海婴吐在碟子中的鱼丸尝了尝，才发现是真的不新鲜，他还说：“他说不新鲜，一定也有他的道理，不加以查看就抹杀是不对的。”</a:t>
            </a:r>
            <a:endParaRPr kumimoji="1" lang="en-US" altLang="zh-CN" sz="2800" b="1">
              <a:latin typeface="宋体" panose="0201060003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2041525" y="2743200"/>
            <a:ext cx="6048375" cy="1412875"/>
            <a:chOff x="887112" y="2657545"/>
            <a:chExt cx="6047777" cy="1413455"/>
          </a:xfrm>
        </p:grpSpPr>
        <p:pic>
          <p:nvPicPr>
            <p:cNvPr id="37908" name="图片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7112" y="2657545"/>
              <a:ext cx="6047777" cy="141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9" name="文本框 3"/>
            <p:cNvSpPr txBox="1">
              <a:spLocks noChangeArrowheads="1"/>
            </p:cNvSpPr>
            <p:nvPr/>
          </p:nvSpPr>
          <p:spPr bwMode="auto">
            <a:xfrm>
              <a:off x="1569097" y="2963705"/>
              <a:ext cx="4869476" cy="607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kumimoji="1" lang="zh-CN" altLang="en-US" sz="3000" b="1">
                  <a:latin typeface="宋体" panose="02010600030101010101" pitchFamily="2" charset="-122"/>
                </a:rPr>
                <a:t>你觉得鲁迅先生尊重海婴吗？</a:t>
              </a:r>
              <a:endParaRPr kumimoji="1" lang="en-US" altLang="zh-CN" sz="3000" b="1">
                <a:latin typeface="宋体" panose="02010600030101010101" pitchFamily="2" charset="-122"/>
              </a:endParaRPr>
            </a:p>
          </p:txBody>
        </p:sp>
      </p:grpSp>
      <p:pic>
        <p:nvPicPr>
          <p:cNvPr id="33" name="图片 3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5283" b="14641"/>
          <a:stretch>
            <a:fillRect/>
          </a:stretch>
        </p:blipFill>
        <p:spPr bwMode="auto">
          <a:xfrm>
            <a:off x="7102475" y="3797045"/>
            <a:ext cx="1879097" cy="116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5" name="图片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6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6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人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7897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6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他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7898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6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7899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7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677863" y="555625"/>
            <a:ext cx="808513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被别人尊重让我们感到愉快、满足，充满价值感。推己及人，别人也希望我们能给他们带来同样的体验。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677863" y="2303463"/>
            <a:ext cx="8085137" cy="1208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kumimoji="1" lang="zh-CN" altLang="en-US" sz="3000" b="1" dirty="0">
                <a:latin typeface="宋体" panose="02010600030101010101" pitchFamily="2" charset="-122"/>
                <a:ea typeface="+mn-ea"/>
              </a:rPr>
              <a:t>你有过被尊重的经历和体验吗？当时的你有什么感受？</a:t>
            </a:r>
            <a:endParaRPr kumimoji="1" lang="en-US" altLang="zh-CN" sz="3000" b="1" dirty="0">
              <a:latin typeface="宋体" panose="02010600030101010101" pitchFamily="2" charset="-122"/>
              <a:ea typeface="+mn-ea"/>
            </a:endParaRPr>
          </a:p>
        </p:txBody>
      </p:sp>
      <p:grpSp>
        <p:nvGrpSpPr>
          <p:cNvPr id="39940" name="组合 2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5" name="矩形 4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6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8" name="椭圆 7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9" name="椭圆 8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0" name="椭圆 9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39941" name="图片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2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4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人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9943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4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他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9944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4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39945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5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23"/>
          <p:cNvGrpSpPr/>
          <p:nvPr/>
        </p:nvGrpSpPr>
        <p:grpSpPr bwMode="auto">
          <a:xfrm>
            <a:off x="2463800" y="314325"/>
            <a:ext cx="4216400" cy="579438"/>
            <a:chOff x="2472415" y="1952144"/>
            <a:chExt cx="3158552" cy="2654344"/>
          </a:xfrm>
        </p:grpSpPr>
        <p:sp>
          <p:nvSpPr>
            <p:cNvPr id="5" name="矩形: 圆角 4"/>
            <p:cNvSpPr/>
            <p:nvPr/>
          </p:nvSpPr>
          <p:spPr>
            <a:xfrm>
              <a:off x="2973074" y="2163039"/>
              <a:ext cx="2657893" cy="2443449"/>
            </a:xfrm>
            <a:prstGeom prst="roundRect">
              <a:avLst>
                <a:gd name="adj" fmla="val 2577"/>
              </a:avLst>
            </a:prstGeom>
            <a:pattFill prst="wdUpDiag">
              <a:fgClr>
                <a:srgbClr val="63B5F3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2973074" y="2061229"/>
              <a:ext cx="2554431" cy="2443449"/>
            </a:xfrm>
            <a:prstGeom prst="roundRect">
              <a:avLst>
                <a:gd name="adj" fmla="val 2577"/>
              </a:avLst>
            </a:prstGeom>
            <a:solidFill>
              <a:srgbClr val="32B1CB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2472415" y="1952144"/>
              <a:ext cx="2942115" cy="2443449"/>
            </a:xfrm>
            <a:prstGeom prst="roundRect">
              <a:avLst>
                <a:gd name="adj" fmla="val 2577"/>
              </a:avLst>
            </a:prstGeom>
            <a:solidFill>
              <a:srgbClr val="F1F5F7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cs typeface="+mn-ea"/>
                  <a:sym typeface="+mn-lt"/>
                </a:rPr>
                <a:t>一些不尊重他人的行为</a:t>
              </a:r>
              <a:endPara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03300"/>
            <a:ext cx="3365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250950"/>
            <a:ext cx="39243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506538" y="3578225"/>
            <a:ext cx="66151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良言一句三冬暖，恶语伤人六月寒。</a:t>
            </a:r>
            <a:endParaRPr kumimoji="1" lang="en-US" altLang="zh-CN" sz="3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966" name="组合 2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12" name="矩形 11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3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4" name="椭圆 13">
              <a:hlinkClick r:id="rId3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5" name="椭圆 14">
              <a:hlinkClick r:id="rId4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6" name="椭圆 15">
              <a:hlinkClick r:id="rId5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7" name="椭圆 16">
              <a:hlinkClick r:id="rId6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8" name="椭圆 17">
              <a:hlinkClick r:id="rId7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40967" name="图片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8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2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人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0969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2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他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0970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2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0971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619125" y="492125"/>
            <a:ext cx="7978775" cy="1208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kumimoji="1" lang="zh-CN" altLang="en-US" sz="3000" b="1" dirty="0">
                <a:latin typeface="宋体" panose="02010600030101010101" pitchFamily="2" charset="-122"/>
                <a:ea typeface="+mn-ea"/>
              </a:rPr>
              <a:t>在下面的情境中，你能把不尊重他人的语言改一改吗？</a:t>
            </a:r>
            <a:endParaRPr kumimoji="1" lang="en-US" altLang="zh-CN" sz="3000" b="1" dirty="0">
              <a:latin typeface="宋体" panose="02010600030101010101" pitchFamily="2" charset="-122"/>
              <a:ea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16951"/>
          <a:stretch>
            <a:fillRect/>
          </a:stretch>
        </p:blipFill>
        <p:spPr bwMode="auto">
          <a:xfrm>
            <a:off x="676275" y="2894013"/>
            <a:ext cx="1435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2192338" y="3233738"/>
            <a:ext cx="4400550" cy="1146175"/>
            <a:chOff x="4301196" y="3534380"/>
            <a:chExt cx="4398304" cy="1145569"/>
          </a:xfrm>
        </p:grpSpPr>
        <p:pic>
          <p:nvPicPr>
            <p:cNvPr id="42019" name="图片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196" y="3534380"/>
              <a:ext cx="4398304" cy="114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3"/>
            <p:cNvSpPr txBox="1">
              <a:spLocks noChangeArrowheads="1"/>
            </p:cNvSpPr>
            <p:nvPr/>
          </p:nvSpPr>
          <p:spPr bwMode="auto">
            <a:xfrm>
              <a:off x="4594733" y="3853298"/>
              <a:ext cx="3908017" cy="5077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kumimoji="1" lang="zh-CN" altLang="en-US" sz="2600" b="1" dirty="0">
                  <a:latin typeface="宋体" panose="02010600030101010101" pitchFamily="2" charset="-122"/>
                  <a:ea typeface="+mn-ea"/>
                </a:rPr>
                <a:t>这么简单都不会，真笨呀！</a:t>
              </a:r>
              <a:endParaRPr kumimoji="1" lang="en-US" altLang="zh-CN" sz="2600" b="1" dirty="0">
                <a:latin typeface="宋体" panose="02010600030101010101" pitchFamily="2" charset="-122"/>
                <a:ea typeface="+mn-ea"/>
              </a:endParaRP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1" t="-644" r="2791" b="67595"/>
          <a:stretch>
            <a:fillRect/>
          </a:stretch>
        </p:blipFill>
        <p:spPr bwMode="auto">
          <a:xfrm>
            <a:off x="6689725" y="1430338"/>
            <a:ext cx="13525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2111375" y="1771650"/>
            <a:ext cx="4400550" cy="1144588"/>
            <a:chOff x="4301196" y="3534380"/>
            <a:chExt cx="4398304" cy="1145569"/>
          </a:xfrm>
        </p:grpSpPr>
        <p:pic>
          <p:nvPicPr>
            <p:cNvPr id="42017" name="图片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196" y="3534380"/>
              <a:ext cx="4398304" cy="114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3"/>
            <p:cNvSpPr txBox="1">
              <a:spLocks noChangeArrowheads="1"/>
            </p:cNvSpPr>
            <p:nvPr/>
          </p:nvSpPr>
          <p:spPr bwMode="auto">
            <a:xfrm>
              <a:off x="4586800" y="3852152"/>
              <a:ext cx="4112700" cy="510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kumimoji="1" lang="zh-CN" altLang="en-US" sz="2600" b="1" dirty="0">
                  <a:latin typeface="宋体" panose="02010600030101010101" pitchFamily="2" charset="-122"/>
                  <a:ea typeface="+mn-ea"/>
                </a:rPr>
                <a:t>这道题能教教我怎么做吗？</a:t>
              </a:r>
              <a:endParaRPr kumimoji="1" lang="en-US" altLang="zh-CN" sz="2600" b="1" dirty="0">
                <a:latin typeface="宋体" panose="02010600030101010101" pitchFamily="2" charset="-122"/>
                <a:ea typeface="+mn-ea"/>
              </a:endParaRPr>
            </a:p>
          </p:txBody>
        </p:sp>
      </p:grp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r="56131" b="66718"/>
          <a:stretch>
            <a:fillRect/>
          </a:stretch>
        </p:blipFill>
        <p:spPr bwMode="auto">
          <a:xfrm>
            <a:off x="676275" y="2884488"/>
            <a:ext cx="12588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 bwMode="auto">
          <a:xfrm>
            <a:off x="2192338" y="3225800"/>
            <a:ext cx="4400550" cy="1144588"/>
            <a:chOff x="4301196" y="3534380"/>
            <a:chExt cx="4398304" cy="1145569"/>
          </a:xfrm>
        </p:grpSpPr>
        <p:pic>
          <p:nvPicPr>
            <p:cNvPr id="42015" name="图片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196" y="3534380"/>
              <a:ext cx="4398304" cy="114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3"/>
            <p:cNvSpPr txBox="1">
              <a:spLocks noChangeArrowheads="1"/>
            </p:cNvSpPr>
            <p:nvPr/>
          </p:nvSpPr>
          <p:spPr bwMode="auto">
            <a:xfrm>
              <a:off x="4594733" y="3852152"/>
              <a:ext cx="4104767" cy="510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kumimoji="1" lang="zh-CN" altLang="en-US" sz="2600" b="1" dirty="0">
                  <a:latin typeface="宋体" panose="02010600030101010101" pitchFamily="2" charset="-122"/>
                  <a:ea typeface="+mn-ea"/>
                </a:rPr>
                <a:t>当然，有不懂的尽管问我！</a:t>
              </a:r>
              <a:endParaRPr kumimoji="1" lang="en-US" altLang="zh-CN" sz="2600" b="1" dirty="0">
                <a:latin typeface="宋体" panose="02010600030101010101" pitchFamily="2" charset="-122"/>
                <a:ea typeface="+mn-ea"/>
              </a:endParaRPr>
            </a:p>
          </p:txBody>
        </p:sp>
      </p:grp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52197" r="52840" b="14754"/>
          <a:stretch>
            <a:fillRect/>
          </a:stretch>
        </p:blipFill>
        <p:spPr bwMode="auto">
          <a:xfrm>
            <a:off x="6689725" y="1430338"/>
            <a:ext cx="13525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4" name="组合 2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20" name="矩形 19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21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22" name="椭圆 21">
              <a:hlinkClick r:id="rId3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23" name="椭圆 22">
              <a:hlinkClick r:id="rId4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24" name="椭圆 23">
              <a:hlinkClick r:id="rId5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25" name="椭圆 24">
              <a:hlinkClick r:id="rId6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26" name="椭圆 25">
              <a:hlinkClick r:id="rId7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41995" name="图片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6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4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人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1997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4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他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1998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4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1999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5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18770"/>
          <a:stretch>
            <a:fillRect/>
          </a:stretch>
        </p:blipFill>
        <p:spPr>
          <a:xfrm>
            <a:off x="406400" y="1003141"/>
            <a:ext cx="3253738" cy="282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3011" name="组合 2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5" name="矩形 4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7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8" name="椭圆 7">
              <a:hlinkClick r:id="rId2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9" name="椭圆 8">
              <a:hlinkClick r:id="rId3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0" name="椭圆 9">
              <a:hlinkClick r:id="rId4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5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6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592513" y="1112838"/>
            <a:ext cx="5303837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尊重他人不仅表现在话语上，更应该落实在行动上。与人交往时，谦虚有礼，平等友善，重视他人意见，关注他人需要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都是尊重他人的体现。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013" name="图片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2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人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3015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他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3016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3017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班主任资助学生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850900"/>
            <a:ext cx="640397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2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159250"/>
            <a:ext cx="981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组合 2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5" name="矩形 4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6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7" name="椭圆 6">
              <a:hlinkClick r:id="rId6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8" name="椭圆 7">
              <a:hlinkClick r:id="rId7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9" name="椭圆 8">
              <a:hlinkClick r:id="rId8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0" name="椭圆 9">
              <a:hlinkClick r:id="rId9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10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sp>
        <p:nvSpPr>
          <p:cNvPr id="44037" name="文本框 3"/>
          <p:cNvSpPr txBox="1">
            <a:spLocks noChangeArrowheads="1"/>
          </p:cNvSpPr>
          <p:nvPr/>
        </p:nvSpPr>
        <p:spPr bwMode="auto">
          <a:xfrm>
            <a:off x="2619375" y="190500"/>
            <a:ext cx="390525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000" b="1">
                <a:latin typeface="宋体" panose="02010600030101010101" pitchFamily="2" charset="-122"/>
              </a:rPr>
              <a:t>班主任匿名资助学生</a:t>
            </a:r>
            <a:endParaRPr kumimoji="1" lang="en-US" altLang="zh-CN" sz="3000" b="1">
              <a:latin typeface="宋体" panose="02010600030101010101" pitchFamily="2" charset="-122"/>
            </a:endParaRPr>
          </a:p>
        </p:txBody>
      </p:sp>
      <p:pic>
        <p:nvPicPr>
          <p:cNvPr id="44038" name="图片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9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2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人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4040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他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4041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4042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949325" y="495300"/>
            <a:ext cx="7245350" cy="1208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kumimoji="1" lang="zh-CN" altLang="en-US" sz="3000" b="1" dirty="0">
                <a:latin typeface="宋体" panose="02010600030101010101" pitchFamily="2" charset="-122"/>
                <a:ea typeface="+mn-ea"/>
              </a:rPr>
              <a:t>看完视频，你对尊重他人有了什么新的理解？</a:t>
            </a:r>
            <a:endParaRPr kumimoji="1" lang="en-US" altLang="zh-CN" sz="3000" b="1" dirty="0">
              <a:latin typeface="宋体" panose="02010600030101010101" pitchFamily="2" charset="-122"/>
              <a:ea typeface="+mn-ea"/>
            </a:endParaRPr>
          </a:p>
        </p:txBody>
      </p:sp>
      <p:grpSp>
        <p:nvGrpSpPr>
          <p:cNvPr id="4" name="组合 2"/>
          <p:cNvGrpSpPr/>
          <p:nvPr/>
        </p:nvGrpSpPr>
        <p:grpSpPr bwMode="auto">
          <a:xfrm>
            <a:off x="1334154" y="1602686"/>
            <a:ext cx="7115175" cy="2305050"/>
            <a:chOff x="-84803" y="1609724"/>
            <a:chExt cx="3956330" cy="2304415"/>
          </a:xfrm>
        </p:grpSpPr>
        <p:pic>
          <p:nvPicPr>
            <p:cNvPr id="45082" name="图片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3" r="3857" b="6187"/>
            <a:stretch>
              <a:fillRect/>
            </a:stretch>
          </p:blipFill>
          <p:spPr bwMode="auto">
            <a:xfrm flipH="1">
              <a:off x="-84803" y="1609724"/>
              <a:ext cx="3956330" cy="230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3"/>
            <p:cNvSpPr txBox="1">
              <a:spLocks noChangeArrowheads="1"/>
            </p:cNvSpPr>
            <p:nvPr/>
          </p:nvSpPr>
          <p:spPr bwMode="auto">
            <a:xfrm>
              <a:off x="53783" y="2076320"/>
              <a:ext cx="3679157" cy="10585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800" b="1" spc="-150" dirty="0">
                  <a:latin typeface="楷体" panose="02010609060101010101" pitchFamily="49" charset="-122"/>
                  <a:ea typeface="楷体" panose="02010609060101010101" pitchFamily="49" charset="-122"/>
                </a:rPr>
                <a:t>    尊重他人还要能够维护他人自尊心，推己及人，让他人觉得舒服。</a:t>
              </a:r>
              <a:endParaRPr kumimoji="1" lang="en-US" altLang="zh-CN" sz="2800" b="1" spc="-1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060" name="组合 2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8" name="矩形 7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0" name="椭圆 9">
              <a:hlinkClick r:id="rId2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3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4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3" name="椭圆 12">
              <a:hlinkClick r:id="rId5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4" name="椭圆 13">
              <a:hlinkClick r:id="rId6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45062" name="图片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3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3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人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5064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3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他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5065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6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5066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9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35" y="3078480"/>
            <a:ext cx="1362089" cy="18027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890962" y="1752918"/>
            <a:ext cx="7983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宋体" panose="02010600030101010101" pitchFamily="2" charset="-122"/>
              </a:rPr>
              <a:t>小结：人人生而平等，每个人都值得尊重。</a:t>
            </a:r>
            <a:endParaRPr kumimoji="1" lang="en-US" altLang="zh-CN" sz="3200" b="1" dirty="0">
              <a:latin typeface="宋体" panose="02010600030101010101" pitchFamily="2" charset="-122"/>
            </a:endParaRPr>
          </a:p>
        </p:txBody>
      </p:sp>
      <p:grpSp>
        <p:nvGrpSpPr>
          <p:cNvPr id="46084" name="组合 28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5" name="矩形 4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6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7" name="椭圆 6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8" name="椭圆 7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9" name="椭圆 8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0" name="椭圆 9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46085" name="图片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371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6" name="组合 35"/>
          <p:cNvGrpSpPr/>
          <p:nvPr/>
        </p:nvGrpSpPr>
        <p:grpSpPr bwMode="auto">
          <a:xfrm>
            <a:off x="-9525" y="4316413"/>
            <a:ext cx="425450" cy="425450"/>
            <a:chOff x="1225173" y="1628916"/>
            <a:chExt cx="578105" cy="578284"/>
          </a:xfrm>
        </p:grpSpPr>
        <p:sp>
          <p:nvSpPr>
            <p:cNvPr id="2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人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6087" name="组合 32"/>
          <p:cNvGrpSpPr/>
          <p:nvPr/>
        </p:nvGrpSpPr>
        <p:grpSpPr bwMode="auto">
          <a:xfrm>
            <a:off x="-9525" y="3879850"/>
            <a:ext cx="425450" cy="425450"/>
            <a:chOff x="1225173" y="1628916"/>
            <a:chExt cx="578105" cy="578284"/>
          </a:xfrm>
        </p:grpSpPr>
        <p:sp>
          <p:nvSpPr>
            <p:cNvPr id="3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他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6088" name="组合 27"/>
          <p:cNvGrpSpPr/>
          <p:nvPr/>
        </p:nvGrpSpPr>
        <p:grpSpPr bwMode="auto">
          <a:xfrm>
            <a:off x="-9525" y="3449638"/>
            <a:ext cx="425450" cy="425450"/>
            <a:chOff x="1225173" y="1628916"/>
            <a:chExt cx="578105" cy="578284"/>
          </a:xfrm>
        </p:grpSpPr>
        <p:sp>
          <p:nvSpPr>
            <p:cNvPr id="33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重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6089" name="组合 2"/>
          <p:cNvGrpSpPr/>
          <p:nvPr/>
        </p:nvGrpSpPr>
        <p:grpSpPr bwMode="auto">
          <a:xfrm>
            <a:off x="-9525" y="3024188"/>
            <a:ext cx="425450" cy="423862"/>
            <a:chOff x="1225173" y="1628916"/>
            <a:chExt cx="578105" cy="578284"/>
          </a:xfrm>
        </p:grpSpPr>
        <p:sp>
          <p:nvSpPr>
            <p:cNvPr id="36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尊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组合 10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14" name="矩形 13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5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6" name="椭圆 15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7" name="椭圆 16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8" name="椭圆 17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21" name="椭圆 20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rgbClr val="76A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24" name="椭圆 23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47107" name="图片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4346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8" name="组合 25"/>
          <p:cNvGrpSpPr/>
          <p:nvPr/>
        </p:nvGrpSpPr>
        <p:grpSpPr bwMode="auto">
          <a:xfrm>
            <a:off x="-9525" y="4322763"/>
            <a:ext cx="425450" cy="425450"/>
            <a:chOff x="1225173" y="1628916"/>
            <a:chExt cx="578105" cy="578284"/>
          </a:xfrm>
        </p:grpSpPr>
        <p:sp>
          <p:nvSpPr>
            <p:cNvPr id="27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计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7109" name="组合 28"/>
          <p:cNvGrpSpPr/>
          <p:nvPr/>
        </p:nvGrpSpPr>
        <p:grpSpPr bwMode="auto">
          <a:xfrm>
            <a:off x="-9525" y="3886200"/>
            <a:ext cx="425450" cy="425450"/>
            <a:chOff x="1225173" y="1628916"/>
            <a:chExt cx="578105" cy="578284"/>
          </a:xfrm>
        </p:grpSpPr>
        <p:sp>
          <p:nvSpPr>
            <p:cNvPr id="30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设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7110" name="组合 32"/>
          <p:cNvGrpSpPr/>
          <p:nvPr/>
        </p:nvGrpSpPr>
        <p:grpSpPr bwMode="auto">
          <a:xfrm>
            <a:off x="-9525" y="3455988"/>
            <a:ext cx="425450" cy="425450"/>
            <a:chOff x="1225173" y="1628916"/>
            <a:chExt cx="578105" cy="578284"/>
          </a:xfrm>
        </p:grpSpPr>
        <p:sp>
          <p:nvSpPr>
            <p:cNvPr id="3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书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7111" name="组合 36"/>
          <p:cNvGrpSpPr/>
          <p:nvPr/>
        </p:nvGrpSpPr>
        <p:grpSpPr bwMode="auto">
          <a:xfrm>
            <a:off x="-9525" y="3030538"/>
            <a:ext cx="425450" cy="423862"/>
            <a:chOff x="1225173" y="1628916"/>
            <a:chExt cx="578105" cy="578284"/>
          </a:xfrm>
        </p:grpSpPr>
        <p:sp>
          <p:nvSpPr>
            <p:cNvPr id="3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板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aphicFrame>
        <p:nvGraphicFramePr>
          <p:cNvPr id="5" name="图示 4"/>
          <p:cNvGraphicFramePr/>
          <p:nvPr/>
        </p:nvGraphicFramePr>
        <p:xfrm>
          <a:off x="915917" y="4505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2" name="矩形: 圆角 41"/>
          <p:cNvSpPr/>
          <p:nvPr/>
        </p:nvSpPr>
        <p:spPr>
          <a:xfrm>
            <a:off x="5670550" y="881063"/>
            <a:ext cx="2546350" cy="415925"/>
          </a:xfrm>
          <a:prstGeom prst="roundRect">
            <a:avLst>
              <a:gd name="adj" fmla="val 2577"/>
            </a:avLst>
          </a:prstGeom>
          <a:solidFill>
            <a:srgbClr val="F1F5F7"/>
          </a:solidFill>
          <a:ln w="38100">
            <a:solidFill>
              <a:srgbClr val="2F3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rPr>
              <a:t>知道尊重自己的表现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5670550" y="1409700"/>
            <a:ext cx="2760663" cy="415925"/>
          </a:xfrm>
          <a:prstGeom prst="roundRect">
            <a:avLst>
              <a:gd name="adj" fmla="val 2577"/>
            </a:avLst>
          </a:prstGeom>
          <a:solidFill>
            <a:srgbClr val="F1F5F7"/>
          </a:solidFill>
          <a:ln w="38100">
            <a:solidFill>
              <a:srgbClr val="2F3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rPr>
              <a:t>维护自己的尊严和利益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5670550" y="1938338"/>
            <a:ext cx="2760663" cy="415925"/>
          </a:xfrm>
          <a:prstGeom prst="roundRect">
            <a:avLst>
              <a:gd name="adj" fmla="val 2577"/>
            </a:avLst>
          </a:prstGeom>
          <a:solidFill>
            <a:srgbClr val="F1F5F7"/>
          </a:solidFill>
          <a:ln w="38100">
            <a:solidFill>
              <a:srgbClr val="2F3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rPr>
              <a:t>懂得维护自己应当适度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5670550" y="2930525"/>
            <a:ext cx="2546350" cy="415925"/>
          </a:xfrm>
          <a:prstGeom prst="roundRect">
            <a:avLst>
              <a:gd name="adj" fmla="val 2577"/>
            </a:avLst>
          </a:prstGeom>
          <a:solidFill>
            <a:srgbClr val="F1F5F7"/>
          </a:solidFill>
          <a:ln w="38100">
            <a:solidFill>
              <a:srgbClr val="2F3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rPr>
              <a:t>认识尊重他人的意义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5670550" y="3459163"/>
            <a:ext cx="3022600" cy="415925"/>
          </a:xfrm>
          <a:prstGeom prst="roundRect">
            <a:avLst>
              <a:gd name="adj" fmla="val 2577"/>
            </a:avLst>
          </a:prstGeom>
          <a:solidFill>
            <a:srgbClr val="F1F5F7"/>
          </a:solidFill>
          <a:ln w="38100">
            <a:solidFill>
              <a:srgbClr val="2F3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rPr>
              <a:t>分析尊重他人的具体言行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5670550" y="3987800"/>
            <a:ext cx="2557463" cy="415925"/>
          </a:xfrm>
          <a:prstGeom prst="roundRect">
            <a:avLst>
              <a:gd name="adj" fmla="val 2577"/>
            </a:avLst>
          </a:prstGeom>
          <a:solidFill>
            <a:srgbClr val="F1F5F7"/>
          </a:solidFill>
          <a:ln w="38100">
            <a:solidFill>
              <a:srgbClr val="2F3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rPr>
              <a:t>懂得维护他人的自尊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7119" name="组合 30"/>
          <p:cNvGrpSpPr/>
          <p:nvPr/>
        </p:nvGrpSpPr>
        <p:grpSpPr bwMode="auto">
          <a:xfrm>
            <a:off x="3451225" y="0"/>
            <a:ext cx="2241550" cy="866775"/>
            <a:chOff x="487363" y="-1"/>
            <a:chExt cx="2240227" cy="866775"/>
          </a:xfrm>
        </p:grpSpPr>
        <p:pic>
          <p:nvPicPr>
            <p:cNvPr id="47120" name="图片 3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5" b="11011"/>
            <a:stretch>
              <a:fillRect/>
            </a:stretch>
          </p:blipFill>
          <p:spPr bwMode="auto">
            <a:xfrm>
              <a:off x="487363" y="-1"/>
              <a:ext cx="2055812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1" name="文本框 2"/>
            <p:cNvSpPr txBox="1">
              <a:spLocks noChangeArrowheads="1"/>
            </p:cNvSpPr>
            <p:nvPr/>
          </p:nvSpPr>
          <p:spPr bwMode="auto">
            <a:xfrm>
              <a:off x="671778" y="194459"/>
              <a:ext cx="20558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"/>
          <p:cNvSpPr txBox="1">
            <a:spLocks noChangeArrowheads="1"/>
          </p:cNvSpPr>
          <p:nvPr/>
        </p:nvSpPr>
        <p:spPr bwMode="auto">
          <a:xfrm rot="-687637">
            <a:off x="365125" y="3517900"/>
            <a:ext cx="185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 录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63" name="组合 21"/>
          <p:cNvGrpSpPr/>
          <p:nvPr/>
        </p:nvGrpSpPr>
        <p:grpSpPr bwMode="auto">
          <a:xfrm>
            <a:off x="1890713" y="193675"/>
            <a:ext cx="6796087" cy="4848225"/>
            <a:chOff x="143419" y="924289"/>
            <a:chExt cx="6795379" cy="4849438"/>
          </a:xfrm>
        </p:grpSpPr>
        <p:grpSp>
          <p:nvGrpSpPr>
            <p:cNvPr id="15364" name="组合 1"/>
            <p:cNvGrpSpPr/>
            <p:nvPr/>
          </p:nvGrpSpPr>
          <p:grpSpPr bwMode="auto">
            <a:xfrm>
              <a:off x="143419" y="924289"/>
              <a:ext cx="6795379" cy="4849438"/>
              <a:chOff x="2182752" y="-914966"/>
              <a:chExt cx="10965633" cy="7825493"/>
            </a:xfrm>
          </p:grpSpPr>
          <p:pic>
            <p:nvPicPr>
              <p:cNvPr id="15370" name="图片 13">
                <a:hlinkClick r:id="rId1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89" t="8830" r="14792" b="8133"/>
              <a:stretch>
                <a:fillRect/>
              </a:stretch>
            </p:blipFill>
            <p:spPr bwMode="auto">
              <a:xfrm>
                <a:off x="2182752" y="-914966"/>
                <a:ext cx="3930832" cy="456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图片 11">
                <a:hlinkClick r:id="rId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89" t="8830" r="14792" b="8133"/>
              <a:stretch>
                <a:fillRect/>
              </a:stretch>
            </p:blipFill>
            <p:spPr bwMode="auto">
              <a:xfrm>
                <a:off x="5970895" y="-312879"/>
                <a:ext cx="3590301" cy="3985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图片 7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89" t="8830" r="14792" b="8133"/>
              <a:stretch>
                <a:fillRect/>
              </a:stretch>
            </p:blipFill>
            <p:spPr bwMode="auto">
              <a:xfrm>
                <a:off x="9558085" y="-762332"/>
                <a:ext cx="3590300" cy="3985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图片 22">
                <a:hlinkClick r:id="rId6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89" t="8830" r="14792" b="8133"/>
              <a:stretch>
                <a:fillRect/>
              </a:stretch>
            </p:blipFill>
            <p:spPr bwMode="auto">
              <a:xfrm>
                <a:off x="4294616" y="2924903"/>
                <a:ext cx="3590299" cy="3985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4" name="图片 26">
                <a:hlinkClick r:id="rId7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89" t="8830" r="14792" b="8133"/>
              <a:stretch>
                <a:fillRect/>
              </a:stretch>
            </p:blipFill>
            <p:spPr bwMode="auto">
              <a:xfrm>
                <a:off x="8017943" y="2886244"/>
                <a:ext cx="3590300" cy="3985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5" name="文本框 2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1809" y="1935173"/>
              <a:ext cx="1788622" cy="85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1 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每个人都应得到尊重</a:t>
              </a:r>
              <a:endParaRPr lang="zh-CN" altLang="en-US" sz="2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66" name="文本框 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739488" y="2310005"/>
              <a:ext cx="1601314" cy="44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2 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尊重自己</a:t>
              </a:r>
              <a:endParaRPr lang="zh-CN" altLang="en-US" sz="2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67" name="文本框 2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86637" y="2087668"/>
              <a:ext cx="1602496" cy="44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3 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尊重他人</a:t>
              </a:r>
              <a:endParaRPr lang="zh-CN" altLang="en-US" sz="2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68" name="文本框 2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722121" y="4364940"/>
              <a:ext cx="1602496" cy="44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4 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  <a:endParaRPr lang="zh-CN" altLang="en-US" sz="2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69" name="文本框 2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029458" y="4340984"/>
              <a:ext cx="1602496" cy="44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5 </a:t>
              </a:r>
              <a:r>
                <a:rPr lang="zh-CN" altLang="en-US" sz="2200" b="1"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组合 2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4" name="矩形 3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5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6" name="椭圆 5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7" name="椭圆 6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8" name="椭圆 7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9" name="椭圆 8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pic>
        <p:nvPicPr>
          <p:cNvPr id="49155" name="图片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52388" y="4849813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6" name="组合 13"/>
          <p:cNvGrpSpPr/>
          <p:nvPr/>
        </p:nvGrpSpPr>
        <p:grpSpPr bwMode="auto">
          <a:xfrm>
            <a:off x="-9525" y="4329113"/>
            <a:ext cx="425450" cy="425450"/>
            <a:chOff x="1225173" y="1628916"/>
            <a:chExt cx="578105" cy="578284"/>
          </a:xfrm>
        </p:grpSpPr>
        <p:sp>
          <p:nvSpPr>
            <p:cNvPr id="15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业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9157" name="组合 16"/>
          <p:cNvGrpSpPr/>
          <p:nvPr/>
        </p:nvGrpSpPr>
        <p:grpSpPr bwMode="auto">
          <a:xfrm>
            <a:off x="-9525" y="3892550"/>
            <a:ext cx="425450" cy="425450"/>
            <a:chOff x="1225173" y="1628916"/>
            <a:chExt cx="578105" cy="578284"/>
          </a:xfrm>
        </p:grpSpPr>
        <p:sp>
          <p:nvSpPr>
            <p:cNvPr id="18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作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9158" name="组合 19"/>
          <p:cNvGrpSpPr/>
          <p:nvPr/>
        </p:nvGrpSpPr>
        <p:grpSpPr bwMode="auto">
          <a:xfrm>
            <a:off x="-9525" y="3462338"/>
            <a:ext cx="425450" cy="425450"/>
            <a:chOff x="1225173" y="1628916"/>
            <a:chExt cx="578105" cy="578284"/>
          </a:xfrm>
        </p:grpSpPr>
        <p:sp>
          <p:nvSpPr>
            <p:cNvPr id="21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29487" y="1637547"/>
              <a:ext cx="560848" cy="561022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后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49159" name="组合 22"/>
          <p:cNvGrpSpPr/>
          <p:nvPr/>
        </p:nvGrpSpPr>
        <p:grpSpPr bwMode="auto">
          <a:xfrm>
            <a:off x="-9525" y="3036888"/>
            <a:ext cx="425450" cy="423862"/>
            <a:chOff x="1225173" y="1628916"/>
            <a:chExt cx="578105" cy="578284"/>
          </a:xfrm>
        </p:grpSpPr>
        <p:sp>
          <p:nvSpPr>
            <p:cNvPr id="24" name="Rectangle 34"/>
            <p:cNvSpPr/>
            <p:nvPr/>
          </p:nvSpPr>
          <p:spPr>
            <a:xfrm rot="900000">
              <a:off x="1225173" y="1628916"/>
              <a:ext cx="578105" cy="578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29487" y="1637579"/>
              <a:ext cx="560848" cy="560957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课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1552575" y="1249363"/>
            <a:ext cx="6343650" cy="2767012"/>
            <a:chOff x="709913" y="1759028"/>
            <a:chExt cx="7415515" cy="4479727"/>
          </a:xfrm>
        </p:grpSpPr>
        <p:pic>
          <p:nvPicPr>
            <p:cNvPr id="47115" name="图片 27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40721" y="5731003"/>
              <a:ext cx="7384707" cy="507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16" name="图片 28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9913" y="1759028"/>
              <a:ext cx="7384707" cy="507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文本框 3"/>
          <p:cNvSpPr txBox="1">
            <a:spLocks noChangeArrowheads="1"/>
          </p:cNvSpPr>
          <p:nvPr/>
        </p:nvSpPr>
        <p:spPr bwMode="auto">
          <a:xfrm>
            <a:off x="1501775" y="1900238"/>
            <a:ext cx="641985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3200" b="1">
                <a:latin typeface="宋体" panose="02010600030101010101" pitchFamily="2" charset="-122"/>
              </a:rPr>
              <a:t>课后搜集与“尊重”有关的故事，与同学们一起分享。</a:t>
            </a:r>
            <a:endParaRPr kumimoji="1" lang="en-US" altLang="zh-CN" sz="3200" b="1">
              <a:latin typeface="宋体" panose="02010600030101010101" pitchFamily="2" charset="-122"/>
            </a:endParaRPr>
          </a:p>
        </p:txBody>
      </p:sp>
      <p:grpSp>
        <p:nvGrpSpPr>
          <p:cNvPr id="49162" name="组合 27"/>
          <p:cNvGrpSpPr/>
          <p:nvPr/>
        </p:nvGrpSpPr>
        <p:grpSpPr bwMode="auto">
          <a:xfrm>
            <a:off x="3451225" y="0"/>
            <a:ext cx="2241550" cy="866775"/>
            <a:chOff x="487363" y="-1"/>
            <a:chExt cx="2240227" cy="866775"/>
          </a:xfrm>
        </p:grpSpPr>
        <p:pic>
          <p:nvPicPr>
            <p:cNvPr id="49163" name="图片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5" b="11011"/>
            <a:stretch>
              <a:fillRect/>
            </a:stretch>
          </p:blipFill>
          <p:spPr bwMode="auto">
            <a:xfrm>
              <a:off x="487363" y="-1"/>
              <a:ext cx="2055812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4" name="文本框 2"/>
            <p:cNvSpPr txBox="1">
              <a:spLocks noChangeArrowheads="1"/>
            </p:cNvSpPr>
            <p:nvPr/>
          </p:nvSpPr>
          <p:spPr bwMode="auto">
            <a:xfrm>
              <a:off x="671778" y="194459"/>
              <a:ext cx="20558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7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23" name="矩形 22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9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20" name="椭圆 19">
              <a:hlinkClick r:id="rId1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>
                  <a:solidFill>
                    <a:schemeClr val="bg1"/>
                  </a:solidFill>
                </a:rPr>
                <a:t>1</a:t>
              </a: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21" name="椭圆 20">
              <a:hlinkClick r:id="rId2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>
                  <a:solidFill>
                    <a:schemeClr val="bg1"/>
                  </a:solidFill>
                </a:rPr>
                <a:t>2</a:t>
              </a: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22" name="椭圆 21">
              <a:hlinkClick r:id="rId3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>
                  <a:solidFill>
                    <a:schemeClr val="bg1"/>
                  </a:solidFill>
                </a:rPr>
                <a:t>3</a:t>
              </a: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68" name="椭圆 67">
              <a:hlinkClick r:id="rId4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>
                  <a:solidFill>
                    <a:schemeClr val="bg1"/>
                  </a:solidFill>
                </a:rPr>
                <a:t>4</a:t>
              </a: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69" name="椭圆 68">
              <a:hlinkClick r:id="rId5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>
                  <a:solidFill>
                    <a:schemeClr val="bg1"/>
                  </a:solidFill>
                </a:rPr>
                <a:t>5</a:t>
              </a:r>
              <a:endParaRPr lang="zh-CN" altLang="en-US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87" name="组合 23"/>
          <p:cNvGrpSpPr/>
          <p:nvPr/>
        </p:nvGrpSpPr>
        <p:grpSpPr bwMode="auto">
          <a:xfrm>
            <a:off x="2562225" y="117475"/>
            <a:ext cx="4019550" cy="579438"/>
            <a:chOff x="1134301" y="1952144"/>
            <a:chExt cx="4496666" cy="2654344"/>
          </a:xfrm>
        </p:grpSpPr>
        <p:sp>
          <p:nvSpPr>
            <p:cNvPr id="25" name="矩形: 圆角 24"/>
            <p:cNvSpPr/>
            <p:nvPr/>
          </p:nvSpPr>
          <p:spPr>
            <a:xfrm>
              <a:off x="1350965" y="2163039"/>
              <a:ext cx="4280002" cy="2443449"/>
            </a:xfrm>
            <a:prstGeom prst="roundRect">
              <a:avLst>
                <a:gd name="adj" fmla="val 2577"/>
              </a:avLst>
            </a:prstGeom>
            <a:pattFill prst="wdUpDiag">
              <a:fgClr>
                <a:srgbClr val="63B5F3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1247961" y="2061229"/>
              <a:ext cx="4280002" cy="2443449"/>
            </a:xfrm>
            <a:prstGeom prst="roundRect">
              <a:avLst>
                <a:gd name="adj" fmla="val 2577"/>
              </a:avLst>
            </a:prstGeom>
            <a:solidFill>
              <a:srgbClr val="32B1CB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1134301" y="1952144"/>
              <a:ext cx="4280002" cy="2443449"/>
            </a:xfrm>
            <a:prstGeom prst="roundRect">
              <a:avLst>
                <a:gd name="adj" fmla="val 2577"/>
              </a:avLst>
            </a:prstGeom>
            <a:solidFill>
              <a:srgbClr val="F1F5F7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每个人都应得到尊重</a:t>
              </a:r>
              <a:endPara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6388" name="组合 1"/>
          <p:cNvGrpSpPr/>
          <p:nvPr/>
        </p:nvGrpSpPr>
        <p:grpSpPr bwMode="auto">
          <a:xfrm>
            <a:off x="55563" y="2546350"/>
            <a:ext cx="300037" cy="2551113"/>
            <a:chOff x="-475" y="3317172"/>
            <a:chExt cx="578103" cy="4914143"/>
          </a:xfrm>
        </p:grpSpPr>
        <p:sp>
          <p:nvSpPr>
            <p:cNvPr id="29" name="Rectangle 34"/>
            <p:cNvSpPr/>
            <p:nvPr/>
          </p:nvSpPr>
          <p:spPr>
            <a:xfrm rot="207939">
              <a:off x="-475" y="3317172"/>
              <a:ext cx="578103" cy="4914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700" y="3329404"/>
              <a:ext cx="562810" cy="4901911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每个人都应得到尊重</a:t>
              </a:r>
              <a:endPara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16389" name="图片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366713" y="4822825"/>
            <a:ext cx="2936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文本框 3"/>
          <p:cNvSpPr txBox="1">
            <a:spLocks noChangeArrowheads="1"/>
          </p:cNvSpPr>
          <p:nvPr/>
        </p:nvSpPr>
        <p:spPr bwMode="auto">
          <a:xfrm>
            <a:off x="2195513" y="1047750"/>
            <a:ext cx="6127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在生活中，我们会遇到不同的人，其中很多人是我们非常尊重的。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09838" y="2647950"/>
            <a:ext cx="5084762" cy="1839913"/>
            <a:chOff x="1162681" y="2486024"/>
            <a:chExt cx="5084349" cy="1840667"/>
          </a:xfrm>
        </p:grpSpPr>
        <p:pic>
          <p:nvPicPr>
            <p:cNvPr id="16392" name="图片 7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62681" y="2486024"/>
              <a:ext cx="5084349" cy="1840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文本框 3"/>
            <p:cNvSpPr txBox="1">
              <a:spLocks noChangeArrowheads="1"/>
            </p:cNvSpPr>
            <p:nvPr/>
          </p:nvSpPr>
          <p:spPr bwMode="auto">
            <a:xfrm>
              <a:off x="1924050" y="2947324"/>
              <a:ext cx="3390900" cy="607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kumimoji="1" lang="zh-CN" altLang="en-US" sz="3000" b="1">
                  <a:latin typeface="宋体" panose="02010600030101010101" pitchFamily="2" charset="-122"/>
                </a:rPr>
                <a:t>你最尊重的人是谁？</a:t>
              </a:r>
              <a:endParaRPr kumimoji="1" lang="en-US" altLang="zh-CN" sz="3000" b="1"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0318" y="2110990"/>
            <a:ext cx="3800214" cy="2399480"/>
          </a:xfrm>
          <a:prstGeom prst="ellipse">
            <a:avLst/>
          </a:prstGeom>
        </p:spPr>
      </p:pic>
      <p:grpSp>
        <p:nvGrpSpPr>
          <p:cNvPr id="6" name="组合 5"/>
          <p:cNvGrpSpPr/>
          <p:nvPr/>
        </p:nvGrpSpPr>
        <p:grpSpPr bwMode="auto">
          <a:xfrm>
            <a:off x="777875" y="622300"/>
            <a:ext cx="2927350" cy="2705100"/>
            <a:chOff x="66671" y="1409700"/>
            <a:chExt cx="3638553" cy="2705099"/>
          </a:xfrm>
        </p:grpSpPr>
        <p:pic>
          <p:nvPicPr>
            <p:cNvPr id="18457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3" r="3857" b="6187"/>
            <a:stretch>
              <a:fillRect/>
            </a:stretch>
          </p:blipFill>
          <p:spPr bwMode="auto">
            <a:xfrm flipH="1">
              <a:off x="66671" y="1409700"/>
              <a:ext cx="3638553" cy="270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3"/>
            <p:cNvSpPr txBox="1">
              <a:spLocks noChangeArrowheads="1"/>
            </p:cNvSpPr>
            <p:nvPr/>
          </p:nvSpPr>
          <p:spPr bwMode="auto">
            <a:xfrm>
              <a:off x="190982" y="1938338"/>
              <a:ext cx="3389932" cy="1468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为国争光的科学家和运动员最让我尊重。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3378200" y="401638"/>
            <a:ext cx="2968625" cy="1604962"/>
            <a:chOff x="1992873" y="281433"/>
            <a:chExt cx="2967498" cy="1604201"/>
          </a:xfrm>
        </p:grpSpPr>
        <p:pic>
          <p:nvPicPr>
            <p:cNvPr id="18455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873" y="281433"/>
              <a:ext cx="2967498" cy="160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2134107" y="568634"/>
              <a:ext cx="2685030" cy="9885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我最尊重的人是我爸爸。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991100" y="947738"/>
            <a:ext cx="3638550" cy="1866900"/>
            <a:chOff x="66671" y="1609725"/>
            <a:chExt cx="3638553" cy="1866900"/>
          </a:xfrm>
        </p:grpSpPr>
        <p:pic>
          <p:nvPicPr>
            <p:cNvPr id="18453" name="图片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3" r="3857" b="6187"/>
            <a:stretch>
              <a:fillRect/>
            </a:stretch>
          </p:blipFill>
          <p:spPr bwMode="auto">
            <a:xfrm>
              <a:off x="66671" y="1609725"/>
              <a:ext cx="3638553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3"/>
            <p:cNvSpPr txBox="1">
              <a:spLocks noChangeArrowheads="1"/>
            </p:cNvSpPr>
            <p:nvPr/>
          </p:nvSpPr>
          <p:spPr bwMode="auto">
            <a:xfrm>
              <a:off x="114296" y="1938337"/>
              <a:ext cx="3390903" cy="9874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在学校里，成绩好、表现好的同学令我尊重。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6055845" y="2758690"/>
            <a:ext cx="3157538" cy="2032000"/>
            <a:chOff x="6073028" y="2152419"/>
            <a:chExt cx="3156730" cy="203254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3028" y="2152419"/>
              <a:ext cx="3156730" cy="203254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3"/>
            <p:cNvSpPr txBox="1">
              <a:spLocks noChangeArrowheads="1"/>
            </p:cNvSpPr>
            <p:nvPr/>
          </p:nvSpPr>
          <p:spPr bwMode="auto">
            <a:xfrm>
              <a:off x="6266653" y="2427129"/>
              <a:ext cx="2528241" cy="98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我尊重的人可以是我自己吗？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8439" name="组合 17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30" name="矩形 29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31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32" name="椭圆 31">
              <a:hlinkClick r:id="rId5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33" name="椭圆 32">
              <a:hlinkClick r:id="rId6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34" name="椭圆 33">
              <a:hlinkClick r:id="rId7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35" name="椭圆 34">
              <a:hlinkClick r:id="rId8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36" name="椭圆 35">
              <a:hlinkClick r:id="rId9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grpSp>
        <p:nvGrpSpPr>
          <p:cNvPr id="18440" name="组合 1"/>
          <p:cNvGrpSpPr/>
          <p:nvPr/>
        </p:nvGrpSpPr>
        <p:grpSpPr bwMode="auto">
          <a:xfrm>
            <a:off x="55563" y="2546350"/>
            <a:ext cx="300037" cy="2551113"/>
            <a:chOff x="-475" y="3317172"/>
            <a:chExt cx="578103" cy="4914143"/>
          </a:xfrm>
        </p:grpSpPr>
        <p:sp>
          <p:nvSpPr>
            <p:cNvPr id="28" name="Rectangle 34"/>
            <p:cNvSpPr/>
            <p:nvPr/>
          </p:nvSpPr>
          <p:spPr>
            <a:xfrm rot="207939">
              <a:off x="-475" y="3317172"/>
              <a:ext cx="578103" cy="4914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00" y="3329404"/>
              <a:ext cx="562810" cy="4901911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每个人都应得到尊重</a:t>
              </a:r>
              <a:endPara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18441" name="图片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366713" y="4822825"/>
            <a:ext cx="2936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3367" y="3121021"/>
            <a:ext cx="1147084" cy="152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5" name="组合 34"/>
          <p:cNvGrpSpPr/>
          <p:nvPr/>
        </p:nvGrpSpPr>
        <p:grpSpPr bwMode="auto">
          <a:xfrm>
            <a:off x="528638" y="1281113"/>
            <a:ext cx="2927350" cy="2705100"/>
            <a:chOff x="66671" y="1409700"/>
            <a:chExt cx="3638553" cy="2705099"/>
          </a:xfrm>
        </p:grpSpPr>
        <p:pic>
          <p:nvPicPr>
            <p:cNvPr id="19489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3" r="3857" b="6187"/>
            <a:stretch>
              <a:fillRect/>
            </a:stretch>
          </p:blipFill>
          <p:spPr bwMode="auto">
            <a:xfrm flipH="1">
              <a:off x="66671" y="1409700"/>
              <a:ext cx="3638553" cy="270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文本框 3"/>
            <p:cNvSpPr txBox="1">
              <a:spLocks noChangeArrowheads="1"/>
            </p:cNvSpPr>
            <p:nvPr/>
          </p:nvSpPr>
          <p:spPr bwMode="auto">
            <a:xfrm>
              <a:off x="190981" y="1938337"/>
              <a:ext cx="3389932" cy="1468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为国争光的科学家和运动员最让我尊重。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867275" y="623888"/>
            <a:ext cx="3638550" cy="1866900"/>
            <a:chOff x="66671" y="1609725"/>
            <a:chExt cx="3638553" cy="1866900"/>
          </a:xfrm>
        </p:grpSpPr>
        <p:pic>
          <p:nvPicPr>
            <p:cNvPr id="19487" name="图片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3" r="3857" b="6187"/>
            <a:stretch>
              <a:fillRect/>
            </a:stretch>
          </p:blipFill>
          <p:spPr bwMode="auto">
            <a:xfrm>
              <a:off x="66671" y="1609725"/>
              <a:ext cx="3638553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3"/>
            <p:cNvSpPr txBox="1">
              <a:spLocks noChangeArrowheads="1"/>
            </p:cNvSpPr>
            <p:nvPr/>
          </p:nvSpPr>
          <p:spPr bwMode="auto">
            <a:xfrm>
              <a:off x="114296" y="1938337"/>
              <a:ext cx="3390903" cy="9874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在学校里，成绩好、表现好的同学令我尊重。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992313" y="280988"/>
            <a:ext cx="2968625" cy="1604962"/>
            <a:chOff x="1992873" y="281433"/>
            <a:chExt cx="2967498" cy="1604201"/>
          </a:xfrm>
        </p:grpSpPr>
        <p:pic>
          <p:nvPicPr>
            <p:cNvPr id="19485" name="图片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873" y="281433"/>
              <a:ext cx="2967498" cy="160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3"/>
            <p:cNvSpPr txBox="1">
              <a:spLocks noChangeArrowheads="1"/>
            </p:cNvSpPr>
            <p:nvPr/>
          </p:nvSpPr>
          <p:spPr bwMode="auto">
            <a:xfrm>
              <a:off x="2134106" y="568634"/>
              <a:ext cx="2685030" cy="9885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我最尊重的人是我爸爸。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9467" name="组合 17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24" name="矩形 23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25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26" name="椭圆 25">
              <a:hlinkClick r:id="rId4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27" name="椭圆 26">
              <a:hlinkClick r:id="rId5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28" name="椭圆 27">
              <a:hlinkClick r:id="rId6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29" name="椭圆 28">
              <a:hlinkClick r:id="rId7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30" name="椭圆 29">
              <a:hlinkClick r:id="rId8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grpSp>
        <p:nvGrpSpPr>
          <p:cNvPr id="19468" name="组合 1"/>
          <p:cNvGrpSpPr/>
          <p:nvPr/>
        </p:nvGrpSpPr>
        <p:grpSpPr bwMode="auto">
          <a:xfrm>
            <a:off x="55563" y="2546350"/>
            <a:ext cx="300037" cy="2551113"/>
            <a:chOff x="-475" y="3317172"/>
            <a:chExt cx="578103" cy="4914143"/>
          </a:xfrm>
        </p:grpSpPr>
        <p:sp>
          <p:nvSpPr>
            <p:cNvPr id="38" name="Rectangle 34"/>
            <p:cNvSpPr/>
            <p:nvPr/>
          </p:nvSpPr>
          <p:spPr>
            <a:xfrm rot="207939">
              <a:off x="-475" y="3317172"/>
              <a:ext cx="578103" cy="4914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700" y="3329404"/>
              <a:ext cx="562810" cy="4901911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每个人都应得到尊重</a:t>
              </a:r>
              <a:endPara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19469" name="图片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366713" y="4822825"/>
            <a:ext cx="2936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83" y="2163762"/>
            <a:ext cx="900941" cy="1401914"/>
          </a:xfrm>
          <a:prstGeom prst="ellipse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0671" y="2005813"/>
            <a:ext cx="892625" cy="1587336"/>
          </a:xfrm>
          <a:prstGeom prst="ellipse">
            <a:avLst/>
          </a:prstGeom>
        </p:spPr>
      </p:pic>
      <p:grpSp>
        <p:nvGrpSpPr>
          <p:cNvPr id="10" name="组合 9"/>
          <p:cNvGrpSpPr/>
          <p:nvPr/>
        </p:nvGrpSpPr>
        <p:grpSpPr bwMode="auto">
          <a:xfrm>
            <a:off x="4729072" y="1432716"/>
            <a:ext cx="4348163" cy="1454150"/>
            <a:chOff x="2009403" y="2538118"/>
            <a:chExt cx="4348160" cy="1453009"/>
          </a:xfrm>
        </p:grpSpPr>
        <p:pic>
          <p:nvPicPr>
            <p:cNvPr id="19481" name="图片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403" y="2538118"/>
              <a:ext cx="4348160" cy="145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文本框 3"/>
            <p:cNvSpPr txBox="1">
              <a:spLocks noChangeArrowheads="1"/>
            </p:cNvSpPr>
            <p:nvPr/>
          </p:nvSpPr>
          <p:spPr bwMode="auto">
            <a:xfrm>
              <a:off x="2575454" y="2871124"/>
              <a:ext cx="3405873" cy="573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kumimoji="1" lang="zh-CN" altLang="en-US" sz="2800" b="1">
                  <a:latin typeface="宋体" panose="02010600030101010101" pitchFamily="2" charset="-122"/>
                </a:rPr>
                <a:t>与自己关系亲近的人</a:t>
              </a:r>
              <a:endParaRPr kumimoji="1" lang="en-US" altLang="zh-CN" sz="2800" b="1">
                <a:latin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855134" y="2652713"/>
            <a:ext cx="4105275" cy="1425575"/>
            <a:chOff x="1876053" y="2567866"/>
            <a:chExt cx="4105275" cy="1425450"/>
          </a:xfrm>
        </p:grpSpPr>
        <p:pic>
          <p:nvPicPr>
            <p:cNvPr id="19483" name="图片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053" y="2567866"/>
              <a:ext cx="4105275" cy="1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4" name="文本框 3"/>
            <p:cNvSpPr txBox="1">
              <a:spLocks noChangeArrowheads="1"/>
            </p:cNvSpPr>
            <p:nvPr/>
          </p:nvSpPr>
          <p:spPr bwMode="auto">
            <a:xfrm>
              <a:off x="2575455" y="2871124"/>
              <a:ext cx="2876922" cy="607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kumimoji="1" lang="zh-CN" altLang="en-US" sz="3000" b="1">
                  <a:latin typeface="宋体" panose="02010600030101010101" pitchFamily="2" charset="-122"/>
                </a:rPr>
                <a:t>社会名人、伟人</a:t>
              </a:r>
              <a:endParaRPr kumimoji="1" lang="en-US" altLang="zh-CN" sz="3000" b="1">
                <a:latin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4319853" y="3559472"/>
            <a:ext cx="3733800" cy="1452562"/>
            <a:chOff x="2009403" y="2538118"/>
            <a:chExt cx="3733801" cy="1453009"/>
          </a:xfrm>
        </p:grpSpPr>
        <p:pic>
          <p:nvPicPr>
            <p:cNvPr id="19479" name="图片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403" y="2538118"/>
              <a:ext cx="3733801" cy="145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0" name="文本框 3"/>
            <p:cNvSpPr txBox="1">
              <a:spLocks noChangeArrowheads="1"/>
            </p:cNvSpPr>
            <p:nvPr/>
          </p:nvSpPr>
          <p:spPr bwMode="auto">
            <a:xfrm>
              <a:off x="2575454" y="2871124"/>
              <a:ext cx="2767699" cy="573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kumimoji="1" lang="zh-CN" altLang="en-US" sz="2800" b="1">
                  <a:latin typeface="宋体" panose="02010600030101010101" pitchFamily="2" charset="-122"/>
                </a:rPr>
                <a:t>有突出成就的人</a:t>
              </a:r>
              <a:endParaRPr kumimoji="1" lang="en-US" altLang="zh-CN" sz="2800" b="1"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708025" y="525463"/>
            <a:ext cx="81629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谈到尊重，我们往往关注取得一定成就的人，忽视身边默默无闻的人。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3" t="8517" r="5801" b="13420"/>
          <a:stretch>
            <a:fillRect/>
          </a:stretch>
        </p:blipFill>
        <p:spPr bwMode="auto">
          <a:xfrm>
            <a:off x="660400" y="1706563"/>
            <a:ext cx="23844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3333" r="17812" b="8704"/>
          <a:stretch>
            <a:fillRect/>
          </a:stretch>
        </p:blipFill>
        <p:spPr bwMode="auto">
          <a:xfrm>
            <a:off x="3127375" y="1706563"/>
            <a:ext cx="276225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9" b="16197"/>
          <a:stretch>
            <a:fillRect/>
          </a:stretch>
        </p:blipFill>
        <p:spPr bwMode="auto">
          <a:xfrm>
            <a:off x="5972175" y="1706563"/>
            <a:ext cx="281463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1482725" y="3600450"/>
            <a:ext cx="6611938" cy="1254125"/>
            <a:chOff x="-949839" y="1952144"/>
            <a:chExt cx="6580806" cy="5756579"/>
          </a:xfrm>
        </p:grpSpPr>
        <p:sp>
          <p:nvSpPr>
            <p:cNvPr id="11" name="矩形: 圆角 10"/>
            <p:cNvSpPr/>
            <p:nvPr/>
          </p:nvSpPr>
          <p:spPr>
            <a:xfrm>
              <a:off x="1352258" y="2163464"/>
              <a:ext cx="4278709" cy="5545259"/>
            </a:xfrm>
            <a:prstGeom prst="roundRect">
              <a:avLst>
                <a:gd name="adj" fmla="val 2577"/>
              </a:avLst>
            </a:prstGeom>
            <a:pattFill prst="wdUpDiag">
              <a:fgClr>
                <a:srgbClr val="63B5F3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247977" y="2061448"/>
              <a:ext cx="4280288" cy="5545259"/>
            </a:xfrm>
            <a:prstGeom prst="roundRect">
              <a:avLst>
                <a:gd name="adj" fmla="val 2577"/>
              </a:avLst>
            </a:prstGeom>
            <a:solidFill>
              <a:srgbClr val="32B1CB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-949839" y="1952144"/>
              <a:ext cx="6364342" cy="5545264"/>
            </a:xfrm>
            <a:prstGeom prst="roundRect">
              <a:avLst>
                <a:gd name="adj" fmla="val 2577"/>
              </a:avLst>
            </a:prstGeom>
            <a:solidFill>
              <a:srgbClr val="F1F5F7"/>
            </a:solidFill>
            <a:ln w="38100">
              <a:solidFill>
                <a:srgbClr val="2F3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sym typeface="+mn-lt"/>
                </a:rPr>
                <a:t>    你是否尊重过这些默默无闻的人？他们值得大家尊重吗？</a:t>
              </a:r>
              <a:endParaRPr kumimoji="1"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lt"/>
              </a:endParaRPr>
            </a:p>
          </p:txBody>
        </p:sp>
      </p:grpSp>
      <p:grpSp>
        <p:nvGrpSpPr>
          <p:cNvPr id="20487" name="组合 17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18" name="矩形 17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9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20" name="椭圆 19">
              <a:hlinkClick r:id="rId4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21" name="椭圆 20">
              <a:hlinkClick r:id="rId5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22" name="椭圆 21">
              <a:hlinkClick r:id="rId6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23" name="椭圆 22">
              <a:hlinkClick r:id="rId7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24" name="椭圆 23">
              <a:hlinkClick r:id="rId8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grpSp>
        <p:nvGrpSpPr>
          <p:cNvPr id="20488" name="组合 1"/>
          <p:cNvGrpSpPr/>
          <p:nvPr/>
        </p:nvGrpSpPr>
        <p:grpSpPr bwMode="auto">
          <a:xfrm>
            <a:off x="55563" y="2546350"/>
            <a:ext cx="300037" cy="2551113"/>
            <a:chOff x="-475" y="3317172"/>
            <a:chExt cx="578103" cy="4914143"/>
          </a:xfrm>
        </p:grpSpPr>
        <p:sp>
          <p:nvSpPr>
            <p:cNvPr id="28" name="Rectangle 34"/>
            <p:cNvSpPr/>
            <p:nvPr/>
          </p:nvSpPr>
          <p:spPr>
            <a:xfrm rot="207939">
              <a:off x="-475" y="3317172"/>
              <a:ext cx="578103" cy="4914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00" y="3329404"/>
              <a:ext cx="562810" cy="4901911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每个人都应得到尊重</a:t>
              </a:r>
              <a:endPara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0489" name="图片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366713" y="4822825"/>
            <a:ext cx="2936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老鞋匠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68284" y="1606471"/>
            <a:ext cx="5807432" cy="305431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pic>
        <p:nvPicPr>
          <p:cNvPr id="19459" name="图片 2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133850"/>
            <a:ext cx="981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3"/>
          <p:cNvSpPr txBox="1">
            <a:spLocks noChangeArrowheads="1"/>
          </p:cNvSpPr>
          <p:nvPr/>
        </p:nvSpPr>
        <p:spPr bwMode="auto">
          <a:xfrm>
            <a:off x="2619375" y="887413"/>
            <a:ext cx="39052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000" b="1">
                <a:latin typeface="宋体" panose="02010600030101010101" pitchFamily="2" charset="-122"/>
              </a:rPr>
              <a:t>坚守七十年的老鞋匠</a:t>
            </a:r>
            <a:endParaRPr kumimoji="1" lang="en-US" altLang="zh-CN" sz="3000" b="1">
              <a:latin typeface="宋体" panose="02010600030101010101" pitchFamily="2" charset="-122"/>
            </a:endParaRPr>
          </a:p>
        </p:txBody>
      </p:sp>
      <p:grpSp>
        <p:nvGrpSpPr>
          <p:cNvPr id="21509" name="组合 17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6" name="矩形 5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7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8" name="椭圆 7">
              <a:hlinkClick r:id="rId6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9" name="椭圆 8">
              <a:hlinkClick r:id="rId7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0" name="椭圆 9">
              <a:hlinkClick r:id="rId8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1" name="椭圆 10">
              <a:hlinkClick r:id="rId9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2" name="椭圆 11">
              <a:hlinkClick r:id="rId10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549275" y="203200"/>
            <a:ext cx="8324850" cy="6080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kumimoji="1" lang="zh-CN" altLang="en-US" sz="3000" b="1" dirty="0">
                <a:latin typeface="宋体" panose="02010600030101010101" pitchFamily="2" charset="-122"/>
                <a:ea typeface="+mn-ea"/>
              </a:rPr>
              <a:t>你还知道身边有哪些值得尊重的普通人？</a:t>
            </a:r>
            <a:endParaRPr kumimoji="1" lang="en-US" altLang="zh-CN" sz="3000" b="1" dirty="0">
              <a:latin typeface="宋体" panose="02010600030101010101" pitchFamily="2" charset="-122"/>
              <a:ea typeface="+mn-ea"/>
            </a:endParaRPr>
          </a:p>
        </p:txBody>
      </p:sp>
      <p:grpSp>
        <p:nvGrpSpPr>
          <p:cNvPr id="21511" name="组合 1"/>
          <p:cNvGrpSpPr/>
          <p:nvPr/>
        </p:nvGrpSpPr>
        <p:grpSpPr bwMode="auto">
          <a:xfrm>
            <a:off x="55563" y="2546350"/>
            <a:ext cx="300037" cy="2551113"/>
            <a:chOff x="-475" y="3317172"/>
            <a:chExt cx="578103" cy="4914143"/>
          </a:xfrm>
        </p:grpSpPr>
        <p:sp>
          <p:nvSpPr>
            <p:cNvPr id="19" name="Rectangle 34"/>
            <p:cNvSpPr/>
            <p:nvPr/>
          </p:nvSpPr>
          <p:spPr>
            <a:xfrm rot="207939">
              <a:off x="-475" y="3317172"/>
              <a:ext cx="578103" cy="4914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700" y="3329404"/>
              <a:ext cx="562810" cy="4901911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每个人都应得到尊重</a:t>
              </a:r>
              <a:endPara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1512" name="图片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366713" y="4822825"/>
            <a:ext cx="2936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619125" y="2792413"/>
            <a:ext cx="7905750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每个人都是独一无二的个体，即使默默无闻，即使没有取得什么显著成绩，他也拥有生而为人的尊严。每个人，都应当得到尊重。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2"/>
          <p:cNvGrpSpPr/>
          <p:nvPr/>
        </p:nvGrpSpPr>
        <p:grpSpPr bwMode="auto">
          <a:xfrm>
            <a:off x="582613" y="249238"/>
            <a:ext cx="7172325" cy="2305050"/>
            <a:chOff x="-84803" y="1609724"/>
            <a:chExt cx="3956330" cy="2304415"/>
          </a:xfrm>
        </p:grpSpPr>
        <p:pic>
          <p:nvPicPr>
            <p:cNvPr id="22545" name="图片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3" r="3857" b="6187"/>
            <a:stretch>
              <a:fillRect/>
            </a:stretch>
          </p:blipFill>
          <p:spPr bwMode="auto">
            <a:xfrm flipH="1">
              <a:off x="-84803" y="1609724"/>
              <a:ext cx="3956330" cy="230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3"/>
            <p:cNvSpPr txBox="1">
              <a:spLocks noChangeArrowheads="1"/>
            </p:cNvSpPr>
            <p:nvPr/>
          </p:nvSpPr>
          <p:spPr bwMode="auto">
            <a:xfrm>
              <a:off x="-6868" y="2122345"/>
              <a:ext cx="3843367" cy="9887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fontAlgn="auto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600" b="1" spc="-150" dirty="0">
                  <a:latin typeface="宋体" panose="02010600030101010101" pitchFamily="2" charset="-122"/>
                </a:rPr>
                <a:t>    与“活动园”中的周阿姨一样，老鞋匠坚守在岗位上，为街坊邻居提供便利，值得我们尊重。</a:t>
              </a:r>
              <a:endParaRPr kumimoji="1" lang="en-US" altLang="zh-CN" sz="2600" b="1" spc="-15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22532" name="组合 17"/>
          <p:cNvGrpSpPr/>
          <p:nvPr/>
        </p:nvGrpSpPr>
        <p:grpSpPr bwMode="auto">
          <a:xfrm>
            <a:off x="-84138" y="379413"/>
            <a:ext cx="552451" cy="2767012"/>
            <a:chOff x="1260" y="3299"/>
            <a:chExt cx="1501" cy="7526"/>
          </a:xfrm>
        </p:grpSpPr>
        <p:sp>
          <p:nvSpPr>
            <p:cNvPr id="11" name="矩形 10"/>
            <p:cNvSpPr/>
            <p:nvPr/>
          </p:nvSpPr>
          <p:spPr>
            <a:xfrm>
              <a:off x="1842" y="8200"/>
              <a:ext cx="328" cy="26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2" name="圆角矩形 8"/>
            <p:cNvSpPr/>
            <p:nvPr/>
          </p:nvSpPr>
          <p:spPr>
            <a:xfrm>
              <a:off x="1260" y="3299"/>
              <a:ext cx="1501" cy="49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3" name="椭圆 12">
              <a:hlinkClick r:id="rId2" action="ppaction://hlinksldjump"/>
            </p:cNvPr>
            <p:cNvSpPr/>
            <p:nvPr/>
          </p:nvSpPr>
          <p:spPr>
            <a:xfrm>
              <a:off x="1670" y="3614"/>
              <a:ext cx="660" cy="661"/>
            </a:xfrm>
            <a:prstGeom prst="ellipse">
              <a:avLst/>
            </a:prstGeom>
            <a:solidFill>
              <a:srgbClr val="F17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1</a:t>
              </a:r>
              <a:endParaRPr lang="zh-CN" altLang="en-US" sz="1350" dirty="0"/>
            </a:p>
          </p:txBody>
        </p:sp>
        <p:sp>
          <p:nvSpPr>
            <p:cNvPr id="14" name="椭圆 13">
              <a:hlinkClick r:id="rId3" action="ppaction://hlinksldjump"/>
            </p:cNvPr>
            <p:cNvSpPr/>
            <p:nvPr/>
          </p:nvSpPr>
          <p:spPr>
            <a:xfrm>
              <a:off x="1670" y="4508"/>
              <a:ext cx="660" cy="661"/>
            </a:xfrm>
            <a:prstGeom prst="ellipse">
              <a:avLst/>
            </a:prstGeom>
            <a:solidFill>
              <a:srgbClr val="F8D48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2</a:t>
              </a:r>
              <a:endParaRPr lang="zh-CN" altLang="en-US" sz="1350" dirty="0"/>
            </a:p>
          </p:txBody>
        </p:sp>
        <p:sp>
          <p:nvSpPr>
            <p:cNvPr id="15" name="椭圆 14">
              <a:hlinkClick r:id="rId4" action="ppaction://hlinksldjump"/>
            </p:cNvPr>
            <p:cNvSpPr/>
            <p:nvPr/>
          </p:nvSpPr>
          <p:spPr>
            <a:xfrm>
              <a:off x="1670" y="5419"/>
              <a:ext cx="660" cy="661"/>
            </a:xfrm>
            <a:prstGeom prst="ellipse">
              <a:avLst/>
            </a:prstGeom>
            <a:solidFill>
              <a:srgbClr val="8FCB9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3</a:t>
              </a:r>
              <a:endParaRPr lang="zh-CN" altLang="en-US" sz="1350" dirty="0"/>
            </a:p>
          </p:txBody>
        </p:sp>
        <p:sp>
          <p:nvSpPr>
            <p:cNvPr id="16" name="椭圆 15">
              <a:hlinkClick r:id="rId5" action="ppaction://hlinksldjump"/>
            </p:cNvPr>
            <p:cNvSpPr/>
            <p:nvPr/>
          </p:nvSpPr>
          <p:spPr>
            <a:xfrm>
              <a:off x="1670" y="6330"/>
              <a:ext cx="660" cy="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4</a:t>
              </a:r>
              <a:endParaRPr lang="zh-CN" altLang="en-US" sz="1350" dirty="0"/>
            </a:p>
          </p:txBody>
        </p:sp>
        <p:sp>
          <p:nvSpPr>
            <p:cNvPr id="17" name="椭圆 16">
              <a:hlinkClick r:id="rId6" action="ppaction://hlinksldjump"/>
            </p:cNvPr>
            <p:cNvSpPr/>
            <p:nvPr/>
          </p:nvSpPr>
          <p:spPr>
            <a:xfrm>
              <a:off x="1670" y="7246"/>
              <a:ext cx="660" cy="661"/>
            </a:xfrm>
            <a:prstGeom prst="ellipse">
              <a:avLst/>
            </a:prstGeom>
            <a:solidFill>
              <a:srgbClr val="AE78D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dirty="0"/>
                <a:t>5</a:t>
              </a:r>
              <a:endParaRPr lang="zh-CN" altLang="en-US" sz="1350" dirty="0"/>
            </a:p>
          </p:txBody>
        </p:sp>
      </p:grpSp>
      <p:grpSp>
        <p:nvGrpSpPr>
          <p:cNvPr id="22534" name="组合 1"/>
          <p:cNvGrpSpPr/>
          <p:nvPr/>
        </p:nvGrpSpPr>
        <p:grpSpPr bwMode="auto">
          <a:xfrm>
            <a:off x="55563" y="2546350"/>
            <a:ext cx="300037" cy="2551113"/>
            <a:chOff x="-475" y="3317172"/>
            <a:chExt cx="578103" cy="4914143"/>
          </a:xfrm>
        </p:grpSpPr>
        <p:sp>
          <p:nvSpPr>
            <p:cNvPr id="22" name="Rectangle 34"/>
            <p:cNvSpPr/>
            <p:nvPr/>
          </p:nvSpPr>
          <p:spPr>
            <a:xfrm rot="207939">
              <a:off x="-475" y="3317172"/>
              <a:ext cx="578103" cy="4914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>
                <a:solidFill>
                  <a:srgbClr val="C0C0C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ea"/>
                <a:sym typeface="字魂27号-布丁体" panose="000005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700" y="3329404"/>
              <a:ext cx="562810" cy="4901911"/>
            </a:xfrm>
            <a:prstGeom prst="rect">
              <a:avLst/>
            </a:prstGeom>
            <a:solidFill>
              <a:srgbClr val="0F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字魂27号-布丁体" panose="00000500000000000000" pitchFamily="2" charset="-122"/>
                </a:rPr>
                <a:t>每个人都应得到尊重</a:t>
              </a:r>
              <a:endPara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2535" name="图片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28279" r="34834" b="45239"/>
          <a:stretch>
            <a:fillRect/>
          </a:stretch>
        </p:blipFill>
        <p:spPr bwMode="auto">
          <a:xfrm>
            <a:off x="366713" y="4822825"/>
            <a:ext cx="2936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99" y="1595198"/>
            <a:ext cx="930325" cy="12313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ISPRING_PRESENTATION_TITLE" val="4109.pptx"/>
  <p:tag name="ISPRING_FIRST_PUBLISH" val="1"/>
  <p:tag name="KSO_WPP_MARK_KEY" val="50f4cb2f-f0d3-46f6-9b38-522636c77739"/>
  <p:tag name="COMMONDATA" val="eyJoZGlkIjoiMjZmMzFhZGUxNDQ2NjIxZmQ1Mjg5ODFlYWRlZWUwYT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WPS 演示</Application>
  <PresentationFormat>全屏显示(16:9)</PresentationFormat>
  <Paragraphs>603</Paragraphs>
  <Slides>30</Slides>
  <Notes>9</Notes>
  <HiddenSlides>0</HiddenSlides>
  <MMClips>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Calibri Light</vt:lpstr>
      <vt:lpstr>楷体</vt:lpstr>
      <vt:lpstr>等线</vt:lpstr>
      <vt:lpstr>黑体</vt:lpstr>
      <vt:lpstr>字魂27号-布丁体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4109.pptx</dc:title>
  <dc:creator/>
  <cp:lastModifiedBy>XiXi__Nay</cp:lastModifiedBy>
  <cp:revision>2</cp:revision>
  <dcterms:created xsi:type="dcterms:W3CDTF">2017-03-22T17:15:00Z</dcterms:created>
  <dcterms:modified xsi:type="dcterms:W3CDTF">2023-01-31T14:29:10Z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0DC5F81D727549D28F110861E2376E69</vt:lpwstr>
  </property>
  <property fmtid="{D5CDD505-2E9C-101B-9397-08002B2CF9AE}" pid="3" name="KSOProductBuildVer">
    <vt:lpwstr>2052-11.1.0.12980</vt:lpwstr>
  </property>
</Properties>
</file>