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16"/>
  </p:notesMasterIdLst>
  <p:sldIdLst>
    <p:sldId id="256" r:id="rId4"/>
    <p:sldId id="295" r:id="rId5"/>
    <p:sldId id="316" r:id="rId6"/>
    <p:sldId id="318" r:id="rId7"/>
    <p:sldId id="314" r:id="rId8"/>
    <p:sldId id="320" r:id="rId9"/>
    <p:sldId id="321" r:id="rId10"/>
    <p:sldId id="322" r:id="rId11"/>
    <p:sldId id="323" r:id="rId12"/>
    <p:sldId id="304" r:id="rId13"/>
    <p:sldId id="305" r:id="rId14"/>
    <p:sldId id="289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3" clrIdx="0"/>
  <p:cmAuthor id="3" name="admin" initials="a" lastIdx="3" clrIdx="2"/>
  <p:cmAuthor id="4" name="优翼" initials="校" lastIdx="1" clrIdx="3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65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32960" y="2829560"/>
            <a:ext cx="292608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</a:t>
            </a:r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单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8" Type="http://schemas.openxmlformats.org/officeDocument/2006/relationships/theme" Target="../theme/theme2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63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hyperlink" Target="http://www.youyi100.com" TargetMode="Externa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64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学习单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5931" y="515037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单元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5980" y="514985"/>
            <a:ext cx="6737985" cy="882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7440" y="2692400"/>
            <a:ext cx="6393815" cy="10521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1450" y="213360"/>
            <a:ext cx="11817350" cy="6440805"/>
          </a:xfrm>
          <a:prstGeom prst="roundRect">
            <a:avLst>
              <a:gd name="adj" fmla="val 3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49325" y="2035175"/>
            <a:ext cx="10276840" cy="12084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  <a:endParaRPr lang="zh-CN" altLang="en-US" sz="6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07400" y="3929460"/>
            <a:ext cx="1449070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年举办公益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教研活动场次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4710" y="3929460"/>
            <a:ext cx="231711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优翼产品与服务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历年中小学生使用人次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81830" y="3929460"/>
            <a:ext cx="174688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优翼网教学资源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每年服务师生人次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95625" y="3916760"/>
            <a:ext cx="1153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亿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27895" y="3916760"/>
            <a:ext cx="1185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86170" y="3916760"/>
            <a:ext cx="186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3000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26795" y="5972810"/>
            <a:ext cx="8891905" cy="327660"/>
            <a:chOff x="1857" y="9421"/>
            <a:chExt cx="14003" cy="516"/>
          </a:xfrm>
        </p:grpSpPr>
        <p:sp>
          <p:nvSpPr>
            <p:cNvPr id="18" name="文本框 17"/>
            <p:cNvSpPr txBox="1"/>
            <p:nvPr/>
          </p:nvSpPr>
          <p:spPr>
            <a:xfrm>
              <a:off x="2996" y="9421"/>
              <a:ext cx="12864" cy="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10000"/>
                </a:lnSpc>
              </a:pP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学练优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新领程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涂重点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| 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优翼网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</a:t>
              </a:r>
              <a:r>
                <a:rPr lang="zh-CN" altLang="en-US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教学资源服务平台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hlinkClick r:id="rId1"/>
                </a:rPr>
                <a:t>www.youyi100.com</a:t>
              </a:r>
              <a:endParaRPr lang="en-US" altLang="zh-CN" sz="1400" spc="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rcRect r="50294" b="27383"/>
            <a:stretch>
              <a:fillRect/>
            </a:stretch>
          </p:blipFill>
          <p:spPr>
            <a:xfrm>
              <a:off x="1857" y="9465"/>
              <a:ext cx="1038" cy="442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460" y="4551045"/>
            <a:ext cx="1689100" cy="21031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35" y="521335"/>
            <a:ext cx="1390650" cy="6000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1450" y="213360"/>
            <a:ext cx="11817350" cy="6440805"/>
          </a:xfrm>
          <a:prstGeom prst="roundRect">
            <a:avLst>
              <a:gd name="adj" fmla="val 3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979670" y="720725"/>
            <a:ext cx="6544310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08590" y="4897120"/>
            <a:ext cx="1410970" cy="175704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979035" y="1664970"/>
            <a:ext cx="5849620" cy="4404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优翼教学工具书（小学系列）</a:t>
            </a: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“3+n”选购指南：</a:t>
            </a:r>
            <a:endParaRPr lang="zh-CN" altLang="en-US" sz="20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教材笔记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本、同步练习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本、检测试卷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+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专项提升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n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教材笔记：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涂重点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甘橙语文笔记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同步练习：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学练优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学习单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（素养导向的大单元作业）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检测试卷：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优干线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真题新卷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假期作业：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暑假衔接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寒假衔接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小学总复习：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极速提分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系统强化训练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小总冲刺卷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全真模拟卷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字帖系列：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四步法写字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写字高手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静心字帖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语文专项：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看图写话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默写大通关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阅读与积累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五步法作文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情境化串联古诗词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趣味拼音拼读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数学专项：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必考口算应用题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同步口算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口算天天练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模型图解应用题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英语专项：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拼读法速记单词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趣味速记音标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" y="521335"/>
            <a:ext cx="13906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1576705"/>
            <a:ext cx="4067175" cy="45815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4730" y="238760"/>
            <a:ext cx="2543175" cy="708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45" y="2457450"/>
            <a:ext cx="11953875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5880" y="177165"/>
            <a:ext cx="8368665" cy="63601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136390" y="3193415"/>
            <a:ext cx="296545" cy="298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185285" y="3588385"/>
            <a:ext cx="238760" cy="2400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82535" y="3588385"/>
            <a:ext cx="258445" cy="2597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02020" y="5092700"/>
            <a:ext cx="256540" cy="2597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28970" y="5666740"/>
            <a:ext cx="200660" cy="2019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552440" y="6183630"/>
            <a:ext cx="267970" cy="2032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51295" y="5093335"/>
            <a:ext cx="267970" cy="2590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46110" y="5458460"/>
            <a:ext cx="267970" cy="2705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13420" y="5868670"/>
            <a:ext cx="258445" cy="3149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897620" y="5868670"/>
            <a:ext cx="267970" cy="314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5970" y="966470"/>
            <a:ext cx="10639425" cy="4924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810" y="3526155"/>
            <a:ext cx="7726045" cy="2520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975" y="2132330"/>
            <a:ext cx="762000" cy="45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8180" y="3871595"/>
            <a:ext cx="362585" cy="3511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920" y="4575175"/>
            <a:ext cx="362585" cy="3511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295" y="4575175"/>
            <a:ext cx="362585" cy="3511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985" y="5262880"/>
            <a:ext cx="362585" cy="351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0450" y="335915"/>
            <a:ext cx="2451100" cy="7550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13255"/>
            <a:ext cx="11881485" cy="26504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42280" y="3225800"/>
            <a:ext cx="306705" cy="2838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27930" y="4064000"/>
            <a:ext cx="267970" cy="2343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848985" y="4064000"/>
            <a:ext cx="267970" cy="2343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67830" y="4064000"/>
            <a:ext cx="308610" cy="2343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86645" y="3226435"/>
            <a:ext cx="353060" cy="2832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493250" y="4064000"/>
            <a:ext cx="285750" cy="2495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363200" y="4064000"/>
            <a:ext cx="267970" cy="2343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182350" y="4064000"/>
            <a:ext cx="318770" cy="241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16660"/>
            <a:ext cx="12247245" cy="34899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H="1">
            <a:off x="652780" y="3554095"/>
            <a:ext cx="400050" cy="3124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1483995" y="4181475"/>
            <a:ext cx="382905" cy="3244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2336165" y="3592195"/>
            <a:ext cx="349250" cy="31813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895985" y="2719070"/>
            <a:ext cx="493395" cy="2673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4380000">
            <a:off x="5650230" y="2581275"/>
            <a:ext cx="298450" cy="5194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4140000">
            <a:off x="5245100" y="3588385"/>
            <a:ext cx="493395" cy="33401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6380000" flipV="1">
            <a:off x="6051550" y="4022725"/>
            <a:ext cx="309880" cy="66167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320000">
            <a:off x="6925310" y="3471545"/>
            <a:ext cx="381635" cy="553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2520000">
            <a:off x="6596380" y="2701290"/>
            <a:ext cx="548005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rot="19980000">
            <a:off x="10095230" y="2681605"/>
            <a:ext cx="598170" cy="33147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rot="4500000">
            <a:off x="9861550" y="3511550"/>
            <a:ext cx="493395" cy="3962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rot="3540000">
            <a:off x="11177905" y="2622550"/>
            <a:ext cx="431800" cy="3632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rot="17220000">
            <a:off x="11491595" y="3564255"/>
            <a:ext cx="492760" cy="3854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0633710" y="4181475"/>
            <a:ext cx="493395" cy="32448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3035" y="1979930"/>
            <a:ext cx="12345670" cy="24022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5746750" y="3429000"/>
            <a:ext cx="441960" cy="318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54100"/>
            <a:ext cx="12291060" cy="41484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1523365" y="4579620"/>
            <a:ext cx="349250" cy="3181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2199640" y="4672965"/>
            <a:ext cx="245110" cy="2247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2685415" y="4579620"/>
            <a:ext cx="349250" cy="3181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3653155" y="4579620"/>
            <a:ext cx="389890" cy="3181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7902575" y="4579620"/>
            <a:ext cx="349250" cy="3181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8529955" y="4676140"/>
            <a:ext cx="242570" cy="221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9116060" y="4604385"/>
            <a:ext cx="349250" cy="3181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10021570" y="4579620"/>
            <a:ext cx="349250" cy="318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045" y="1576070"/>
            <a:ext cx="10963275" cy="37052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10412730" y="3274060"/>
            <a:ext cx="551815" cy="5029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10513695" y="4487545"/>
            <a:ext cx="653415" cy="595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COMMONDATA" val="eyJoZGlkIjoiMWYxMjQwNTE0NzUzZmRlOTM4MjczNjdmMmQ4MDFlZGUifQ=="/>
  <p:tag name="commondata" val="eyJoZGlkIjoiZGJjNGI0NzYwOTg5ZDBhYTMwMThmM2E3ZDk4YTM0Y2YifQ=="/>
  <p:tag name="KSO_WPP_MARK_KEY" val="687fb1f0-fc20-4c6a-8330-fc9e8fa994ec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WPS 演示</Application>
  <PresentationFormat>宽屏</PresentationFormat>
  <Paragraphs>42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字魂36号-正文宋楷</vt:lpstr>
      <vt:lpstr>Wingdings</vt:lpstr>
      <vt:lpstr>楷体</vt:lpstr>
      <vt:lpstr>黑体</vt:lpstr>
      <vt:lpstr>Calibri</vt:lpstr>
      <vt:lpstr>微软雅黑</vt:lpstr>
      <vt:lpstr>等线</vt:lpstr>
      <vt:lpstr>Arial Unicode MS</vt:lpstr>
      <vt:lpstr>等线 Light</vt:lpstr>
      <vt:lpstr>Office 主题​​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OFFER.</cp:lastModifiedBy>
  <cp:revision>94</cp:revision>
  <dcterms:created xsi:type="dcterms:W3CDTF">2022-05-04T08:11:00Z</dcterms:created>
  <dcterms:modified xsi:type="dcterms:W3CDTF">2025-07-10T11:55:31Z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54E48178AD1B496582EED2ECB5C003C8_13</vt:lpwstr>
  </property>
  <property fmtid="{D5CDD505-2E9C-101B-9397-08002B2CF9AE}" pid="3" name="KSOProductBuildVer">
    <vt:lpwstr>2052-12.1.0.21915</vt:lpwstr>
  </property>
</Properties>
</file>