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emf" ContentType="image/x-emf"/>
  <Default Extension="png" ContentType="image/png"/>
  <Default Extension="gif" ContentType="image/gif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54" r:id="rId2"/>
  </p:sldMasterIdLst>
  <p:notesMasterIdLst>
    <p:notesMasterId r:id="rId3"/>
  </p:notesMasterIdLst>
  <p:handoutMasterIdLst>
    <p:handoutMasterId r:id="rId4"/>
  </p:handoutMasterIdLst>
  <p:sldIdLst>
    <p:sldId id="1433" r:id="rId5"/>
    <p:sldId id="1203" r:id="rId6"/>
    <p:sldId id="1196" r:id="rId7"/>
    <p:sldId id="1197" r:id="rId8"/>
    <p:sldId id="1204" r:id="rId9"/>
    <p:sldId id="1193" r:id="rId10"/>
    <p:sldId id="1205" r:id="rId11"/>
    <p:sldId id="1206" r:id="rId12"/>
    <p:sldId id="1207" r:id="rId13"/>
    <p:sldId id="1208" r:id="rId14"/>
    <p:sldId id="1209" r:id="rId15"/>
    <p:sldId id="1169" r:id="rId16"/>
    <p:sldId id="1213" r:id="rId17"/>
    <p:sldId id="1214" r:id="rId18"/>
    <p:sldId id="1216" r:id="rId19"/>
    <p:sldId id="1215" r:id="rId20"/>
    <p:sldId id="1217" r:id="rId21"/>
    <p:sldId id="1218" r:id="rId22"/>
    <p:sldId id="1173" r:id="rId23"/>
    <p:sldId id="1243" r:id="rId24"/>
    <p:sldId id="1035" r:id="rId25"/>
    <p:sldId id="1219" r:id="rId26"/>
    <p:sldId id="1220" r:id="rId27"/>
    <p:sldId id="1222" r:id="rId28"/>
    <p:sldId id="1226" r:id="rId29"/>
    <p:sldId id="1234" r:id="rId30"/>
    <p:sldId id="1242" r:id="rId31"/>
    <p:sldId id="1225" r:id="rId32"/>
    <p:sldId id="1228" r:id="rId33"/>
    <p:sldId id="1229" r:id="rId34"/>
    <p:sldId id="1151" r:id="rId35"/>
    <p:sldId id="1230" r:id="rId36"/>
    <p:sldId id="1231" r:id="rId37"/>
    <p:sldId id="1232" r:id="rId38"/>
    <p:sldId id="1233" r:id="rId39"/>
    <p:sldId id="1240" r:id="rId40"/>
    <p:sldId id="1235" r:id="rId41"/>
    <p:sldId id="1237" r:id="rId42"/>
    <p:sldId id="1238" r:id="rId43"/>
    <p:sldId id="1239" r:id="rId44"/>
    <p:sldId id="530" r:id="rId45"/>
    <p:sldId id="1047" r:id="rId46"/>
    <p:sldId id="1227" r:id="rId47"/>
    <p:sldId id="1241" r:id="rId4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汉语拼音" panose="02010600030101010101" charset="0"/>
      <p:regular r:id="rId54"/>
    </p:embeddedFont>
    <p:embeddedFont>
      <p:font typeface="黑体" panose="02010609060101010101" pitchFamily="49" charset="-122"/>
      <p:regular r:id="rId55"/>
    </p:embeddedFont>
    <p:embeddedFont>
      <p:font typeface="楷体" panose="02010609060101010101" pitchFamily="49" charset="-122"/>
      <p:regular r:id="rId56"/>
    </p:embeddedFont>
  </p:embeddedFontLst>
  <p:custDataLst>
    <p:tags r:id="rId4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51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294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9846" autoAdjust="0"/>
  </p:normalViewPr>
  <p:slideViewPr>
    <p:cSldViewPr>
      <p:cViewPr>
        <p:scale>
          <a:sx n="110" d="100"/>
          <a:sy n="110" d="100"/>
        </p:scale>
        <p:origin x="-612" y="-150"/>
      </p:cViewPr>
      <p:guideLst>
        <p:guide orient="horz" pos="2508"/>
        <p:guide pos="51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2"/>
        <p:guide pos="2294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tags" Target="tags/tag10.xml" /><Relationship Id="rId5" Type="http://schemas.openxmlformats.org/officeDocument/2006/relationships/slide" Target="slides/slide1.xml" /><Relationship Id="rId50" Type="http://schemas.openxmlformats.org/officeDocument/2006/relationships/font" Target="fonts/font1.fntdata" /><Relationship Id="rId51" Type="http://schemas.openxmlformats.org/officeDocument/2006/relationships/font" Target="fonts/font2.fntdata" /><Relationship Id="rId52" Type="http://schemas.openxmlformats.org/officeDocument/2006/relationships/font" Target="fonts/font3.fntdata" /><Relationship Id="rId53" Type="http://schemas.openxmlformats.org/officeDocument/2006/relationships/font" Target="fonts/font4.fntdata" /><Relationship Id="rId54" Type="http://schemas.openxmlformats.org/officeDocument/2006/relationships/font" Target="fonts/font5.fntdata" /><Relationship Id="rId55" Type="http://schemas.openxmlformats.org/officeDocument/2006/relationships/font" Target="fonts/font6.fntdata" /><Relationship Id="rId56" Type="http://schemas.openxmlformats.org/officeDocument/2006/relationships/font" Target="fonts/font7.fntdata" /><Relationship Id="rId57" Type="http://schemas.openxmlformats.org/officeDocument/2006/relationships/presProps" Target="presProps.xml" /><Relationship Id="rId58" Type="http://schemas.openxmlformats.org/officeDocument/2006/relationships/viewProps" Target="viewProps.xml" /><Relationship Id="rId59" Type="http://schemas.openxmlformats.org/officeDocument/2006/relationships/theme" Target="theme/theme1.xml" /><Relationship Id="rId6" Type="http://schemas.openxmlformats.org/officeDocument/2006/relationships/slide" Target="slides/slide2.xml" /><Relationship Id="rId60" Type="http://schemas.openxmlformats.org/officeDocument/2006/relationships/tableStyles" Target="tableStyles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374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891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179744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179744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179744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179744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122205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val="124497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val="227727935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399283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918468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34534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image" Target="../media/image2.jpeg" /><Relationship Id="rId5" Type="http://schemas.openxmlformats.org/officeDocument/2006/relationships/image" Target="../media/image1.jpeg" /><Relationship Id="rId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20000"/>
            <a:lumOff val="8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3625" r="20248" b="17069"/>
          <a:stretch>
            <a:fillRect/>
          </a:stretch>
        </p:blipFill>
        <p:spPr>
          <a:xfrm>
            <a:off x="-1538" y="0"/>
            <a:ext cx="9143984" cy="5143491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538" y="-15231"/>
            <a:ext cx="9145538" cy="515872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C5D780-7820-00D3-66C2-834B8659D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3625" r="20248" b="17069"/>
          <a:stretch>
            <a:fillRect/>
          </a:stretch>
        </p:blipFill>
        <p:spPr>
          <a:xfrm>
            <a:off x="-1538" y="0"/>
            <a:ext cx="9143984" cy="514349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535F506-149F-7383-F00F-13CAF7EA73E3}"/>
              </a:ext>
            </a:extLst>
          </p:cNvPr>
          <p:cNvSpPr/>
          <p:nvPr userDrawn="1"/>
        </p:nvSpPr>
        <p:spPr>
          <a:xfrm>
            <a:off x="-1538" y="-15231"/>
            <a:ext cx="9145538" cy="5158721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5122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.xml" /><Relationship Id="rId3" Type="http://schemas.openxmlformats.org/officeDocument/2006/relationships/tags" Target="../tags/tag5.xml" /><Relationship Id="rId4" Type="http://schemas.openxmlformats.org/officeDocument/2006/relationships/tags" Target="../tags/tag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5.png" /><Relationship Id="rId4" Type="http://schemas.openxmlformats.org/officeDocument/2006/relationships/image" Target="../media/image16.emf" /><Relationship Id="rId5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8.png" /><Relationship Id="rId4" Type="http://schemas.openxmlformats.org/officeDocument/2006/relationships/image" Target="../media/image1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emf" /><Relationship Id="rId3" Type="http://schemas.openxmlformats.org/officeDocument/2006/relationships/image" Target="../media/image23.pn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slide" Target="slide3.xml" TargetMode="Internal" /><Relationship Id="rId4" Type="http://schemas.openxmlformats.org/officeDocument/2006/relationships/slide" Target="slide20.xml" TargetMode="Internal" /><Relationship Id="rId5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slide" Target="slide24.xml" TargetMode="Internal" /><Relationship Id="rId5" Type="http://schemas.openxmlformats.org/officeDocument/2006/relationships/slide" Target="slide27.xml" TargetMode="Internal" /><Relationship Id="rId6" Type="http://schemas.openxmlformats.org/officeDocument/2006/relationships/slide" Target="slide25.xml" TargetMode="Internal" /><Relationship Id="rId7" Type="http://schemas.openxmlformats.org/officeDocument/2006/relationships/slide" Target="slide26.xml" TargetMode="Interna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slide" Target="slide23.xml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3.xml" TargetMode="Internal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3.xml" TargetMode="In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3.png" /><Relationship Id="rId4" Type="http://schemas.openxmlformats.org/officeDocument/2006/relationships/audio" Target="../media/media1.mp3" /><Relationship Id="rId5" Type="http://schemas.microsoft.com/office/2007/relationships/media" Target="../media/media1.mp3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Relationship Id="rId3" Type="http://schemas.openxmlformats.org/officeDocument/2006/relationships/image" Target="../media/image28.png" /><Relationship Id="rId4" Type="http://schemas.openxmlformats.org/officeDocument/2006/relationships/slide" Target="slide33.xml" TargetMode="In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Relationship Id="rId3" Type="http://schemas.openxmlformats.org/officeDocument/2006/relationships/image" Target="../media/image37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8.png" /><Relationship Id="rId4" Type="http://schemas.openxmlformats.org/officeDocument/2006/relationships/audio" Target="../media/media2.mp3" /><Relationship Id="rId5" Type="http://schemas.microsoft.com/office/2007/relationships/media" Target="../media/media2.mp3" TargetMode="Internal" /><Relationship Id="rId6" Type="http://schemas.openxmlformats.org/officeDocument/2006/relationships/image" Target="../media/image3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emf" /><Relationship Id="rId3" Type="http://schemas.openxmlformats.org/officeDocument/2006/relationships/image" Target="../media/image4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emf" /><Relationship Id="rId3" Type="http://schemas.openxmlformats.org/officeDocument/2006/relationships/image" Target="../media/image41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2.emf" /><Relationship Id="rId4" Type="http://schemas.openxmlformats.org/officeDocument/2006/relationships/image" Target="../media/image43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4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emf" /><Relationship Id="rId3" Type="http://schemas.openxmlformats.org/officeDocument/2006/relationships/image" Target="../media/image2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emf" /><Relationship Id="rId3" Type="http://schemas.openxmlformats.org/officeDocument/2006/relationships/image" Target="../media/image2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emf" /><Relationship Id="rId3" Type="http://schemas.openxmlformats.org/officeDocument/2006/relationships/image" Target="../media/image8.jpeg" /><Relationship Id="rId4" Type="http://schemas.openxmlformats.org/officeDocument/2006/relationships/hyperlink" Target="&#36164;&#26009;&#38142;&#25509;/&#35270;&#39057;/&#35270;&#39057;&#65306;&#24352;&#24605;&#24503;&#29306;&#29298;&#29255;&#27573;.mp4" TargetMode="External" /><Relationship Id="rId5" Type="http://schemas.openxmlformats.org/officeDocument/2006/relationships/image" Target="../media/image9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emf" /><Relationship Id="rId3" Type="http://schemas.openxmlformats.org/officeDocument/2006/relationships/hyperlink" Target="&#36164;&#26009;&#38142;&#25509;/&#35270;&#39057;/&#35838;&#25991;&#26391;&#35835;-12&#20026;&#20154;&#27665;&#26381;&#21153;.mp4" TargetMode="External" /><Relationship Id="rId4" Type="http://schemas.openxmlformats.org/officeDocument/2006/relationships/image" Target="../media/image11.png" /><Relationship Id="rId5" Type="http://schemas.openxmlformats.org/officeDocument/2006/relationships/image" Target="../media/image9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emf" /><Relationship Id="rId3" Type="http://schemas.openxmlformats.org/officeDocument/2006/relationships/image" Target="../media/image9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hyperlink" Target="&#36164;&#26009;&#38142;&#25509;/&#35270;&#39057;/&#28810;.mp4" TargetMode="External" /><Relationship Id="rId11" Type="http://schemas.openxmlformats.org/officeDocument/2006/relationships/image" Target="../media/image13.png" /><Relationship Id="rId12" Type="http://schemas.openxmlformats.org/officeDocument/2006/relationships/image" Target="../media/image14.png" /><Relationship Id="rId2" Type="http://schemas.openxmlformats.org/officeDocument/2006/relationships/hyperlink" Target="&#36164;&#26009;&#38142;&#25509;/&#35270;&#39057;/&#24443;.mp4" TargetMode="External" /><Relationship Id="rId3" Type="http://schemas.openxmlformats.org/officeDocument/2006/relationships/hyperlink" Target="&#36164;&#26009;&#38142;&#25509;/&#35270;&#39057;/&#36801;.mp4" TargetMode="External" /><Relationship Id="rId4" Type="http://schemas.openxmlformats.org/officeDocument/2006/relationships/hyperlink" Target="&#36164;&#26009;&#38142;&#25509;/&#35270;&#39057;/&#27888;.mp4" TargetMode="External" /><Relationship Id="rId5" Type="http://schemas.openxmlformats.org/officeDocument/2006/relationships/hyperlink" Target="&#36164;&#26009;&#38142;&#25509;/&#35270;&#39057;/&#36843;.mp4" TargetMode="External" /><Relationship Id="rId6" Type="http://schemas.openxmlformats.org/officeDocument/2006/relationships/hyperlink" Target="&#36164;&#26009;&#38142;&#25509;/&#35270;&#39057;/&#25209;.mp4" TargetMode="External" /><Relationship Id="rId7" Type="http://schemas.openxmlformats.org/officeDocument/2006/relationships/hyperlink" Target="&#36164;&#26009;&#38142;&#25509;/&#35270;&#39057;/&#26631;.mp4" TargetMode="External" /><Relationship Id="rId8" Type="http://schemas.openxmlformats.org/officeDocument/2006/relationships/hyperlink" Target="&#36164;&#26009;&#38142;&#25509;/&#35270;&#39057;/&#29306;.mp4" TargetMode="External" /><Relationship Id="rId9" Type="http://schemas.openxmlformats.org/officeDocument/2006/relationships/hyperlink" Target="&#36164;&#26009;&#38142;&#25509;/&#35270;&#39057;/&#33900;.mp4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202429414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608848" y="411510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xī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7441" y="1516158"/>
            <a:ext cx="2318547" cy="2326669"/>
            <a:chOff x="5534807" y="1672548"/>
            <a:chExt cx="2318547" cy="2326669"/>
          </a:xfrm>
        </p:grpSpPr>
        <p:sp>
          <p:nvSpPr>
            <p:cNvPr id="4" name="矩形 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434893" y="1852185"/>
            <a:ext cx="1683643" cy="1654614"/>
            <a:chOff x="3244850" y="1970088"/>
            <a:chExt cx="828676" cy="814388"/>
          </a:xfrm>
          <a:solidFill>
            <a:schemeClr val="tx1"/>
          </a:solidFill>
        </p:grpSpPr>
        <p:sp>
          <p:nvSpPr>
            <p:cNvPr id="10" name="Freeform 62"/>
            <p:cNvSpPr/>
            <p:nvPr/>
          </p:nvSpPr>
          <p:spPr bwMode="auto">
            <a:xfrm>
              <a:off x="3457575" y="1970088"/>
              <a:ext cx="79375" cy="814388"/>
            </a:xfrm>
            <a:custGeom>
              <a:gdLst>
                <a:gd name="T0" fmla="*/ 6 w 99"/>
                <a:gd name="T1" fmla="*/ 2 h 1026"/>
                <a:gd name="T2" fmla="*/ 21 w 99"/>
                <a:gd name="T3" fmla="*/ 0 h 1026"/>
                <a:gd name="T4" fmla="*/ 46 w 99"/>
                <a:gd name="T5" fmla="*/ 4 h 1026"/>
                <a:gd name="T6" fmla="*/ 73 w 99"/>
                <a:gd name="T7" fmla="*/ 13 h 1026"/>
                <a:gd name="T8" fmla="*/ 90 w 99"/>
                <a:gd name="T9" fmla="*/ 21 h 1026"/>
                <a:gd name="T10" fmla="*/ 99 w 99"/>
                <a:gd name="T11" fmla="*/ 30 h 1026"/>
                <a:gd name="T12" fmla="*/ 96 w 99"/>
                <a:gd name="T13" fmla="*/ 53 h 1026"/>
                <a:gd name="T14" fmla="*/ 94 w 99"/>
                <a:gd name="T15" fmla="*/ 67 h 1026"/>
                <a:gd name="T16" fmla="*/ 92 w 99"/>
                <a:gd name="T17" fmla="*/ 92 h 1026"/>
                <a:gd name="T18" fmla="*/ 88 w 99"/>
                <a:gd name="T19" fmla="*/ 126 h 1026"/>
                <a:gd name="T20" fmla="*/ 86 w 99"/>
                <a:gd name="T21" fmla="*/ 174 h 1026"/>
                <a:gd name="T22" fmla="*/ 84 w 99"/>
                <a:gd name="T23" fmla="*/ 231 h 1026"/>
                <a:gd name="T24" fmla="*/ 80 w 99"/>
                <a:gd name="T25" fmla="*/ 342 h 1026"/>
                <a:gd name="T26" fmla="*/ 75 w 99"/>
                <a:gd name="T27" fmla="*/ 485 h 1026"/>
                <a:gd name="T28" fmla="*/ 75 w 99"/>
                <a:gd name="T29" fmla="*/ 636 h 1026"/>
                <a:gd name="T30" fmla="*/ 73 w 99"/>
                <a:gd name="T31" fmla="*/ 710 h 1026"/>
                <a:gd name="T32" fmla="*/ 73 w 99"/>
                <a:gd name="T33" fmla="*/ 777 h 1026"/>
                <a:gd name="T34" fmla="*/ 69 w 99"/>
                <a:gd name="T35" fmla="*/ 835 h 1026"/>
                <a:gd name="T36" fmla="*/ 67 w 99"/>
                <a:gd name="T37" fmla="*/ 884 h 1026"/>
                <a:gd name="T38" fmla="*/ 61 w 99"/>
                <a:gd name="T39" fmla="*/ 928 h 1026"/>
                <a:gd name="T40" fmla="*/ 57 w 99"/>
                <a:gd name="T41" fmla="*/ 961 h 1026"/>
                <a:gd name="T42" fmla="*/ 52 w 99"/>
                <a:gd name="T43" fmla="*/ 986 h 1026"/>
                <a:gd name="T44" fmla="*/ 48 w 99"/>
                <a:gd name="T45" fmla="*/ 1005 h 1026"/>
                <a:gd name="T46" fmla="*/ 42 w 99"/>
                <a:gd name="T47" fmla="*/ 1018 h 1026"/>
                <a:gd name="T48" fmla="*/ 40 w 99"/>
                <a:gd name="T49" fmla="*/ 1024 h 1026"/>
                <a:gd name="T50" fmla="*/ 36 w 99"/>
                <a:gd name="T51" fmla="*/ 1024 h 1026"/>
                <a:gd name="T52" fmla="*/ 29 w 99"/>
                <a:gd name="T53" fmla="*/ 1012 h 1026"/>
                <a:gd name="T54" fmla="*/ 19 w 99"/>
                <a:gd name="T55" fmla="*/ 989 h 1026"/>
                <a:gd name="T56" fmla="*/ 6 w 99"/>
                <a:gd name="T57" fmla="*/ 959 h 1026"/>
                <a:gd name="T58" fmla="*/ 0 w 99"/>
                <a:gd name="T59" fmla="*/ 932 h 1026"/>
                <a:gd name="T60" fmla="*/ 2 w 99"/>
                <a:gd name="T61" fmla="*/ 913 h 1026"/>
                <a:gd name="T62" fmla="*/ 4 w 99"/>
                <a:gd name="T63" fmla="*/ 900 h 1026"/>
                <a:gd name="T64" fmla="*/ 6 w 99"/>
                <a:gd name="T65" fmla="*/ 879 h 1026"/>
                <a:gd name="T66" fmla="*/ 10 w 99"/>
                <a:gd name="T67" fmla="*/ 848 h 1026"/>
                <a:gd name="T68" fmla="*/ 14 w 99"/>
                <a:gd name="T69" fmla="*/ 808 h 1026"/>
                <a:gd name="T70" fmla="*/ 17 w 99"/>
                <a:gd name="T71" fmla="*/ 758 h 1026"/>
                <a:gd name="T72" fmla="*/ 21 w 99"/>
                <a:gd name="T73" fmla="*/ 703 h 1026"/>
                <a:gd name="T74" fmla="*/ 23 w 99"/>
                <a:gd name="T75" fmla="*/ 638 h 1026"/>
                <a:gd name="T76" fmla="*/ 25 w 99"/>
                <a:gd name="T77" fmla="*/ 563 h 1026"/>
                <a:gd name="T78" fmla="*/ 27 w 99"/>
                <a:gd name="T79" fmla="*/ 481 h 1026"/>
                <a:gd name="T80" fmla="*/ 29 w 99"/>
                <a:gd name="T81" fmla="*/ 388 h 1026"/>
                <a:gd name="T82" fmla="*/ 29 w 99"/>
                <a:gd name="T83" fmla="*/ 304 h 1026"/>
                <a:gd name="T84" fmla="*/ 29 w 99"/>
                <a:gd name="T85" fmla="*/ 254 h 1026"/>
                <a:gd name="T86" fmla="*/ 29 w 99"/>
                <a:gd name="T87" fmla="*/ 212 h 1026"/>
                <a:gd name="T88" fmla="*/ 27 w 99"/>
                <a:gd name="T89" fmla="*/ 172 h 1026"/>
                <a:gd name="T90" fmla="*/ 27 w 99"/>
                <a:gd name="T91" fmla="*/ 137 h 1026"/>
                <a:gd name="T92" fmla="*/ 25 w 99"/>
                <a:gd name="T93" fmla="*/ 109 h 1026"/>
                <a:gd name="T94" fmla="*/ 23 w 99"/>
                <a:gd name="T95" fmla="*/ 84 h 1026"/>
                <a:gd name="T96" fmla="*/ 21 w 99"/>
                <a:gd name="T97" fmla="*/ 65 h 1026"/>
                <a:gd name="T98" fmla="*/ 21 w 99"/>
                <a:gd name="T99" fmla="*/ 50 h 1026"/>
                <a:gd name="T100" fmla="*/ 17 w 99"/>
                <a:gd name="T101" fmla="*/ 38 h 1026"/>
                <a:gd name="T102" fmla="*/ 15 w 99"/>
                <a:gd name="T103" fmla="*/ 30 h 1026"/>
                <a:gd name="T104" fmla="*/ 6 w 99"/>
                <a:gd name="T105" fmla="*/ 27 h 1026"/>
                <a:gd name="T106" fmla="*/ 0 w 99"/>
                <a:gd name="T107" fmla="*/ 17 h 1026"/>
                <a:gd name="T108" fmla="*/ 2 w 99"/>
                <a:gd name="T109" fmla="*/ 8 h 10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" h="1026">
                  <a:moveTo>
                    <a:pt x="2" y="8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6" y="4"/>
                  </a:lnTo>
                  <a:lnTo>
                    <a:pt x="56" y="8"/>
                  </a:lnTo>
                  <a:lnTo>
                    <a:pt x="65" y="9"/>
                  </a:lnTo>
                  <a:lnTo>
                    <a:pt x="73" y="13"/>
                  </a:lnTo>
                  <a:lnTo>
                    <a:pt x="80" y="17"/>
                  </a:lnTo>
                  <a:lnTo>
                    <a:pt x="86" y="19"/>
                  </a:lnTo>
                  <a:lnTo>
                    <a:pt x="90" y="21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9" y="30"/>
                  </a:lnTo>
                  <a:lnTo>
                    <a:pt x="99" y="36"/>
                  </a:lnTo>
                  <a:lnTo>
                    <a:pt x="99" y="44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61"/>
                  </a:lnTo>
                  <a:lnTo>
                    <a:pt x="94" y="67"/>
                  </a:lnTo>
                  <a:lnTo>
                    <a:pt x="94" y="72"/>
                  </a:lnTo>
                  <a:lnTo>
                    <a:pt x="92" y="82"/>
                  </a:lnTo>
                  <a:lnTo>
                    <a:pt x="92" y="92"/>
                  </a:lnTo>
                  <a:lnTo>
                    <a:pt x="90" y="101"/>
                  </a:lnTo>
                  <a:lnTo>
                    <a:pt x="90" y="113"/>
                  </a:lnTo>
                  <a:lnTo>
                    <a:pt x="88" y="126"/>
                  </a:lnTo>
                  <a:lnTo>
                    <a:pt x="88" y="141"/>
                  </a:lnTo>
                  <a:lnTo>
                    <a:pt x="86" y="157"/>
                  </a:lnTo>
                  <a:lnTo>
                    <a:pt x="86" y="174"/>
                  </a:lnTo>
                  <a:lnTo>
                    <a:pt x="86" y="191"/>
                  </a:lnTo>
                  <a:lnTo>
                    <a:pt x="84" y="210"/>
                  </a:lnTo>
                  <a:lnTo>
                    <a:pt x="84" y="231"/>
                  </a:lnTo>
                  <a:lnTo>
                    <a:pt x="82" y="252"/>
                  </a:lnTo>
                  <a:lnTo>
                    <a:pt x="80" y="296"/>
                  </a:lnTo>
                  <a:lnTo>
                    <a:pt x="80" y="342"/>
                  </a:lnTo>
                  <a:lnTo>
                    <a:pt x="78" y="388"/>
                  </a:lnTo>
                  <a:lnTo>
                    <a:pt x="77" y="435"/>
                  </a:lnTo>
                  <a:lnTo>
                    <a:pt x="75" y="485"/>
                  </a:lnTo>
                  <a:lnTo>
                    <a:pt x="75" y="535"/>
                  </a:lnTo>
                  <a:lnTo>
                    <a:pt x="75" y="584"/>
                  </a:lnTo>
                  <a:lnTo>
                    <a:pt x="75" y="636"/>
                  </a:lnTo>
                  <a:lnTo>
                    <a:pt x="73" y="663"/>
                  </a:lnTo>
                  <a:lnTo>
                    <a:pt x="73" y="688"/>
                  </a:lnTo>
                  <a:lnTo>
                    <a:pt x="73" y="710"/>
                  </a:lnTo>
                  <a:lnTo>
                    <a:pt x="73" y="733"/>
                  </a:lnTo>
                  <a:lnTo>
                    <a:pt x="73" y="756"/>
                  </a:lnTo>
                  <a:lnTo>
                    <a:pt x="73" y="777"/>
                  </a:lnTo>
                  <a:lnTo>
                    <a:pt x="71" y="798"/>
                  </a:lnTo>
                  <a:lnTo>
                    <a:pt x="71" y="817"/>
                  </a:lnTo>
                  <a:lnTo>
                    <a:pt x="69" y="835"/>
                  </a:lnTo>
                  <a:lnTo>
                    <a:pt x="69" y="854"/>
                  </a:lnTo>
                  <a:lnTo>
                    <a:pt x="67" y="869"/>
                  </a:lnTo>
                  <a:lnTo>
                    <a:pt x="67" y="884"/>
                  </a:lnTo>
                  <a:lnTo>
                    <a:pt x="65" y="900"/>
                  </a:lnTo>
                  <a:lnTo>
                    <a:pt x="63" y="915"/>
                  </a:lnTo>
                  <a:lnTo>
                    <a:pt x="61" y="928"/>
                  </a:lnTo>
                  <a:lnTo>
                    <a:pt x="59" y="940"/>
                  </a:lnTo>
                  <a:lnTo>
                    <a:pt x="59" y="951"/>
                  </a:lnTo>
                  <a:lnTo>
                    <a:pt x="57" y="961"/>
                  </a:lnTo>
                  <a:lnTo>
                    <a:pt x="56" y="970"/>
                  </a:lnTo>
                  <a:lnTo>
                    <a:pt x="54" y="978"/>
                  </a:lnTo>
                  <a:lnTo>
                    <a:pt x="52" y="986"/>
                  </a:lnTo>
                  <a:lnTo>
                    <a:pt x="50" y="993"/>
                  </a:lnTo>
                  <a:lnTo>
                    <a:pt x="48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4" y="1014"/>
                  </a:lnTo>
                  <a:lnTo>
                    <a:pt x="42" y="1018"/>
                  </a:lnTo>
                  <a:lnTo>
                    <a:pt x="42" y="1020"/>
                  </a:lnTo>
                  <a:lnTo>
                    <a:pt x="40" y="1022"/>
                  </a:lnTo>
                  <a:lnTo>
                    <a:pt x="40" y="1024"/>
                  </a:lnTo>
                  <a:lnTo>
                    <a:pt x="38" y="1026"/>
                  </a:lnTo>
                  <a:lnTo>
                    <a:pt x="38" y="1026"/>
                  </a:lnTo>
                  <a:lnTo>
                    <a:pt x="36" y="1024"/>
                  </a:lnTo>
                  <a:lnTo>
                    <a:pt x="33" y="1020"/>
                  </a:lnTo>
                  <a:lnTo>
                    <a:pt x="31" y="1016"/>
                  </a:lnTo>
                  <a:lnTo>
                    <a:pt x="29" y="1012"/>
                  </a:lnTo>
                  <a:lnTo>
                    <a:pt x="25" y="1005"/>
                  </a:lnTo>
                  <a:lnTo>
                    <a:pt x="21" y="999"/>
                  </a:lnTo>
                  <a:lnTo>
                    <a:pt x="19" y="989"/>
                  </a:lnTo>
                  <a:lnTo>
                    <a:pt x="15" y="980"/>
                  </a:lnTo>
                  <a:lnTo>
                    <a:pt x="10" y="968"/>
                  </a:lnTo>
                  <a:lnTo>
                    <a:pt x="6" y="959"/>
                  </a:lnTo>
                  <a:lnTo>
                    <a:pt x="4" y="949"/>
                  </a:lnTo>
                  <a:lnTo>
                    <a:pt x="2" y="940"/>
                  </a:lnTo>
                  <a:lnTo>
                    <a:pt x="0" y="932"/>
                  </a:lnTo>
                  <a:lnTo>
                    <a:pt x="0" y="924"/>
                  </a:lnTo>
                  <a:lnTo>
                    <a:pt x="0" y="919"/>
                  </a:lnTo>
                  <a:lnTo>
                    <a:pt x="2" y="913"/>
                  </a:lnTo>
                  <a:lnTo>
                    <a:pt x="2" y="909"/>
                  </a:lnTo>
                  <a:lnTo>
                    <a:pt x="4" y="905"/>
                  </a:lnTo>
                  <a:lnTo>
                    <a:pt x="4" y="900"/>
                  </a:lnTo>
                  <a:lnTo>
                    <a:pt x="4" y="894"/>
                  </a:lnTo>
                  <a:lnTo>
                    <a:pt x="6" y="886"/>
                  </a:lnTo>
                  <a:lnTo>
                    <a:pt x="6" y="879"/>
                  </a:lnTo>
                  <a:lnTo>
                    <a:pt x="8" y="869"/>
                  </a:lnTo>
                  <a:lnTo>
                    <a:pt x="10" y="859"/>
                  </a:lnTo>
                  <a:lnTo>
                    <a:pt x="10" y="848"/>
                  </a:lnTo>
                  <a:lnTo>
                    <a:pt x="12" y="835"/>
                  </a:lnTo>
                  <a:lnTo>
                    <a:pt x="12" y="821"/>
                  </a:lnTo>
                  <a:lnTo>
                    <a:pt x="14" y="808"/>
                  </a:lnTo>
                  <a:lnTo>
                    <a:pt x="15" y="793"/>
                  </a:lnTo>
                  <a:lnTo>
                    <a:pt x="15" y="775"/>
                  </a:lnTo>
                  <a:lnTo>
                    <a:pt x="17" y="758"/>
                  </a:lnTo>
                  <a:lnTo>
                    <a:pt x="19" y="741"/>
                  </a:lnTo>
                  <a:lnTo>
                    <a:pt x="21" y="722"/>
                  </a:lnTo>
                  <a:lnTo>
                    <a:pt x="21" y="703"/>
                  </a:lnTo>
                  <a:lnTo>
                    <a:pt x="21" y="682"/>
                  </a:lnTo>
                  <a:lnTo>
                    <a:pt x="23" y="661"/>
                  </a:lnTo>
                  <a:lnTo>
                    <a:pt x="23" y="638"/>
                  </a:lnTo>
                  <a:lnTo>
                    <a:pt x="25" y="615"/>
                  </a:lnTo>
                  <a:lnTo>
                    <a:pt x="25" y="590"/>
                  </a:lnTo>
                  <a:lnTo>
                    <a:pt x="25" y="563"/>
                  </a:lnTo>
                  <a:lnTo>
                    <a:pt x="27" y="537"/>
                  </a:lnTo>
                  <a:lnTo>
                    <a:pt x="27" y="510"/>
                  </a:lnTo>
                  <a:lnTo>
                    <a:pt x="27" y="481"/>
                  </a:lnTo>
                  <a:lnTo>
                    <a:pt x="27" y="451"/>
                  </a:lnTo>
                  <a:lnTo>
                    <a:pt x="29" y="420"/>
                  </a:lnTo>
                  <a:lnTo>
                    <a:pt x="29" y="388"/>
                  </a:lnTo>
                  <a:lnTo>
                    <a:pt x="29" y="353"/>
                  </a:lnTo>
                  <a:lnTo>
                    <a:pt x="29" y="319"/>
                  </a:lnTo>
                  <a:lnTo>
                    <a:pt x="29" y="304"/>
                  </a:lnTo>
                  <a:lnTo>
                    <a:pt x="29" y="286"/>
                  </a:lnTo>
                  <a:lnTo>
                    <a:pt x="29" y="269"/>
                  </a:lnTo>
                  <a:lnTo>
                    <a:pt x="29" y="254"/>
                  </a:lnTo>
                  <a:lnTo>
                    <a:pt x="29" y="239"/>
                  </a:lnTo>
                  <a:lnTo>
                    <a:pt x="29" y="225"/>
                  </a:lnTo>
                  <a:lnTo>
                    <a:pt x="29" y="212"/>
                  </a:lnTo>
                  <a:lnTo>
                    <a:pt x="27" y="199"/>
                  </a:lnTo>
                  <a:lnTo>
                    <a:pt x="27" y="185"/>
                  </a:lnTo>
                  <a:lnTo>
                    <a:pt x="27" y="172"/>
                  </a:lnTo>
                  <a:lnTo>
                    <a:pt x="27" y="160"/>
                  </a:lnTo>
                  <a:lnTo>
                    <a:pt x="27" y="149"/>
                  </a:lnTo>
                  <a:lnTo>
                    <a:pt x="27" y="137"/>
                  </a:lnTo>
                  <a:lnTo>
                    <a:pt x="25" y="128"/>
                  </a:lnTo>
                  <a:lnTo>
                    <a:pt x="25" y="118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92"/>
                  </a:lnTo>
                  <a:lnTo>
                    <a:pt x="23" y="84"/>
                  </a:lnTo>
                  <a:lnTo>
                    <a:pt x="23" y="76"/>
                  </a:lnTo>
                  <a:lnTo>
                    <a:pt x="23" y="71"/>
                  </a:lnTo>
                  <a:lnTo>
                    <a:pt x="21" y="65"/>
                  </a:lnTo>
                  <a:lnTo>
                    <a:pt x="21" y="59"/>
                  </a:lnTo>
                  <a:lnTo>
                    <a:pt x="21" y="53"/>
                  </a:lnTo>
                  <a:lnTo>
                    <a:pt x="21" y="50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0" y="29"/>
                  </a:lnTo>
                  <a:lnTo>
                    <a:pt x="6" y="27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8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3"/>
            <p:cNvSpPr/>
            <p:nvPr/>
          </p:nvSpPr>
          <p:spPr bwMode="auto">
            <a:xfrm>
              <a:off x="3273425" y="2154238"/>
              <a:ext cx="149225" cy="252413"/>
            </a:xfrm>
            <a:custGeom>
              <a:gdLst>
                <a:gd name="T0" fmla="*/ 120 w 187"/>
                <a:gd name="T1" fmla="*/ 178 h 319"/>
                <a:gd name="T2" fmla="*/ 96 w 187"/>
                <a:gd name="T3" fmla="*/ 216 h 319"/>
                <a:gd name="T4" fmla="*/ 74 w 187"/>
                <a:gd name="T5" fmla="*/ 248 h 319"/>
                <a:gd name="T6" fmla="*/ 59 w 187"/>
                <a:gd name="T7" fmla="*/ 267 h 319"/>
                <a:gd name="T8" fmla="*/ 52 w 187"/>
                <a:gd name="T9" fmla="*/ 279 h 319"/>
                <a:gd name="T10" fmla="*/ 38 w 187"/>
                <a:gd name="T11" fmla="*/ 292 h 319"/>
                <a:gd name="T12" fmla="*/ 25 w 187"/>
                <a:gd name="T13" fmla="*/ 306 h 319"/>
                <a:gd name="T14" fmla="*/ 11 w 187"/>
                <a:gd name="T15" fmla="*/ 313 h 319"/>
                <a:gd name="T16" fmla="*/ 4 w 187"/>
                <a:gd name="T17" fmla="*/ 319 h 319"/>
                <a:gd name="T18" fmla="*/ 2 w 187"/>
                <a:gd name="T19" fmla="*/ 319 h 319"/>
                <a:gd name="T20" fmla="*/ 0 w 187"/>
                <a:gd name="T21" fmla="*/ 317 h 319"/>
                <a:gd name="T22" fmla="*/ 2 w 187"/>
                <a:gd name="T23" fmla="*/ 309 h 319"/>
                <a:gd name="T24" fmla="*/ 4 w 187"/>
                <a:gd name="T25" fmla="*/ 302 h 319"/>
                <a:gd name="T26" fmla="*/ 10 w 187"/>
                <a:gd name="T27" fmla="*/ 290 h 319"/>
                <a:gd name="T28" fmla="*/ 15 w 187"/>
                <a:gd name="T29" fmla="*/ 275 h 319"/>
                <a:gd name="T30" fmla="*/ 23 w 187"/>
                <a:gd name="T31" fmla="*/ 256 h 319"/>
                <a:gd name="T32" fmla="*/ 32 w 187"/>
                <a:gd name="T33" fmla="*/ 237 h 319"/>
                <a:gd name="T34" fmla="*/ 50 w 187"/>
                <a:gd name="T35" fmla="*/ 201 h 319"/>
                <a:gd name="T36" fmla="*/ 69 w 187"/>
                <a:gd name="T37" fmla="*/ 159 h 319"/>
                <a:gd name="T38" fmla="*/ 82 w 187"/>
                <a:gd name="T39" fmla="*/ 122 h 319"/>
                <a:gd name="T40" fmla="*/ 94 w 187"/>
                <a:gd name="T41" fmla="*/ 92 h 319"/>
                <a:gd name="T42" fmla="*/ 99 w 187"/>
                <a:gd name="T43" fmla="*/ 69 h 319"/>
                <a:gd name="T44" fmla="*/ 103 w 187"/>
                <a:gd name="T45" fmla="*/ 50 h 319"/>
                <a:gd name="T46" fmla="*/ 103 w 187"/>
                <a:gd name="T47" fmla="*/ 36 h 319"/>
                <a:gd name="T48" fmla="*/ 99 w 187"/>
                <a:gd name="T49" fmla="*/ 29 h 319"/>
                <a:gd name="T50" fmla="*/ 94 w 187"/>
                <a:gd name="T51" fmla="*/ 23 h 319"/>
                <a:gd name="T52" fmla="*/ 88 w 187"/>
                <a:gd name="T53" fmla="*/ 21 h 319"/>
                <a:gd name="T54" fmla="*/ 86 w 187"/>
                <a:gd name="T55" fmla="*/ 15 h 319"/>
                <a:gd name="T56" fmla="*/ 86 w 187"/>
                <a:gd name="T57" fmla="*/ 11 h 319"/>
                <a:gd name="T58" fmla="*/ 90 w 187"/>
                <a:gd name="T59" fmla="*/ 4 h 319"/>
                <a:gd name="T60" fmla="*/ 99 w 187"/>
                <a:gd name="T61" fmla="*/ 2 h 319"/>
                <a:gd name="T62" fmla="*/ 113 w 187"/>
                <a:gd name="T63" fmla="*/ 0 h 319"/>
                <a:gd name="T64" fmla="*/ 130 w 187"/>
                <a:gd name="T65" fmla="*/ 4 h 319"/>
                <a:gd name="T66" fmla="*/ 153 w 187"/>
                <a:gd name="T67" fmla="*/ 11 h 319"/>
                <a:gd name="T68" fmla="*/ 170 w 187"/>
                <a:gd name="T69" fmla="*/ 21 h 319"/>
                <a:gd name="T70" fmla="*/ 181 w 187"/>
                <a:gd name="T71" fmla="*/ 31 h 319"/>
                <a:gd name="T72" fmla="*/ 187 w 187"/>
                <a:gd name="T73" fmla="*/ 38 h 319"/>
                <a:gd name="T74" fmla="*/ 187 w 187"/>
                <a:gd name="T75" fmla="*/ 46 h 319"/>
                <a:gd name="T76" fmla="*/ 185 w 187"/>
                <a:gd name="T77" fmla="*/ 53 h 319"/>
                <a:gd name="T78" fmla="*/ 181 w 187"/>
                <a:gd name="T79" fmla="*/ 63 h 319"/>
                <a:gd name="T80" fmla="*/ 176 w 187"/>
                <a:gd name="T81" fmla="*/ 75 h 319"/>
                <a:gd name="T82" fmla="*/ 170 w 187"/>
                <a:gd name="T83" fmla="*/ 88 h 319"/>
                <a:gd name="T84" fmla="*/ 160 w 187"/>
                <a:gd name="T85" fmla="*/ 105 h 319"/>
                <a:gd name="T86" fmla="*/ 151 w 187"/>
                <a:gd name="T87" fmla="*/ 124 h 319"/>
                <a:gd name="T88" fmla="*/ 139 w 187"/>
                <a:gd name="T89" fmla="*/ 145 h 319"/>
                <a:gd name="T90" fmla="*/ 134 w 187"/>
                <a:gd name="T91" fmla="*/ 15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319">
                  <a:moveTo>
                    <a:pt x="134" y="157"/>
                  </a:moveTo>
                  <a:lnTo>
                    <a:pt x="120" y="178"/>
                  </a:lnTo>
                  <a:lnTo>
                    <a:pt x="107" y="199"/>
                  </a:lnTo>
                  <a:lnTo>
                    <a:pt x="96" y="216"/>
                  </a:lnTo>
                  <a:lnTo>
                    <a:pt x="84" y="233"/>
                  </a:lnTo>
                  <a:lnTo>
                    <a:pt x="74" y="248"/>
                  </a:lnTo>
                  <a:lnTo>
                    <a:pt x="65" y="262"/>
                  </a:lnTo>
                  <a:lnTo>
                    <a:pt x="59" y="267"/>
                  </a:lnTo>
                  <a:lnTo>
                    <a:pt x="55" y="273"/>
                  </a:lnTo>
                  <a:lnTo>
                    <a:pt x="52" y="279"/>
                  </a:lnTo>
                  <a:lnTo>
                    <a:pt x="48" y="283"/>
                  </a:lnTo>
                  <a:lnTo>
                    <a:pt x="38" y="292"/>
                  </a:lnTo>
                  <a:lnTo>
                    <a:pt x="31" y="298"/>
                  </a:lnTo>
                  <a:lnTo>
                    <a:pt x="25" y="306"/>
                  </a:lnTo>
                  <a:lnTo>
                    <a:pt x="17" y="309"/>
                  </a:lnTo>
                  <a:lnTo>
                    <a:pt x="11" y="313"/>
                  </a:lnTo>
                  <a:lnTo>
                    <a:pt x="8" y="317"/>
                  </a:lnTo>
                  <a:lnTo>
                    <a:pt x="4" y="319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19"/>
                  </a:lnTo>
                  <a:lnTo>
                    <a:pt x="0" y="317"/>
                  </a:lnTo>
                  <a:lnTo>
                    <a:pt x="2" y="313"/>
                  </a:lnTo>
                  <a:lnTo>
                    <a:pt x="2" y="309"/>
                  </a:lnTo>
                  <a:lnTo>
                    <a:pt x="4" y="306"/>
                  </a:lnTo>
                  <a:lnTo>
                    <a:pt x="4" y="302"/>
                  </a:lnTo>
                  <a:lnTo>
                    <a:pt x="6" y="296"/>
                  </a:lnTo>
                  <a:lnTo>
                    <a:pt x="10" y="290"/>
                  </a:lnTo>
                  <a:lnTo>
                    <a:pt x="11" y="283"/>
                  </a:lnTo>
                  <a:lnTo>
                    <a:pt x="15" y="275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7" y="246"/>
                  </a:lnTo>
                  <a:lnTo>
                    <a:pt x="32" y="237"/>
                  </a:lnTo>
                  <a:lnTo>
                    <a:pt x="38" y="225"/>
                  </a:lnTo>
                  <a:lnTo>
                    <a:pt x="50" y="201"/>
                  </a:lnTo>
                  <a:lnTo>
                    <a:pt x="59" y="180"/>
                  </a:lnTo>
                  <a:lnTo>
                    <a:pt x="69" y="159"/>
                  </a:lnTo>
                  <a:lnTo>
                    <a:pt x="76" y="139"/>
                  </a:lnTo>
                  <a:lnTo>
                    <a:pt x="82" y="122"/>
                  </a:lnTo>
                  <a:lnTo>
                    <a:pt x="88" y="107"/>
                  </a:lnTo>
                  <a:lnTo>
                    <a:pt x="94" y="92"/>
                  </a:lnTo>
                  <a:lnTo>
                    <a:pt x="97" y="80"/>
                  </a:lnTo>
                  <a:lnTo>
                    <a:pt x="99" y="69"/>
                  </a:lnTo>
                  <a:lnTo>
                    <a:pt x="101" y="59"/>
                  </a:lnTo>
                  <a:lnTo>
                    <a:pt x="103" y="50"/>
                  </a:lnTo>
                  <a:lnTo>
                    <a:pt x="103" y="42"/>
                  </a:lnTo>
                  <a:lnTo>
                    <a:pt x="103" y="36"/>
                  </a:lnTo>
                  <a:lnTo>
                    <a:pt x="101" y="31"/>
                  </a:lnTo>
                  <a:lnTo>
                    <a:pt x="99" y="29"/>
                  </a:lnTo>
                  <a:lnTo>
                    <a:pt x="97" y="25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1"/>
                  </a:lnTo>
                  <a:lnTo>
                    <a:pt x="88" y="8"/>
                  </a:lnTo>
                  <a:lnTo>
                    <a:pt x="90" y="4"/>
                  </a:lnTo>
                  <a:lnTo>
                    <a:pt x="94" y="2"/>
                  </a:lnTo>
                  <a:lnTo>
                    <a:pt x="99" y="2"/>
                  </a:lnTo>
                  <a:lnTo>
                    <a:pt x="105" y="0"/>
                  </a:lnTo>
                  <a:lnTo>
                    <a:pt x="113" y="0"/>
                  </a:lnTo>
                  <a:lnTo>
                    <a:pt x="120" y="2"/>
                  </a:lnTo>
                  <a:lnTo>
                    <a:pt x="130" y="4"/>
                  </a:lnTo>
                  <a:lnTo>
                    <a:pt x="141" y="8"/>
                  </a:lnTo>
                  <a:lnTo>
                    <a:pt x="153" y="11"/>
                  </a:lnTo>
                  <a:lnTo>
                    <a:pt x="162" y="17"/>
                  </a:lnTo>
                  <a:lnTo>
                    <a:pt x="170" y="21"/>
                  </a:lnTo>
                  <a:lnTo>
                    <a:pt x="176" y="25"/>
                  </a:lnTo>
                  <a:lnTo>
                    <a:pt x="181" y="31"/>
                  </a:lnTo>
                  <a:lnTo>
                    <a:pt x="185" y="34"/>
                  </a:lnTo>
                  <a:lnTo>
                    <a:pt x="187" y="38"/>
                  </a:lnTo>
                  <a:lnTo>
                    <a:pt x="187" y="44"/>
                  </a:lnTo>
                  <a:lnTo>
                    <a:pt x="187" y="46"/>
                  </a:lnTo>
                  <a:lnTo>
                    <a:pt x="187" y="50"/>
                  </a:lnTo>
                  <a:lnTo>
                    <a:pt x="185" y="53"/>
                  </a:lnTo>
                  <a:lnTo>
                    <a:pt x="183" y="57"/>
                  </a:lnTo>
                  <a:lnTo>
                    <a:pt x="181" y="63"/>
                  </a:lnTo>
                  <a:lnTo>
                    <a:pt x="180" y="69"/>
                  </a:lnTo>
                  <a:lnTo>
                    <a:pt x="176" y="75"/>
                  </a:lnTo>
                  <a:lnTo>
                    <a:pt x="174" y="82"/>
                  </a:lnTo>
                  <a:lnTo>
                    <a:pt x="170" y="88"/>
                  </a:lnTo>
                  <a:lnTo>
                    <a:pt x="166" y="97"/>
                  </a:lnTo>
                  <a:lnTo>
                    <a:pt x="160" y="105"/>
                  </a:lnTo>
                  <a:lnTo>
                    <a:pt x="157" y="115"/>
                  </a:lnTo>
                  <a:lnTo>
                    <a:pt x="151" y="124"/>
                  </a:lnTo>
                  <a:lnTo>
                    <a:pt x="145" y="134"/>
                  </a:lnTo>
                  <a:lnTo>
                    <a:pt x="139" y="145"/>
                  </a:lnTo>
                  <a:lnTo>
                    <a:pt x="134" y="157"/>
                  </a:lnTo>
                  <a:lnTo>
                    <a:pt x="134" y="157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4"/>
            <p:cNvSpPr/>
            <p:nvPr/>
          </p:nvSpPr>
          <p:spPr bwMode="auto">
            <a:xfrm>
              <a:off x="3341688" y="2238375"/>
              <a:ext cx="249238" cy="79375"/>
            </a:xfrm>
            <a:custGeom>
              <a:gdLst>
                <a:gd name="T0" fmla="*/ 0 w 315"/>
                <a:gd name="T1" fmla="*/ 99 h 99"/>
                <a:gd name="T2" fmla="*/ 0 w 315"/>
                <a:gd name="T3" fmla="*/ 59 h 99"/>
                <a:gd name="T4" fmla="*/ 12 w 315"/>
                <a:gd name="T5" fmla="*/ 59 h 99"/>
                <a:gd name="T6" fmla="*/ 27 w 315"/>
                <a:gd name="T7" fmla="*/ 57 h 99"/>
                <a:gd name="T8" fmla="*/ 42 w 315"/>
                <a:gd name="T9" fmla="*/ 55 h 99"/>
                <a:gd name="T10" fmla="*/ 59 w 315"/>
                <a:gd name="T11" fmla="*/ 52 h 99"/>
                <a:gd name="T12" fmla="*/ 78 w 315"/>
                <a:gd name="T13" fmla="*/ 48 h 99"/>
                <a:gd name="T14" fmla="*/ 99 w 315"/>
                <a:gd name="T15" fmla="*/ 42 h 99"/>
                <a:gd name="T16" fmla="*/ 120 w 315"/>
                <a:gd name="T17" fmla="*/ 34 h 99"/>
                <a:gd name="T18" fmla="*/ 143 w 315"/>
                <a:gd name="T19" fmla="*/ 27 h 99"/>
                <a:gd name="T20" fmla="*/ 166 w 315"/>
                <a:gd name="T21" fmla="*/ 21 h 99"/>
                <a:gd name="T22" fmla="*/ 187 w 315"/>
                <a:gd name="T23" fmla="*/ 15 h 99"/>
                <a:gd name="T24" fmla="*/ 208 w 315"/>
                <a:gd name="T25" fmla="*/ 10 h 99"/>
                <a:gd name="T26" fmla="*/ 225 w 315"/>
                <a:gd name="T27" fmla="*/ 6 h 99"/>
                <a:gd name="T28" fmla="*/ 241 w 315"/>
                <a:gd name="T29" fmla="*/ 4 h 99"/>
                <a:gd name="T30" fmla="*/ 256 w 315"/>
                <a:gd name="T31" fmla="*/ 2 h 99"/>
                <a:gd name="T32" fmla="*/ 269 w 315"/>
                <a:gd name="T33" fmla="*/ 0 h 99"/>
                <a:gd name="T34" fmla="*/ 279 w 315"/>
                <a:gd name="T35" fmla="*/ 0 h 99"/>
                <a:gd name="T36" fmla="*/ 289 w 315"/>
                <a:gd name="T37" fmla="*/ 2 h 99"/>
                <a:gd name="T38" fmla="*/ 294 w 315"/>
                <a:gd name="T39" fmla="*/ 4 h 99"/>
                <a:gd name="T40" fmla="*/ 302 w 315"/>
                <a:gd name="T41" fmla="*/ 6 h 99"/>
                <a:gd name="T42" fmla="*/ 306 w 315"/>
                <a:gd name="T43" fmla="*/ 8 h 99"/>
                <a:gd name="T44" fmla="*/ 310 w 315"/>
                <a:gd name="T45" fmla="*/ 10 h 99"/>
                <a:gd name="T46" fmla="*/ 313 w 315"/>
                <a:gd name="T47" fmla="*/ 11 h 99"/>
                <a:gd name="T48" fmla="*/ 315 w 315"/>
                <a:gd name="T49" fmla="*/ 15 h 99"/>
                <a:gd name="T50" fmla="*/ 315 w 315"/>
                <a:gd name="T51" fmla="*/ 17 h 99"/>
                <a:gd name="T52" fmla="*/ 315 w 315"/>
                <a:gd name="T53" fmla="*/ 21 h 99"/>
                <a:gd name="T54" fmla="*/ 313 w 315"/>
                <a:gd name="T55" fmla="*/ 23 h 99"/>
                <a:gd name="T56" fmla="*/ 311 w 315"/>
                <a:gd name="T57" fmla="*/ 25 h 99"/>
                <a:gd name="T58" fmla="*/ 310 w 315"/>
                <a:gd name="T59" fmla="*/ 29 h 99"/>
                <a:gd name="T60" fmla="*/ 306 w 315"/>
                <a:gd name="T61" fmla="*/ 31 h 99"/>
                <a:gd name="T62" fmla="*/ 300 w 315"/>
                <a:gd name="T63" fmla="*/ 34 h 99"/>
                <a:gd name="T64" fmla="*/ 294 w 315"/>
                <a:gd name="T65" fmla="*/ 36 h 99"/>
                <a:gd name="T66" fmla="*/ 289 w 315"/>
                <a:gd name="T67" fmla="*/ 40 h 99"/>
                <a:gd name="T68" fmla="*/ 281 w 315"/>
                <a:gd name="T69" fmla="*/ 42 h 99"/>
                <a:gd name="T70" fmla="*/ 273 w 315"/>
                <a:gd name="T71" fmla="*/ 46 h 99"/>
                <a:gd name="T72" fmla="*/ 264 w 315"/>
                <a:gd name="T73" fmla="*/ 50 h 99"/>
                <a:gd name="T74" fmla="*/ 254 w 315"/>
                <a:gd name="T75" fmla="*/ 52 h 99"/>
                <a:gd name="T76" fmla="*/ 245 w 315"/>
                <a:gd name="T77" fmla="*/ 55 h 99"/>
                <a:gd name="T78" fmla="*/ 233 w 315"/>
                <a:gd name="T79" fmla="*/ 59 h 99"/>
                <a:gd name="T80" fmla="*/ 220 w 315"/>
                <a:gd name="T81" fmla="*/ 63 h 99"/>
                <a:gd name="T82" fmla="*/ 206 w 315"/>
                <a:gd name="T83" fmla="*/ 67 h 99"/>
                <a:gd name="T84" fmla="*/ 180 w 315"/>
                <a:gd name="T85" fmla="*/ 76 h 99"/>
                <a:gd name="T86" fmla="*/ 153 w 315"/>
                <a:gd name="T87" fmla="*/ 82 h 99"/>
                <a:gd name="T88" fmla="*/ 128 w 315"/>
                <a:gd name="T89" fmla="*/ 88 h 99"/>
                <a:gd name="T90" fmla="*/ 101 w 315"/>
                <a:gd name="T91" fmla="*/ 92 h 99"/>
                <a:gd name="T92" fmla="*/ 76 w 315"/>
                <a:gd name="T93" fmla="*/ 95 h 99"/>
                <a:gd name="T94" fmla="*/ 50 w 315"/>
                <a:gd name="T95" fmla="*/ 97 h 99"/>
                <a:gd name="T96" fmla="*/ 25 w 315"/>
                <a:gd name="T97" fmla="*/ 99 h 99"/>
                <a:gd name="T98" fmla="*/ 0 w 315"/>
                <a:gd name="T99" fmla="*/ 99 h 99"/>
                <a:gd name="T100" fmla="*/ 0 w 315"/>
                <a:gd name="T101" fmla="*/ 99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5" h="99">
                  <a:moveTo>
                    <a:pt x="0" y="99"/>
                  </a:moveTo>
                  <a:lnTo>
                    <a:pt x="0" y="59"/>
                  </a:lnTo>
                  <a:lnTo>
                    <a:pt x="12" y="59"/>
                  </a:lnTo>
                  <a:lnTo>
                    <a:pt x="27" y="57"/>
                  </a:lnTo>
                  <a:lnTo>
                    <a:pt x="42" y="55"/>
                  </a:lnTo>
                  <a:lnTo>
                    <a:pt x="59" y="52"/>
                  </a:lnTo>
                  <a:lnTo>
                    <a:pt x="78" y="48"/>
                  </a:lnTo>
                  <a:lnTo>
                    <a:pt x="99" y="42"/>
                  </a:lnTo>
                  <a:lnTo>
                    <a:pt x="120" y="34"/>
                  </a:lnTo>
                  <a:lnTo>
                    <a:pt x="143" y="27"/>
                  </a:lnTo>
                  <a:lnTo>
                    <a:pt x="166" y="21"/>
                  </a:lnTo>
                  <a:lnTo>
                    <a:pt x="187" y="15"/>
                  </a:lnTo>
                  <a:lnTo>
                    <a:pt x="208" y="10"/>
                  </a:lnTo>
                  <a:lnTo>
                    <a:pt x="225" y="6"/>
                  </a:lnTo>
                  <a:lnTo>
                    <a:pt x="241" y="4"/>
                  </a:lnTo>
                  <a:lnTo>
                    <a:pt x="256" y="2"/>
                  </a:lnTo>
                  <a:lnTo>
                    <a:pt x="269" y="0"/>
                  </a:lnTo>
                  <a:lnTo>
                    <a:pt x="279" y="0"/>
                  </a:lnTo>
                  <a:lnTo>
                    <a:pt x="289" y="2"/>
                  </a:lnTo>
                  <a:lnTo>
                    <a:pt x="294" y="4"/>
                  </a:lnTo>
                  <a:lnTo>
                    <a:pt x="302" y="6"/>
                  </a:lnTo>
                  <a:lnTo>
                    <a:pt x="306" y="8"/>
                  </a:lnTo>
                  <a:lnTo>
                    <a:pt x="310" y="10"/>
                  </a:lnTo>
                  <a:lnTo>
                    <a:pt x="313" y="11"/>
                  </a:lnTo>
                  <a:lnTo>
                    <a:pt x="315" y="15"/>
                  </a:lnTo>
                  <a:lnTo>
                    <a:pt x="315" y="17"/>
                  </a:lnTo>
                  <a:lnTo>
                    <a:pt x="315" y="21"/>
                  </a:lnTo>
                  <a:lnTo>
                    <a:pt x="313" y="23"/>
                  </a:lnTo>
                  <a:lnTo>
                    <a:pt x="311" y="25"/>
                  </a:lnTo>
                  <a:lnTo>
                    <a:pt x="310" y="29"/>
                  </a:lnTo>
                  <a:lnTo>
                    <a:pt x="306" y="31"/>
                  </a:lnTo>
                  <a:lnTo>
                    <a:pt x="300" y="34"/>
                  </a:lnTo>
                  <a:lnTo>
                    <a:pt x="294" y="36"/>
                  </a:lnTo>
                  <a:lnTo>
                    <a:pt x="289" y="40"/>
                  </a:lnTo>
                  <a:lnTo>
                    <a:pt x="281" y="42"/>
                  </a:lnTo>
                  <a:lnTo>
                    <a:pt x="273" y="46"/>
                  </a:lnTo>
                  <a:lnTo>
                    <a:pt x="264" y="50"/>
                  </a:lnTo>
                  <a:lnTo>
                    <a:pt x="254" y="52"/>
                  </a:lnTo>
                  <a:lnTo>
                    <a:pt x="245" y="55"/>
                  </a:lnTo>
                  <a:lnTo>
                    <a:pt x="233" y="59"/>
                  </a:lnTo>
                  <a:lnTo>
                    <a:pt x="220" y="63"/>
                  </a:lnTo>
                  <a:lnTo>
                    <a:pt x="206" y="67"/>
                  </a:lnTo>
                  <a:lnTo>
                    <a:pt x="180" y="76"/>
                  </a:lnTo>
                  <a:lnTo>
                    <a:pt x="153" y="82"/>
                  </a:lnTo>
                  <a:lnTo>
                    <a:pt x="128" y="88"/>
                  </a:lnTo>
                  <a:lnTo>
                    <a:pt x="101" y="92"/>
                  </a:lnTo>
                  <a:lnTo>
                    <a:pt x="76" y="95"/>
                  </a:lnTo>
                  <a:lnTo>
                    <a:pt x="50" y="97"/>
                  </a:lnTo>
                  <a:lnTo>
                    <a:pt x="25" y="99"/>
                  </a:lnTo>
                  <a:lnTo>
                    <a:pt x="0" y="99"/>
                  </a:lnTo>
                  <a:lnTo>
                    <a:pt x="0" y="99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5"/>
            <p:cNvSpPr/>
            <p:nvPr/>
          </p:nvSpPr>
          <p:spPr bwMode="auto">
            <a:xfrm>
              <a:off x="3244850" y="2406650"/>
              <a:ext cx="314325" cy="198438"/>
            </a:xfrm>
            <a:custGeom>
              <a:gdLst>
                <a:gd name="T0" fmla="*/ 395 w 395"/>
                <a:gd name="T1" fmla="*/ 2 h 250"/>
                <a:gd name="T2" fmla="*/ 395 w 395"/>
                <a:gd name="T3" fmla="*/ 6 h 250"/>
                <a:gd name="T4" fmla="*/ 391 w 395"/>
                <a:gd name="T5" fmla="*/ 11 h 250"/>
                <a:gd name="T6" fmla="*/ 384 w 395"/>
                <a:gd name="T7" fmla="*/ 19 h 250"/>
                <a:gd name="T8" fmla="*/ 376 w 395"/>
                <a:gd name="T9" fmla="*/ 29 h 250"/>
                <a:gd name="T10" fmla="*/ 363 w 395"/>
                <a:gd name="T11" fmla="*/ 38 h 250"/>
                <a:gd name="T12" fmla="*/ 347 w 395"/>
                <a:gd name="T13" fmla="*/ 52 h 250"/>
                <a:gd name="T14" fmla="*/ 328 w 395"/>
                <a:gd name="T15" fmla="*/ 65 h 250"/>
                <a:gd name="T16" fmla="*/ 296 w 395"/>
                <a:gd name="T17" fmla="*/ 88 h 250"/>
                <a:gd name="T18" fmla="*/ 256 w 395"/>
                <a:gd name="T19" fmla="*/ 118 h 250"/>
                <a:gd name="T20" fmla="*/ 217 w 395"/>
                <a:gd name="T21" fmla="*/ 149 h 250"/>
                <a:gd name="T22" fmla="*/ 181 w 395"/>
                <a:gd name="T23" fmla="*/ 176 h 250"/>
                <a:gd name="T24" fmla="*/ 156 w 395"/>
                <a:gd name="T25" fmla="*/ 199 h 250"/>
                <a:gd name="T26" fmla="*/ 139 w 395"/>
                <a:gd name="T27" fmla="*/ 212 h 250"/>
                <a:gd name="T28" fmla="*/ 124 w 395"/>
                <a:gd name="T29" fmla="*/ 222 h 250"/>
                <a:gd name="T30" fmla="*/ 112 w 395"/>
                <a:gd name="T31" fmla="*/ 231 h 250"/>
                <a:gd name="T32" fmla="*/ 101 w 395"/>
                <a:gd name="T33" fmla="*/ 239 h 250"/>
                <a:gd name="T34" fmla="*/ 88 w 395"/>
                <a:gd name="T35" fmla="*/ 246 h 250"/>
                <a:gd name="T36" fmla="*/ 74 w 395"/>
                <a:gd name="T37" fmla="*/ 250 h 250"/>
                <a:gd name="T38" fmla="*/ 63 w 395"/>
                <a:gd name="T39" fmla="*/ 250 h 250"/>
                <a:gd name="T40" fmla="*/ 51 w 395"/>
                <a:gd name="T41" fmla="*/ 245 h 250"/>
                <a:gd name="T42" fmla="*/ 38 w 395"/>
                <a:gd name="T43" fmla="*/ 233 h 250"/>
                <a:gd name="T44" fmla="*/ 25 w 395"/>
                <a:gd name="T45" fmla="*/ 218 h 250"/>
                <a:gd name="T46" fmla="*/ 11 w 395"/>
                <a:gd name="T47" fmla="*/ 203 h 250"/>
                <a:gd name="T48" fmla="*/ 4 w 395"/>
                <a:gd name="T49" fmla="*/ 189 h 250"/>
                <a:gd name="T50" fmla="*/ 0 w 395"/>
                <a:gd name="T51" fmla="*/ 178 h 250"/>
                <a:gd name="T52" fmla="*/ 2 w 395"/>
                <a:gd name="T53" fmla="*/ 172 h 250"/>
                <a:gd name="T54" fmla="*/ 7 w 395"/>
                <a:gd name="T55" fmla="*/ 170 h 250"/>
                <a:gd name="T56" fmla="*/ 13 w 395"/>
                <a:gd name="T57" fmla="*/ 166 h 250"/>
                <a:gd name="T58" fmla="*/ 23 w 395"/>
                <a:gd name="T59" fmla="*/ 166 h 250"/>
                <a:gd name="T60" fmla="*/ 34 w 395"/>
                <a:gd name="T61" fmla="*/ 168 h 250"/>
                <a:gd name="T62" fmla="*/ 51 w 395"/>
                <a:gd name="T63" fmla="*/ 172 h 250"/>
                <a:gd name="T64" fmla="*/ 65 w 395"/>
                <a:gd name="T65" fmla="*/ 168 h 250"/>
                <a:gd name="T66" fmla="*/ 68 w 395"/>
                <a:gd name="T67" fmla="*/ 166 h 250"/>
                <a:gd name="T68" fmla="*/ 78 w 395"/>
                <a:gd name="T69" fmla="*/ 162 h 250"/>
                <a:gd name="T70" fmla="*/ 93 w 395"/>
                <a:gd name="T71" fmla="*/ 155 h 250"/>
                <a:gd name="T72" fmla="*/ 110 w 395"/>
                <a:gd name="T73" fmla="*/ 145 h 250"/>
                <a:gd name="T74" fmla="*/ 135 w 395"/>
                <a:gd name="T75" fmla="*/ 132 h 250"/>
                <a:gd name="T76" fmla="*/ 164 w 395"/>
                <a:gd name="T77" fmla="*/ 117 h 250"/>
                <a:gd name="T78" fmla="*/ 195 w 395"/>
                <a:gd name="T79" fmla="*/ 99 h 250"/>
                <a:gd name="T80" fmla="*/ 233 w 395"/>
                <a:gd name="T81" fmla="*/ 78 h 250"/>
                <a:gd name="T82" fmla="*/ 269 w 395"/>
                <a:gd name="T83" fmla="*/ 57 h 250"/>
                <a:gd name="T84" fmla="*/ 302 w 395"/>
                <a:gd name="T85" fmla="*/ 40 h 250"/>
                <a:gd name="T86" fmla="*/ 328 w 395"/>
                <a:gd name="T87" fmla="*/ 25 h 250"/>
                <a:gd name="T88" fmla="*/ 351 w 395"/>
                <a:gd name="T89" fmla="*/ 15 h 250"/>
                <a:gd name="T90" fmla="*/ 368 w 395"/>
                <a:gd name="T91" fmla="*/ 8 h 250"/>
                <a:gd name="T92" fmla="*/ 382 w 395"/>
                <a:gd name="T93" fmla="*/ 2 h 250"/>
                <a:gd name="T94" fmla="*/ 391 w 395"/>
                <a:gd name="T95" fmla="*/ 0 h 250"/>
                <a:gd name="T96" fmla="*/ 395 w 395"/>
                <a:gd name="T97" fmla="*/ 0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5" h="250">
                  <a:moveTo>
                    <a:pt x="395" y="0"/>
                  </a:moveTo>
                  <a:lnTo>
                    <a:pt x="395" y="2"/>
                  </a:lnTo>
                  <a:lnTo>
                    <a:pt x="395" y="4"/>
                  </a:lnTo>
                  <a:lnTo>
                    <a:pt x="395" y="6"/>
                  </a:lnTo>
                  <a:lnTo>
                    <a:pt x="393" y="8"/>
                  </a:lnTo>
                  <a:lnTo>
                    <a:pt x="391" y="11"/>
                  </a:lnTo>
                  <a:lnTo>
                    <a:pt x="388" y="15"/>
                  </a:lnTo>
                  <a:lnTo>
                    <a:pt x="384" y="19"/>
                  </a:lnTo>
                  <a:lnTo>
                    <a:pt x="380" y="23"/>
                  </a:lnTo>
                  <a:lnTo>
                    <a:pt x="376" y="29"/>
                  </a:lnTo>
                  <a:lnTo>
                    <a:pt x="368" y="32"/>
                  </a:lnTo>
                  <a:lnTo>
                    <a:pt x="363" y="38"/>
                  </a:lnTo>
                  <a:lnTo>
                    <a:pt x="355" y="44"/>
                  </a:lnTo>
                  <a:lnTo>
                    <a:pt x="347" y="52"/>
                  </a:lnTo>
                  <a:lnTo>
                    <a:pt x="338" y="57"/>
                  </a:lnTo>
                  <a:lnTo>
                    <a:pt x="328" y="65"/>
                  </a:lnTo>
                  <a:lnTo>
                    <a:pt x="319" y="73"/>
                  </a:lnTo>
                  <a:lnTo>
                    <a:pt x="296" y="88"/>
                  </a:lnTo>
                  <a:lnTo>
                    <a:pt x="277" y="103"/>
                  </a:lnTo>
                  <a:lnTo>
                    <a:pt x="256" y="118"/>
                  </a:lnTo>
                  <a:lnTo>
                    <a:pt x="237" y="134"/>
                  </a:lnTo>
                  <a:lnTo>
                    <a:pt x="217" y="149"/>
                  </a:lnTo>
                  <a:lnTo>
                    <a:pt x="198" y="162"/>
                  </a:lnTo>
                  <a:lnTo>
                    <a:pt x="181" y="176"/>
                  </a:lnTo>
                  <a:lnTo>
                    <a:pt x="164" y="191"/>
                  </a:lnTo>
                  <a:lnTo>
                    <a:pt x="156" y="199"/>
                  </a:lnTo>
                  <a:lnTo>
                    <a:pt x="147" y="204"/>
                  </a:lnTo>
                  <a:lnTo>
                    <a:pt x="139" y="212"/>
                  </a:lnTo>
                  <a:lnTo>
                    <a:pt x="132" y="218"/>
                  </a:lnTo>
                  <a:lnTo>
                    <a:pt x="124" y="222"/>
                  </a:lnTo>
                  <a:lnTo>
                    <a:pt x="118" y="227"/>
                  </a:lnTo>
                  <a:lnTo>
                    <a:pt x="112" y="231"/>
                  </a:lnTo>
                  <a:lnTo>
                    <a:pt x="107" y="235"/>
                  </a:lnTo>
                  <a:lnTo>
                    <a:pt x="101" y="239"/>
                  </a:lnTo>
                  <a:lnTo>
                    <a:pt x="95" y="241"/>
                  </a:lnTo>
                  <a:lnTo>
                    <a:pt x="88" y="246"/>
                  </a:lnTo>
                  <a:lnTo>
                    <a:pt x="80" y="248"/>
                  </a:lnTo>
                  <a:lnTo>
                    <a:pt x="74" y="250"/>
                  </a:lnTo>
                  <a:lnTo>
                    <a:pt x="68" y="250"/>
                  </a:lnTo>
                  <a:lnTo>
                    <a:pt x="63" y="250"/>
                  </a:lnTo>
                  <a:lnTo>
                    <a:pt x="57" y="246"/>
                  </a:lnTo>
                  <a:lnTo>
                    <a:pt x="51" y="245"/>
                  </a:lnTo>
                  <a:lnTo>
                    <a:pt x="44" y="239"/>
                  </a:lnTo>
                  <a:lnTo>
                    <a:pt x="38" y="233"/>
                  </a:lnTo>
                  <a:lnTo>
                    <a:pt x="30" y="225"/>
                  </a:lnTo>
                  <a:lnTo>
                    <a:pt x="25" y="218"/>
                  </a:lnTo>
                  <a:lnTo>
                    <a:pt x="17" y="210"/>
                  </a:lnTo>
                  <a:lnTo>
                    <a:pt x="11" y="203"/>
                  </a:lnTo>
                  <a:lnTo>
                    <a:pt x="5" y="195"/>
                  </a:lnTo>
                  <a:lnTo>
                    <a:pt x="4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2" y="172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9" y="168"/>
                  </a:lnTo>
                  <a:lnTo>
                    <a:pt x="13" y="166"/>
                  </a:lnTo>
                  <a:lnTo>
                    <a:pt x="19" y="166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34" y="168"/>
                  </a:lnTo>
                  <a:lnTo>
                    <a:pt x="42" y="170"/>
                  </a:lnTo>
                  <a:lnTo>
                    <a:pt x="51" y="172"/>
                  </a:lnTo>
                  <a:lnTo>
                    <a:pt x="59" y="170"/>
                  </a:lnTo>
                  <a:lnTo>
                    <a:pt x="65" y="168"/>
                  </a:lnTo>
                  <a:lnTo>
                    <a:pt x="67" y="168"/>
                  </a:lnTo>
                  <a:lnTo>
                    <a:pt x="68" y="166"/>
                  </a:lnTo>
                  <a:lnTo>
                    <a:pt x="72" y="164"/>
                  </a:lnTo>
                  <a:lnTo>
                    <a:pt x="78" y="162"/>
                  </a:lnTo>
                  <a:lnTo>
                    <a:pt x="86" y="159"/>
                  </a:lnTo>
                  <a:lnTo>
                    <a:pt x="93" y="155"/>
                  </a:lnTo>
                  <a:lnTo>
                    <a:pt x="101" y="151"/>
                  </a:lnTo>
                  <a:lnTo>
                    <a:pt x="110" y="145"/>
                  </a:lnTo>
                  <a:lnTo>
                    <a:pt x="122" y="139"/>
                  </a:lnTo>
                  <a:lnTo>
                    <a:pt x="135" y="132"/>
                  </a:lnTo>
                  <a:lnTo>
                    <a:pt x="149" y="124"/>
                  </a:lnTo>
                  <a:lnTo>
                    <a:pt x="164" y="117"/>
                  </a:lnTo>
                  <a:lnTo>
                    <a:pt x="179" y="107"/>
                  </a:lnTo>
                  <a:lnTo>
                    <a:pt x="195" y="99"/>
                  </a:lnTo>
                  <a:lnTo>
                    <a:pt x="214" y="88"/>
                  </a:lnTo>
                  <a:lnTo>
                    <a:pt x="233" y="78"/>
                  </a:lnTo>
                  <a:lnTo>
                    <a:pt x="252" y="67"/>
                  </a:lnTo>
                  <a:lnTo>
                    <a:pt x="269" y="57"/>
                  </a:lnTo>
                  <a:lnTo>
                    <a:pt x="286" y="48"/>
                  </a:lnTo>
                  <a:lnTo>
                    <a:pt x="302" y="40"/>
                  </a:lnTo>
                  <a:lnTo>
                    <a:pt x="315" y="32"/>
                  </a:lnTo>
                  <a:lnTo>
                    <a:pt x="328" y="25"/>
                  </a:lnTo>
                  <a:lnTo>
                    <a:pt x="340" y="19"/>
                  </a:lnTo>
                  <a:lnTo>
                    <a:pt x="351" y="15"/>
                  </a:lnTo>
                  <a:lnTo>
                    <a:pt x="361" y="11"/>
                  </a:lnTo>
                  <a:lnTo>
                    <a:pt x="368" y="8"/>
                  </a:lnTo>
                  <a:lnTo>
                    <a:pt x="376" y="4"/>
                  </a:lnTo>
                  <a:lnTo>
                    <a:pt x="382" y="2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395" y="0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6"/>
            <p:cNvSpPr/>
            <p:nvPr/>
          </p:nvSpPr>
          <p:spPr bwMode="auto">
            <a:xfrm>
              <a:off x="3602038" y="2081213"/>
              <a:ext cx="414338" cy="98425"/>
            </a:xfrm>
            <a:custGeom>
              <a:gdLst>
                <a:gd name="T0" fmla="*/ 26 w 521"/>
                <a:gd name="T1" fmla="*/ 88 h 124"/>
                <a:gd name="T2" fmla="*/ 74 w 521"/>
                <a:gd name="T3" fmla="*/ 77 h 124"/>
                <a:gd name="T4" fmla="*/ 120 w 521"/>
                <a:gd name="T5" fmla="*/ 67 h 124"/>
                <a:gd name="T6" fmla="*/ 162 w 521"/>
                <a:gd name="T7" fmla="*/ 58 h 124"/>
                <a:gd name="T8" fmla="*/ 202 w 521"/>
                <a:gd name="T9" fmla="*/ 48 h 124"/>
                <a:gd name="T10" fmla="*/ 238 w 521"/>
                <a:gd name="T11" fmla="*/ 40 h 124"/>
                <a:gd name="T12" fmla="*/ 273 w 521"/>
                <a:gd name="T13" fmla="*/ 33 h 124"/>
                <a:gd name="T14" fmla="*/ 303 w 521"/>
                <a:gd name="T15" fmla="*/ 27 h 124"/>
                <a:gd name="T16" fmla="*/ 330 w 521"/>
                <a:gd name="T17" fmla="*/ 19 h 124"/>
                <a:gd name="T18" fmla="*/ 355 w 521"/>
                <a:gd name="T19" fmla="*/ 16 h 124"/>
                <a:gd name="T20" fmla="*/ 376 w 521"/>
                <a:gd name="T21" fmla="*/ 12 h 124"/>
                <a:gd name="T22" fmla="*/ 395 w 521"/>
                <a:gd name="T23" fmla="*/ 8 h 124"/>
                <a:gd name="T24" fmla="*/ 410 w 521"/>
                <a:gd name="T25" fmla="*/ 4 h 124"/>
                <a:gd name="T26" fmla="*/ 424 w 521"/>
                <a:gd name="T27" fmla="*/ 2 h 124"/>
                <a:gd name="T28" fmla="*/ 433 w 521"/>
                <a:gd name="T29" fmla="*/ 0 h 124"/>
                <a:gd name="T30" fmla="*/ 441 w 521"/>
                <a:gd name="T31" fmla="*/ 0 h 124"/>
                <a:gd name="T32" fmla="*/ 458 w 521"/>
                <a:gd name="T33" fmla="*/ 0 h 124"/>
                <a:gd name="T34" fmla="*/ 485 w 521"/>
                <a:gd name="T35" fmla="*/ 6 h 124"/>
                <a:gd name="T36" fmla="*/ 502 w 521"/>
                <a:gd name="T37" fmla="*/ 12 h 124"/>
                <a:gd name="T38" fmla="*/ 512 w 521"/>
                <a:gd name="T39" fmla="*/ 19 h 124"/>
                <a:gd name="T40" fmla="*/ 517 w 521"/>
                <a:gd name="T41" fmla="*/ 25 h 124"/>
                <a:gd name="T42" fmla="*/ 519 w 521"/>
                <a:gd name="T43" fmla="*/ 33 h 124"/>
                <a:gd name="T44" fmla="*/ 519 w 521"/>
                <a:gd name="T45" fmla="*/ 39 h 124"/>
                <a:gd name="T46" fmla="*/ 517 w 521"/>
                <a:gd name="T47" fmla="*/ 40 h 124"/>
                <a:gd name="T48" fmla="*/ 514 w 521"/>
                <a:gd name="T49" fmla="*/ 44 h 124"/>
                <a:gd name="T50" fmla="*/ 506 w 521"/>
                <a:gd name="T51" fmla="*/ 48 h 124"/>
                <a:gd name="T52" fmla="*/ 496 w 521"/>
                <a:gd name="T53" fmla="*/ 52 h 124"/>
                <a:gd name="T54" fmla="*/ 483 w 521"/>
                <a:gd name="T55" fmla="*/ 56 h 124"/>
                <a:gd name="T56" fmla="*/ 470 w 521"/>
                <a:gd name="T57" fmla="*/ 60 h 124"/>
                <a:gd name="T58" fmla="*/ 452 w 521"/>
                <a:gd name="T59" fmla="*/ 65 h 124"/>
                <a:gd name="T60" fmla="*/ 405 w 521"/>
                <a:gd name="T61" fmla="*/ 77 h 124"/>
                <a:gd name="T62" fmla="*/ 326 w 521"/>
                <a:gd name="T63" fmla="*/ 90 h 124"/>
                <a:gd name="T64" fmla="*/ 252 w 521"/>
                <a:gd name="T65" fmla="*/ 102 h 124"/>
                <a:gd name="T66" fmla="*/ 177 w 521"/>
                <a:gd name="T67" fmla="*/ 113 h 124"/>
                <a:gd name="T68" fmla="*/ 122 w 521"/>
                <a:gd name="T69" fmla="*/ 121 h 124"/>
                <a:gd name="T70" fmla="*/ 88 w 521"/>
                <a:gd name="T71" fmla="*/ 124 h 124"/>
                <a:gd name="T72" fmla="*/ 61 w 521"/>
                <a:gd name="T73" fmla="*/ 124 h 124"/>
                <a:gd name="T74" fmla="*/ 40 w 521"/>
                <a:gd name="T75" fmla="*/ 121 h 124"/>
                <a:gd name="T76" fmla="*/ 24 w 521"/>
                <a:gd name="T77" fmla="*/ 115 h 124"/>
                <a:gd name="T78" fmla="*/ 13 w 521"/>
                <a:gd name="T79" fmla="*/ 111 h 124"/>
                <a:gd name="T80" fmla="*/ 5 w 521"/>
                <a:gd name="T81" fmla="*/ 105 h 124"/>
                <a:gd name="T82" fmla="*/ 2 w 521"/>
                <a:gd name="T83" fmla="*/ 98 h 124"/>
                <a:gd name="T84" fmla="*/ 0 w 521"/>
                <a:gd name="T85" fmla="*/ 94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124">
                  <a:moveTo>
                    <a:pt x="0" y="94"/>
                  </a:moveTo>
                  <a:lnTo>
                    <a:pt x="26" y="88"/>
                  </a:lnTo>
                  <a:lnTo>
                    <a:pt x="51" y="82"/>
                  </a:lnTo>
                  <a:lnTo>
                    <a:pt x="74" y="77"/>
                  </a:lnTo>
                  <a:lnTo>
                    <a:pt x="97" y="73"/>
                  </a:lnTo>
                  <a:lnTo>
                    <a:pt x="120" y="67"/>
                  </a:lnTo>
                  <a:lnTo>
                    <a:pt x="141" y="61"/>
                  </a:lnTo>
                  <a:lnTo>
                    <a:pt x="162" y="58"/>
                  </a:lnTo>
                  <a:lnTo>
                    <a:pt x="183" y="52"/>
                  </a:lnTo>
                  <a:lnTo>
                    <a:pt x="202" y="48"/>
                  </a:lnTo>
                  <a:lnTo>
                    <a:pt x="221" y="44"/>
                  </a:lnTo>
                  <a:lnTo>
                    <a:pt x="238" y="40"/>
                  </a:lnTo>
                  <a:lnTo>
                    <a:pt x="256" y="37"/>
                  </a:lnTo>
                  <a:lnTo>
                    <a:pt x="273" y="33"/>
                  </a:lnTo>
                  <a:lnTo>
                    <a:pt x="288" y="29"/>
                  </a:lnTo>
                  <a:lnTo>
                    <a:pt x="303" y="27"/>
                  </a:lnTo>
                  <a:lnTo>
                    <a:pt x="317" y="23"/>
                  </a:lnTo>
                  <a:lnTo>
                    <a:pt x="330" y="19"/>
                  </a:lnTo>
                  <a:lnTo>
                    <a:pt x="344" y="18"/>
                  </a:lnTo>
                  <a:lnTo>
                    <a:pt x="355" y="16"/>
                  </a:lnTo>
                  <a:lnTo>
                    <a:pt x="366" y="14"/>
                  </a:lnTo>
                  <a:lnTo>
                    <a:pt x="376" y="12"/>
                  </a:lnTo>
                  <a:lnTo>
                    <a:pt x="386" y="10"/>
                  </a:lnTo>
                  <a:lnTo>
                    <a:pt x="395" y="8"/>
                  </a:lnTo>
                  <a:lnTo>
                    <a:pt x="403" y="6"/>
                  </a:lnTo>
                  <a:lnTo>
                    <a:pt x="410" y="4"/>
                  </a:lnTo>
                  <a:lnTo>
                    <a:pt x="418" y="2"/>
                  </a:lnTo>
                  <a:lnTo>
                    <a:pt x="424" y="2"/>
                  </a:lnTo>
                  <a:lnTo>
                    <a:pt x="429" y="2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58" y="0"/>
                  </a:lnTo>
                  <a:lnTo>
                    <a:pt x="472" y="2"/>
                  </a:lnTo>
                  <a:lnTo>
                    <a:pt x="485" y="6"/>
                  </a:lnTo>
                  <a:lnTo>
                    <a:pt x="498" y="8"/>
                  </a:lnTo>
                  <a:lnTo>
                    <a:pt x="502" y="12"/>
                  </a:lnTo>
                  <a:lnTo>
                    <a:pt x="508" y="16"/>
                  </a:lnTo>
                  <a:lnTo>
                    <a:pt x="512" y="19"/>
                  </a:lnTo>
                  <a:lnTo>
                    <a:pt x="514" y="23"/>
                  </a:lnTo>
                  <a:lnTo>
                    <a:pt x="517" y="25"/>
                  </a:lnTo>
                  <a:lnTo>
                    <a:pt x="519" y="29"/>
                  </a:lnTo>
                  <a:lnTo>
                    <a:pt x="519" y="33"/>
                  </a:lnTo>
                  <a:lnTo>
                    <a:pt x="521" y="37"/>
                  </a:lnTo>
                  <a:lnTo>
                    <a:pt x="519" y="39"/>
                  </a:lnTo>
                  <a:lnTo>
                    <a:pt x="519" y="40"/>
                  </a:lnTo>
                  <a:lnTo>
                    <a:pt x="517" y="40"/>
                  </a:lnTo>
                  <a:lnTo>
                    <a:pt x="515" y="42"/>
                  </a:lnTo>
                  <a:lnTo>
                    <a:pt x="514" y="44"/>
                  </a:lnTo>
                  <a:lnTo>
                    <a:pt x="510" y="46"/>
                  </a:lnTo>
                  <a:lnTo>
                    <a:pt x="506" y="48"/>
                  </a:lnTo>
                  <a:lnTo>
                    <a:pt x="500" y="50"/>
                  </a:lnTo>
                  <a:lnTo>
                    <a:pt x="496" y="52"/>
                  </a:lnTo>
                  <a:lnTo>
                    <a:pt x="491" y="54"/>
                  </a:lnTo>
                  <a:lnTo>
                    <a:pt x="483" y="56"/>
                  </a:lnTo>
                  <a:lnTo>
                    <a:pt x="477" y="58"/>
                  </a:lnTo>
                  <a:lnTo>
                    <a:pt x="470" y="60"/>
                  </a:lnTo>
                  <a:lnTo>
                    <a:pt x="462" y="63"/>
                  </a:lnTo>
                  <a:lnTo>
                    <a:pt x="452" y="65"/>
                  </a:lnTo>
                  <a:lnTo>
                    <a:pt x="443" y="67"/>
                  </a:lnTo>
                  <a:lnTo>
                    <a:pt x="405" y="77"/>
                  </a:lnTo>
                  <a:lnTo>
                    <a:pt x="365" y="84"/>
                  </a:lnTo>
                  <a:lnTo>
                    <a:pt x="326" y="90"/>
                  </a:lnTo>
                  <a:lnTo>
                    <a:pt x="290" y="94"/>
                  </a:lnTo>
                  <a:lnTo>
                    <a:pt x="252" y="102"/>
                  </a:lnTo>
                  <a:lnTo>
                    <a:pt x="216" y="107"/>
                  </a:lnTo>
                  <a:lnTo>
                    <a:pt x="177" y="113"/>
                  </a:lnTo>
                  <a:lnTo>
                    <a:pt x="141" y="117"/>
                  </a:lnTo>
                  <a:lnTo>
                    <a:pt x="122" y="121"/>
                  </a:lnTo>
                  <a:lnTo>
                    <a:pt x="103" y="123"/>
                  </a:lnTo>
                  <a:lnTo>
                    <a:pt x="88" y="124"/>
                  </a:lnTo>
                  <a:lnTo>
                    <a:pt x="72" y="124"/>
                  </a:lnTo>
                  <a:lnTo>
                    <a:pt x="61" y="124"/>
                  </a:lnTo>
                  <a:lnTo>
                    <a:pt x="49" y="123"/>
                  </a:lnTo>
                  <a:lnTo>
                    <a:pt x="40" y="121"/>
                  </a:lnTo>
                  <a:lnTo>
                    <a:pt x="32" y="117"/>
                  </a:lnTo>
                  <a:lnTo>
                    <a:pt x="24" y="115"/>
                  </a:lnTo>
                  <a:lnTo>
                    <a:pt x="17" y="113"/>
                  </a:lnTo>
                  <a:lnTo>
                    <a:pt x="13" y="111"/>
                  </a:lnTo>
                  <a:lnTo>
                    <a:pt x="7" y="107"/>
                  </a:lnTo>
                  <a:lnTo>
                    <a:pt x="5" y="105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4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3665538" y="2159000"/>
              <a:ext cx="95250" cy="357188"/>
            </a:xfrm>
            <a:custGeom>
              <a:gdLst>
                <a:gd name="T0" fmla="*/ 88 w 120"/>
                <a:gd name="T1" fmla="*/ 322 h 449"/>
                <a:gd name="T2" fmla="*/ 76 w 120"/>
                <a:gd name="T3" fmla="*/ 349 h 449"/>
                <a:gd name="T4" fmla="*/ 65 w 120"/>
                <a:gd name="T5" fmla="*/ 374 h 449"/>
                <a:gd name="T6" fmla="*/ 50 w 120"/>
                <a:gd name="T7" fmla="*/ 399 h 449"/>
                <a:gd name="T8" fmla="*/ 38 w 120"/>
                <a:gd name="T9" fmla="*/ 416 h 449"/>
                <a:gd name="T10" fmla="*/ 30 w 120"/>
                <a:gd name="T11" fmla="*/ 428 h 449"/>
                <a:gd name="T12" fmla="*/ 25 w 120"/>
                <a:gd name="T13" fmla="*/ 435 h 449"/>
                <a:gd name="T14" fmla="*/ 15 w 120"/>
                <a:gd name="T15" fmla="*/ 443 h 449"/>
                <a:gd name="T16" fmla="*/ 8 w 120"/>
                <a:gd name="T17" fmla="*/ 449 h 449"/>
                <a:gd name="T18" fmla="*/ 2 w 120"/>
                <a:gd name="T19" fmla="*/ 447 h 449"/>
                <a:gd name="T20" fmla="*/ 0 w 120"/>
                <a:gd name="T21" fmla="*/ 445 h 449"/>
                <a:gd name="T22" fmla="*/ 2 w 120"/>
                <a:gd name="T23" fmla="*/ 439 h 449"/>
                <a:gd name="T24" fmla="*/ 2 w 120"/>
                <a:gd name="T25" fmla="*/ 431 h 449"/>
                <a:gd name="T26" fmla="*/ 6 w 120"/>
                <a:gd name="T27" fmla="*/ 420 h 449"/>
                <a:gd name="T28" fmla="*/ 9 w 120"/>
                <a:gd name="T29" fmla="*/ 408 h 449"/>
                <a:gd name="T30" fmla="*/ 15 w 120"/>
                <a:gd name="T31" fmla="*/ 393 h 449"/>
                <a:gd name="T32" fmla="*/ 21 w 120"/>
                <a:gd name="T33" fmla="*/ 376 h 449"/>
                <a:gd name="T34" fmla="*/ 29 w 120"/>
                <a:gd name="T35" fmla="*/ 357 h 449"/>
                <a:gd name="T36" fmla="*/ 44 w 120"/>
                <a:gd name="T37" fmla="*/ 319 h 449"/>
                <a:gd name="T38" fmla="*/ 53 w 120"/>
                <a:gd name="T39" fmla="*/ 279 h 449"/>
                <a:gd name="T40" fmla="*/ 61 w 120"/>
                <a:gd name="T41" fmla="*/ 237 h 449"/>
                <a:gd name="T42" fmla="*/ 65 w 120"/>
                <a:gd name="T43" fmla="*/ 194 h 449"/>
                <a:gd name="T44" fmla="*/ 65 w 120"/>
                <a:gd name="T45" fmla="*/ 149 h 449"/>
                <a:gd name="T46" fmla="*/ 63 w 120"/>
                <a:gd name="T47" fmla="*/ 101 h 449"/>
                <a:gd name="T48" fmla="*/ 59 w 120"/>
                <a:gd name="T49" fmla="*/ 51 h 449"/>
                <a:gd name="T50" fmla="*/ 55 w 120"/>
                <a:gd name="T51" fmla="*/ 0 h 449"/>
                <a:gd name="T52" fmla="*/ 84 w 120"/>
                <a:gd name="T53" fmla="*/ 19 h 449"/>
                <a:gd name="T54" fmla="*/ 103 w 120"/>
                <a:gd name="T55" fmla="*/ 32 h 449"/>
                <a:gd name="T56" fmla="*/ 111 w 120"/>
                <a:gd name="T57" fmla="*/ 38 h 449"/>
                <a:gd name="T58" fmla="*/ 114 w 120"/>
                <a:gd name="T59" fmla="*/ 44 h 449"/>
                <a:gd name="T60" fmla="*/ 118 w 120"/>
                <a:gd name="T61" fmla="*/ 47 h 449"/>
                <a:gd name="T62" fmla="*/ 120 w 120"/>
                <a:gd name="T63" fmla="*/ 49 h 449"/>
                <a:gd name="T64" fmla="*/ 120 w 120"/>
                <a:gd name="T65" fmla="*/ 53 h 449"/>
                <a:gd name="T66" fmla="*/ 120 w 120"/>
                <a:gd name="T67" fmla="*/ 61 h 449"/>
                <a:gd name="T68" fmla="*/ 120 w 120"/>
                <a:gd name="T69" fmla="*/ 70 h 449"/>
                <a:gd name="T70" fmla="*/ 120 w 120"/>
                <a:gd name="T71" fmla="*/ 82 h 449"/>
                <a:gd name="T72" fmla="*/ 120 w 120"/>
                <a:gd name="T73" fmla="*/ 97 h 449"/>
                <a:gd name="T74" fmla="*/ 120 w 120"/>
                <a:gd name="T75" fmla="*/ 114 h 449"/>
                <a:gd name="T76" fmla="*/ 120 w 120"/>
                <a:gd name="T77" fmla="*/ 131 h 449"/>
                <a:gd name="T78" fmla="*/ 120 w 120"/>
                <a:gd name="T79" fmla="*/ 152 h 449"/>
                <a:gd name="T80" fmla="*/ 114 w 120"/>
                <a:gd name="T81" fmla="*/ 196 h 449"/>
                <a:gd name="T82" fmla="*/ 109 w 120"/>
                <a:gd name="T83" fmla="*/ 237 h 449"/>
                <a:gd name="T84" fmla="*/ 101 w 120"/>
                <a:gd name="T85" fmla="*/ 275 h 449"/>
                <a:gd name="T86" fmla="*/ 92 w 120"/>
                <a:gd name="T87" fmla="*/ 30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449">
                  <a:moveTo>
                    <a:pt x="92" y="307"/>
                  </a:moveTo>
                  <a:lnTo>
                    <a:pt x="88" y="322"/>
                  </a:lnTo>
                  <a:lnTo>
                    <a:pt x="82" y="336"/>
                  </a:lnTo>
                  <a:lnTo>
                    <a:pt x="76" y="349"/>
                  </a:lnTo>
                  <a:lnTo>
                    <a:pt x="71" y="363"/>
                  </a:lnTo>
                  <a:lnTo>
                    <a:pt x="65" y="374"/>
                  </a:lnTo>
                  <a:lnTo>
                    <a:pt x="57" y="387"/>
                  </a:lnTo>
                  <a:lnTo>
                    <a:pt x="50" y="399"/>
                  </a:lnTo>
                  <a:lnTo>
                    <a:pt x="42" y="410"/>
                  </a:lnTo>
                  <a:lnTo>
                    <a:pt x="38" y="416"/>
                  </a:lnTo>
                  <a:lnTo>
                    <a:pt x="34" y="422"/>
                  </a:lnTo>
                  <a:lnTo>
                    <a:pt x="30" y="428"/>
                  </a:lnTo>
                  <a:lnTo>
                    <a:pt x="27" y="431"/>
                  </a:lnTo>
                  <a:lnTo>
                    <a:pt x="25" y="435"/>
                  </a:lnTo>
                  <a:lnTo>
                    <a:pt x="21" y="437"/>
                  </a:lnTo>
                  <a:lnTo>
                    <a:pt x="15" y="443"/>
                  </a:lnTo>
                  <a:lnTo>
                    <a:pt x="11" y="447"/>
                  </a:lnTo>
                  <a:lnTo>
                    <a:pt x="8" y="449"/>
                  </a:lnTo>
                  <a:lnTo>
                    <a:pt x="4" y="449"/>
                  </a:lnTo>
                  <a:lnTo>
                    <a:pt x="2" y="447"/>
                  </a:lnTo>
                  <a:lnTo>
                    <a:pt x="2" y="447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2" y="439"/>
                  </a:lnTo>
                  <a:lnTo>
                    <a:pt x="2" y="435"/>
                  </a:lnTo>
                  <a:lnTo>
                    <a:pt x="2" y="431"/>
                  </a:lnTo>
                  <a:lnTo>
                    <a:pt x="4" y="426"/>
                  </a:lnTo>
                  <a:lnTo>
                    <a:pt x="6" y="420"/>
                  </a:lnTo>
                  <a:lnTo>
                    <a:pt x="8" y="414"/>
                  </a:lnTo>
                  <a:lnTo>
                    <a:pt x="9" y="408"/>
                  </a:lnTo>
                  <a:lnTo>
                    <a:pt x="11" y="401"/>
                  </a:lnTo>
                  <a:lnTo>
                    <a:pt x="15" y="393"/>
                  </a:lnTo>
                  <a:lnTo>
                    <a:pt x="17" y="386"/>
                  </a:lnTo>
                  <a:lnTo>
                    <a:pt x="21" y="376"/>
                  </a:lnTo>
                  <a:lnTo>
                    <a:pt x="25" y="366"/>
                  </a:lnTo>
                  <a:lnTo>
                    <a:pt x="29" y="357"/>
                  </a:lnTo>
                  <a:lnTo>
                    <a:pt x="36" y="338"/>
                  </a:lnTo>
                  <a:lnTo>
                    <a:pt x="44" y="319"/>
                  </a:lnTo>
                  <a:lnTo>
                    <a:pt x="50" y="300"/>
                  </a:lnTo>
                  <a:lnTo>
                    <a:pt x="53" y="279"/>
                  </a:lnTo>
                  <a:lnTo>
                    <a:pt x="57" y="258"/>
                  </a:lnTo>
                  <a:lnTo>
                    <a:pt x="61" y="237"/>
                  </a:lnTo>
                  <a:lnTo>
                    <a:pt x="63" y="216"/>
                  </a:lnTo>
                  <a:lnTo>
                    <a:pt x="65" y="194"/>
                  </a:lnTo>
                  <a:lnTo>
                    <a:pt x="65" y="172"/>
                  </a:lnTo>
                  <a:lnTo>
                    <a:pt x="65" y="149"/>
                  </a:lnTo>
                  <a:lnTo>
                    <a:pt x="63" y="126"/>
                  </a:lnTo>
                  <a:lnTo>
                    <a:pt x="63" y="101"/>
                  </a:lnTo>
                  <a:lnTo>
                    <a:pt x="61" y="78"/>
                  </a:lnTo>
                  <a:lnTo>
                    <a:pt x="59" y="51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71" y="9"/>
                  </a:lnTo>
                  <a:lnTo>
                    <a:pt x="84" y="19"/>
                  </a:lnTo>
                  <a:lnTo>
                    <a:pt x="93" y="26"/>
                  </a:lnTo>
                  <a:lnTo>
                    <a:pt x="103" y="32"/>
                  </a:lnTo>
                  <a:lnTo>
                    <a:pt x="107" y="36"/>
                  </a:lnTo>
                  <a:lnTo>
                    <a:pt x="111" y="38"/>
                  </a:lnTo>
                  <a:lnTo>
                    <a:pt x="113" y="42"/>
                  </a:lnTo>
                  <a:lnTo>
                    <a:pt x="114" y="44"/>
                  </a:lnTo>
                  <a:lnTo>
                    <a:pt x="116" y="45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3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20" y="65"/>
                  </a:lnTo>
                  <a:lnTo>
                    <a:pt x="120" y="70"/>
                  </a:lnTo>
                  <a:lnTo>
                    <a:pt x="120" y="76"/>
                  </a:lnTo>
                  <a:lnTo>
                    <a:pt x="120" y="82"/>
                  </a:lnTo>
                  <a:lnTo>
                    <a:pt x="120" y="89"/>
                  </a:lnTo>
                  <a:lnTo>
                    <a:pt x="120" y="97"/>
                  </a:lnTo>
                  <a:lnTo>
                    <a:pt x="120" y="105"/>
                  </a:lnTo>
                  <a:lnTo>
                    <a:pt x="120" y="114"/>
                  </a:lnTo>
                  <a:lnTo>
                    <a:pt x="120" y="122"/>
                  </a:lnTo>
                  <a:lnTo>
                    <a:pt x="120" y="131"/>
                  </a:lnTo>
                  <a:lnTo>
                    <a:pt x="120" y="143"/>
                  </a:lnTo>
                  <a:lnTo>
                    <a:pt x="120" y="152"/>
                  </a:lnTo>
                  <a:lnTo>
                    <a:pt x="118" y="175"/>
                  </a:lnTo>
                  <a:lnTo>
                    <a:pt x="114" y="196"/>
                  </a:lnTo>
                  <a:lnTo>
                    <a:pt x="113" y="217"/>
                  </a:lnTo>
                  <a:lnTo>
                    <a:pt x="109" y="237"/>
                  </a:lnTo>
                  <a:lnTo>
                    <a:pt x="105" y="256"/>
                  </a:lnTo>
                  <a:lnTo>
                    <a:pt x="101" y="275"/>
                  </a:lnTo>
                  <a:lnTo>
                    <a:pt x="97" y="292"/>
                  </a:lnTo>
                  <a:lnTo>
                    <a:pt x="92" y="307"/>
                  </a:lnTo>
                  <a:lnTo>
                    <a:pt x="92" y="307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8"/>
            <p:cNvSpPr/>
            <p:nvPr/>
          </p:nvSpPr>
          <p:spPr bwMode="auto">
            <a:xfrm>
              <a:off x="3824288" y="2138363"/>
              <a:ext cx="127000" cy="344488"/>
            </a:xfrm>
            <a:custGeom>
              <a:gdLst>
                <a:gd name="T0" fmla="*/ 69 w 161"/>
                <a:gd name="T1" fmla="*/ 67 h 434"/>
                <a:gd name="T2" fmla="*/ 71 w 161"/>
                <a:gd name="T3" fmla="*/ 76 h 434"/>
                <a:gd name="T4" fmla="*/ 67 w 161"/>
                <a:gd name="T5" fmla="*/ 90 h 434"/>
                <a:gd name="T6" fmla="*/ 64 w 161"/>
                <a:gd name="T7" fmla="*/ 101 h 434"/>
                <a:gd name="T8" fmla="*/ 62 w 161"/>
                <a:gd name="T9" fmla="*/ 109 h 434"/>
                <a:gd name="T10" fmla="*/ 60 w 161"/>
                <a:gd name="T11" fmla="*/ 120 h 434"/>
                <a:gd name="T12" fmla="*/ 58 w 161"/>
                <a:gd name="T13" fmla="*/ 134 h 434"/>
                <a:gd name="T14" fmla="*/ 56 w 161"/>
                <a:gd name="T15" fmla="*/ 151 h 434"/>
                <a:gd name="T16" fmla="*/ 54 w 161"/>
                <a:gd name="T17" fmla="*/ 168 h 434"/>
                <a:gd name="T18" fmla="*/ 54 w 161"/>
                <a:gd name="T19" fmla="*/ 189 h 434"/>
                <a:gd name="T20" fmla="*/ 52 w 161"/>
                <a:gd name="T21" fmla="*/ 214 h 434"/>
                <a:gd name="T22" fmla="*/ 50 w 161"/>
                <a:gd name="T23" fmla="*/ 239 h 434"/>
                <a:gd name="T24" fmla="*/ 48 w 161"/>
                <a:gd name="T25" fmla="*/ 262 h 434"/>
                <a:gd name="T26" fmla="*/ 48 w 161"/>
                <a:gd name="T27" fmla="*/ 283 h 434"/>
                <a:gd name="T28" fmla="*/ 48 w 161"/>
                <a:gd name="T29" fmla="*/ 300 h 434"/>
                <a:gd name="T30" fmla="*/ 48 w 161"/>
                <a:gd name="T31" fmla="*/ 317 h 434"/>
                <a:gd name="T32" fmla="*/ 48 w 161"/>
                <a:gd name="T33" fmla="*/ 330 h 434"/>
                <a:gd name="T34" fmla="*/ 50 w 161"/>
                <a:gd name="T35" fmla="*/ 342 h 434"/>
                <a:gd name="T36" fmla="*/ 54 w 161"/>
                <a:gd name="T37" fmla="*/ 349 h 434"/>
                <a:gd name="T38" fmla="*/ 60 w 161"/>
                <a:gd name="T39" fmla="*/ 359 h 434"/>
                <a:gd name="T40" fmla="*/ 69 w 161"/>
                <a:gd name="T41" fmla="*/ 369 h 434"/>
                <a:gd name="T42" fmla="*/ 81 w 161"/>
                <a:gd name="T43" fmla="*/ 374 h 434"/>
                <a:gd name="T44" fmla="*/ 96 w 161"/>
                <a:gd name="T45" fmla="*/ 376 h 434"/>
                <a:gd name="T46" fmla="*/ 113 w 161"/>
                <a:gd name="T47" fmla="*/ 374 h 434"/>
                <a:gd name="T48" fmla="*/ 128 w 161"/>
                <a:gd name="T49" fmla="*/ 376 h 434"/>
                <a:gd name="T50" fmla="*/ 142 w 161"/>
                <a:gd name="T51" fmla="*/ 382 h 434"/>
                <a:gd name="T52" fmla="*/ 151 w 161"/>
                <a:gd name="T53" fmla="*/ 388 h 434"/>
                <a:gd name="T54" fmla="*/ 157 w 161"/>
                <a:gd name="T55" fmla="*/ 397 h 434"/>
                <a:gd name="T56" fmla="*/ 161 w 161"/>
                <a:gd name="T57" fmla="*/ 407 h 434"/>
                <a:gd name="T58" fmla="*/ 159 w 161"/>
                <a:gd name="T59" fmla="*/ 413 h 434"/>
                <a:gd name="T60" fmla="*/ 155 w 161"/>
                <a:gd name="T61" fmla="*/ 418 h 434"/>
                <a:gd name="T62" fmla="*/ 140 w 161"/>
                <a:gd name="T63" fmla="*/ 426 h 434"/>
                <a:gd name="T64" fmla="*/ 123 w 161"/>
                <a:gd name="T65" fmla="*/ 432 h 434"/>
                <a:gd name="T66" fmla="*/ 107 w 161"/>
                <a:gd name="T67" fmla="*/ 434 h 434"/>
                <a:gd name="T68" fmla="*/ 92 w 161"/>
                <a:gd name="T69" fmla="*/ 434 h 434"/>
                <a:gd name="T70" fmla="*/ 77 w 161"/>
                <a:gd name="T71" fmla="*/ 430 h 434"/>
                <a:gd name="T72" fmla="*/ 62 w 161"/>
                <a:gd name="T73" fmla="*/ 424 h 434"/>
                <a:gd name="T74" fmla="*/ 48 w 161"/>
                <a:gd name="T75" fmla="*/ 416 h 434"/>
                <a:gd name="T76" fmla="*/ 33 w 161"/>
                <a:gd name="T77" fmla="*/ 405 h 434"/>
                <a:gd name="T78" fmla="*/ 21 w 161"/>
                <a:gd name="T79" fmla="*/ 390 h 434"/>
                <a:gd name="T80" fmla="*/ 12 w 161"/>
                <a:gd name="T81" fmla="*/ 369 h 434"/>
                <a:gd name="T82" fmla="*/ 8 w 161"/>
                <a:gd name="T83" fmla="*/ 344 h 434"/>
                <a:gd name="T84" fmla="*/ 4 w 161"/>
                <a:gd name="T85" fmla="*/ 313 h 434"/>
                <a:gd name="T86" fmla="*/ 2 w 161"/>
                <a:gd name="T87" fmla="*/ 281 h 434"/>
                <a:gd name="T88" fmla="*/ 2 w 161"/>
                <a:gd name="T89" fmla="*/ 244 h 434"/>
                <a:gd name="T90" fmla="*/ 4 w 161"/>
                <a:gd name="T91" fmla="*/ 204 h 434"/>
                <a:gd name="T92" fmla="*/ 6 w 161"/>
                <a:gd name="T93" fmla="*/ 166 h 434"/>
                <a:gd name="T94" fmla="*/ 6 w 161"/>
                <a:gd name="T95" fmla="*/ 124 h 434"/>
                <a:gd name="T96" fmla="*/ 6 w 161"/>
                <a:gd name="T97" fmla="*/ 76 h 434"/>
                <a:gd name="T98" fmla="*/ 2 w 161"/>
                <a:gd name="T99" fmla="*/ 27 h 434"/>
                <a:gd name="T100" fmla="*/ 8 w 161"/>
                <a:gd name="T101" fmla="*/ 6 h 434"/>
                <a:gd name="T102" fmla="*/ 23 w 161"/>
                <a:gd name="T103" fmla="*/ 15 h 434"/>
                <a:gd name="T104" fmla="*/ 37 w 161"/>
                <a:gd name="T105" fmla="*/ 25 h 434"/>
                <a:gd name="T106" fmla="*/ 46 w 161"/>
                <a:gd name="T107" fmla="*/ 34 h 434"/>
                <a:gd name="T108" fmla="*/ 56 w 161"/>
                <a:gd name="T109" fmla="*/ 42 h 434"/>
                <a:gd name="T110" fmla="*/ 62 w 161"/>
                <a:gd name="T111" fmla="*/ 48 h 434"/>
                <a:gd name="T112" fmla="*/ 65 w 161"/>
                <a:gd name="T113" fmla="*/ 55 h 434"/>
                <a:gd name="T114" fmla="*/ 69 w 161"/>
                <a:gd name="T115" fmla="*/ 59 h 434"/>
                <a:gd name="T116" fmla="*/ 69 w 161"/>
                <a:gd name="T117" fmla="*/ 63 h 4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433">
                  <a:moveTo>
                    <a:pt x="69" y="63"/>
                  </a:moveTo>
                  <a:lnTo>
                    <a:pt x="69" y="67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69" y="80"/>
                  </a:lnTo>
                  <a:lnTo>
                    <a:pt x="67" y="90"/>
                  </a:lnTo>
                  <a:lnTo>
                    <a:pt x="64" y="99"/>
                  </a:lnTo>
                  <a:lnTo>
                    <a:pt x="64" y="101"/>
                  </a:lnTo>
                  <a:lnTo>
                    <a:pt x="62" y="105"/>
                  </a:lnTo>
                  <a:lnTo>
                    <a:pt x="62" y="109"/>
                  </a:lnTo>
                  <a:lnTo>
                    <a:pt x="62" y="115"/>
                  </a:lnTo>
                  <a:lnTo>
                    <a:pt x="60" y="120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8" y="141"/>
                  </a:lnTo>
                  <a:lnTo>
                    <a:pt x="56" y="151"/>
                  </a:lnTo>
                  <a:lnTo>
                    <a:pt x="56" y="158"/>
                  </a:lnTo>
                  <a:lnTo>
                    <a:pt x="54" y="168"/>
                  </a:lnTo>
                  <a:lnTo>
                    <a:pt x="54" y="179"/>
                  </a:lnTo>
                  <a:lnTo>
                    <a:pt x="54" y="189"/>
                  </a:lnTo>
                  <a:lnTo>
                    <a:pt x="52" y="200"/>
                  </a:lnTo>
                  <a:lnTo>
                    <a:pt x="52" y="214"/>
                  </a:lnTo>
                  <a:lnTo>
                    <a:pt x="50" y="225"/>
                  </a:lnTo>
                  <a:lnTo>
                    <a:pt x="50" y="239"/>
                  </a:lnTo>
                  <a:lnTo>
                    <a:pt x="48" y="250"/>
                  </a:lnTo>
                  <a:lnTo>
                    <a:pt x="48" y="262"/>
                  </a:lnTo>
                  <a:lnTo>
                    <a:pt x="48" y="271"/>
                  </a:lnTo>
                  <a:lnTo>
                    <a:pt x="48" y="283"/>
                  </a:lnTo>
                  <a:lnTo>
                    <a:pt x="48" y="292"/>
                  </a:lnTo>
                  <a:lnTo>
                    <a:pt x="48" y="300"/>
                  </a:lnTo>
                  <a:lnTo>
                    <a:pt x="48" y="309"/>
                  </a:lnTo>
                  <a:lnTo>
                    <a:pt x="48" y="317"/>
                  </a:lnTo>
                  <a:lnTo>
                    <a:pt x="48" y="325"/>
                  </a:lnTo>
                  <a:lnTo>
                    <a:pt x="48" y="330"/>
                  </a:lnTo>
                  <a:lnTo>
                    <a:pt x="50" y="336"/>
                  </a:lnTo>
                  <a:lnTo>
                    <a:pt x="50" y="342"/>
                  </a:lnTo>
                  <a:lnTo>
                    <a:pt x="52" y="346"/>
                  </a:lnTo>
                  <a:lnTo>
                    <a:pt x="54" y="349"/>
                  </a:lnTo>
                  <a:lnTo>
                    <a:pt x="56" y="351"/>
                  </a:lnTo>
                  <a:lnTo>
                    <a:pt x="60" y="359"/>
                  </a:lnTo>
                  <a:lnTo>
                    <a:pt x="64" y="365"/>
                  </a:lnTo>
                  <a:lnTo>
                    <a:pt x="69" y="369"/>
                  </a:lnTo>
                  <a:lnTo>
                    <a:pt x="75" y="372"/>
                  </a:lnTo>
                  <a:lnTo>
                    <a:pt x="81" y="374"/>
                  </a:lnTo>
                  <a:lnTo>
                    <a:pt x="88" y="376"/>
                  </a:lnTo>
                  <a:lnTo>
                    <a:pt x="96" y="376"/>
                  </a:lnTo>
                  <a:lnTo>
                    <a:pt x="106" y="374"/>
                  </a:lnTo>
                  <a:lnTo>
                    <a:pt x="113" y="374"/>
                  </a:lnTo>
                  <a:lnTo>
                    <a:pt x="121" y="376"/>
                  </a:lnTo>
                  <a:lnTo>
                    <a:pt x="128" y="376"/>
                  </a:lnTo>
                  <a:lnTo>
                    <a:pt x="134" y="378"/>
                  </a:lnTo>
                  <a:lnTo>
                    <a:pt x="142" y="382"/>
                  </a:lnTo>
                  <a:lnTo>
                    <a:pt x="146" y="384"/>
                  </a:lnTo>
                  <a:lnTo>
                    <a:pt x="151" y="388"/>
                  </a:lnTo>
                  <a:lnTo>
                    <a:pt x="155" y="393"/>
                  </a:lnTo>
                  <a:lnTo>
                    <a:pt x="157" y="397"/>
                  </a:lnTo>
                  <a:lnTo>
                    <a:pt x="159" y="403"/>
                  </a:lnTo>
                  <a:lnTo>
                    <a:pt x="161" y="407"/>
                  </a:lnTo>
                  <a:lnTo>
                    <a:pt x="161" y="411"/>
                  </a:lnTo>
                  <a:lnTo>
                    <a:pt x="159" y="413"/>
                  </a:lnTo>
                  <a:lnTo>
                    <a:pt x="157" y="416"/>
                  </a:lnTo>
                  <a:lnTo>
                    <a:pt x="155" y="418"/>
                  </a:lnTo>
                  <a:lnTo>
                    <a:pt x="149" y="420"/>
                  </a:lnTo>
                  <a:lnTo>
                    <a:pt x="140" y="426"/>
                  </a:lnTo>
                  <a:lnTo>
                    <a:pt x="128" y="430"/>
                  </a:lnTo>
                  <a:lnTo>
                    <a:pt x="123" y="432"/>
                  </a:lnTo>
                  <a:lnTo>
                    <a:pt x="115" y="434"/>
                  </a:lnTo>
                  <a:lnTo>
                    <a:pt x="107" y="434"/>
                  </a:lnTo>
                  <a:lnTo>
                    <a:pt x="100" y="434"/>
                  </a:lnTo>
                  <a:lnTo>
                    <a:pt x="92" y="434"/>
                  </a:lnTo>
                  <a:lnTo>
                    <a:pt x="85" y="432"/>
                  </a:lnTo>
                  <a:lnTo>
                    <a:pt x="77" y="430"/>
                  </a:lnTo>
                  <a:lnTo>
                    <a:pt x="69" y="428"/>
                  </a:lnTo>
                  <a:lnTo>
                    <a:pt x="62" y="424"/>
                  </a:lnTo>
                  <a:lnTo>
                    <a:pt x="56" y="420"/>
                  </a:lnTo>
                  <a:lnTo>
                    <a:pt x="48" y="416"/>
                  </a:lnTo>
                  <a:lnTo>
                    <a:pt x="41" y="411"/>
                  </a:lnTo>
                  <a:lnTo>
                    <a:pt x="33" y="405"/>
                  </a:lnTo>
                  <a:lnTo>
                    <a:pt x="27" y="397"/>
                  </a:lnTo>
                  <a:lnTo>
                    <a:pt x="21" y="390"/>
                  </a:lnTo>
                  <a:lnTo>
                    <a:pt x="16" y="380"/>
                  </a:lnTo>
                  <a:lnTo>
                    <a:pt x="12" y="369"/>
                  </a:lnTo>
                  <a:lnTo>
                    <a:pt x="10" y="357"/>
                  </a:lnTo>
                  <a:lnTo>
                    <a:pt x="8" y="344"/>
                  </a:lnTo>
                  <a:lnTo>
                    <a:pt x="6" y="330"/>
                  </a:lnTo>
                  <a:lnTo>
                    <a:pt x="4" y="313"/>
                  </a:lnTo>
                  <a:lnTo>
                    <a:pt x="2" y="298"/>
                  </a:lnTo>
                  <a:lnTo>
                    <a:pt x="2" y="281"/>
                  </a:lnTo>
                  <a:lnTo>
                    <a:pt x="2" y="262"/>
                  </a:lnTo>
                  <a:lnTo>
                    <a:pt x="2" y="244"/>
                  </a:lnTo>
                  <a:lnTo>
                    <a:pt x="2" y="225"/>
                  </a:lnTo>
                  <a:lnTo>
                    <a:pt x="4" y="204"/>
                  </a:lnTo>
                  <a:lnTo>
                    <a:pt x="6" y="185"/>
                  </a:lnTo>
                  <a:lnTo>
                    <a:pt x="6" y="166"/>
                  </a:lnTo>
                  <a:lnTo>
                    <a:pt x="6" y="145"/>
                  </a:lnTo>
                  <a:lnTo>
                    <a:pt x="6" y="124"/>
                  </a:lnTo>
                  <a:lnTo>
                    <a:pt x="6" y="101"/>
                  </a:lnTo>
                  <a:lnTo>
                    <a:pt x="6" y="76"/>
                  </a:lnTo>
                  <a:lnTo>
                    <a:pt x="4" y="51"/>
                  </a:lnTo>
                  <a:lnTo>
                    <a:pt x="2" y="27"/>
                  </a:lnTo>
                  <a:lnTo>
                    <a:pt x="0" y="0"/>
                  </a:lnTo>
                  <a:lnTo>
                    <a:pt x="8" y="6"/>
                  </a:lnTo>
                  <a:lnTo>
                    <a:pt x="16" y="11"/>
                  </a:lnTo>
                  <a:lnTo>
                    <a:pt x="23" y="15"/>
                  </a:lnTo>
                  <a:lnTo>
                    <a:pt x="31" y="21"/>
                  </a:lnTo>
                  <a:lnTo>
                    <a:pt x="37" y="25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52" y="38"/>
                  </a:lnTo>
                  <a:lnTo>
                    <a:pt x="56" y="42"/>
                  </a:lnTo>
                  <a:lnTo>
                    <a:pt x="60" y="46"/>
                  </a:lnTo>
                  <a:lnTo>
                    <a:pt x="62" y="48"/>
                  </a:lnTo>
                  <a:lnTo>
                    <a:pt x="64" y="51"/>
                  </a:lnTo>
                  <a:lnTo>
                    <a:pt x="65" y="55"/>
                  </a:lnTo>
                  <a:lnTo>
                    <a:pt x="67" y="57"/>
                  </a:lnTo>
                  <a:lnTo>
                    <a:pt x="69" y="59"/>
                  </a:lnTo>
                  <a:lnTo>
                    <a:pt x="69" y="63"/>
                  </a:lnTo>
                  <a:lnTo>
                    <a:pt x="69" y="63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9"/>
            <p:cNvSpPr/>
            <p:nvPr/>
          </p:nvSpPr>
          <p:spPr bwMode="auto">
            <a:xfrm>
              <a:off x="3560763" y="2336800"/>
              <a:ext cx="98425" cy="304800"/>
            </a:xfrm>
            <a:custGeom>
              <a:gdLst>
                <a:gd name="T0" fmla="*/ 4 w 124"/>
                <a:gd name="T1" fmla="*/ 25 h 384"/>
                <a:gd name="T2" fmla="*/ 0 w 124"/>
                <a:gd name="T3" fmla="*/ 15 h 384"/>
                <a:gd name="T4" fmla="*/ 0 w 124"/>
                <a:gd name="T5" fmla="*/ 10 h 384"/>
                <a:gd name="T6" fmla="*/ 4 w 124"/>
                <a:gd name="T7" fmla="*/ 4 h 384"/>
                <a:gd name="T8" fmla="*/ 12 w 124"/>
                <a:gd name="T9" fmla="*/ 2 h 384"/>
                <a:gd name="T10" fmla="*/ 23 w 124"/>
                <a:gd name="T11" fmla="*/ 2 h 384"/>
                <a:gd name="T12" fmla="*/ 40 w 124"/>
                <a:gd name="T13" fmla="*/ 4 h 384"/>
                <a:gd name="T14" fmla="*/ 61 w 124"/>
                <a:gd name="T15" fmla="*/ 12 h 384"/>
                <a:gd name="T16" fmla="*/ 86 w 124"/>
                <a:gd name="T17" fmla="*/ 80 h 384"/>
                <a:gd name="T18" fmla="*/ 105 w 124"/>
                <a:gd name="T19" fmla="*/ 203 h 384"/>
                <a:gd name="T20" fmla="*/ 119 w 124"/>
                <a:gd name="T21" fmla="*/ 275 h 384"/>
                <a:gd name="T22" fmla="*/ 120 w 124"/>
                <a:gd name="T23" fmla="*/ 300 h 384"/>
                <a:gd name="T24" fmla="*/ 122 w 124"/>
                <a:gd name="T25" fmla="*/ 321 h 384"/>
                <a:gd name="T26" fmla="*/ 124 w 124"/>
                <a:gd name="T27" fmla="*/ 340 h 384"/>
                <a:gd name="T28" fmla="*/ 122 w 124"/>
                <a:gd name="T29" fmla="*/ 355 h 384"/>
                <a:gd name="T30" fmla="*/ 120 w 124"/>
                <a:gd name="T31" fmla="*/ 367 h 384"/>
                <a:gd name="T32" fmla="*/ 119 w 124"/>
                <a:gd name="T33" fmla="*/ 376 h 384"/>
                <a:gd name="T34" fmla="*/ 113 w 124"/>
                <a:gd name="T35" fmla="*/ 382 h 384"/>
                <a:gd name="T36" fmla="*/ 107 w 124"/>
                <a:gd name="T37" fmla="*/ 384 h 384"/>
                <a:gd name="T38" fmla="*/ 97 w 124"/>
                <a:gd name="T39" fmla="*/ 384 h 384"/>
                <a:gd name="T40" fmla="*/ 92 w 124"/>
                <a:gd name="T41" fmla="*/ 380 h 384"/>
                <a:gd name="T42" fmla="*/ 86 w 124"/>
                <a:gd name="T43" fmla="*/ 375 h 384"/>
                <a:gd name="T44" fmla="*/ 84 w 124"/>
                <a:gd name="T45" fmla="*/ 367 h 384"/>
                <a:gd name="T46" fmla="*/ 82 w 124"/>
                <a:gd name="T47" fmla="*/ 359 h 384"/>
                <a:gd name="T48" fmla="*/ 80 w 124"/>
                <a:gd name="T49" fmla="*/ 350 h 384"/>
                <a:gd name="T50" fmla="*/ 78 w 124"/>
                <a:gd name="T51" fmla="*/ 338 h 384"/>
                <a:gd name="T52" fmla="*/ 76 w 124"/>
                <a:gd name="T53" fmla="*/ 325 h 384"/>
                <a:gd name="T54" fmla="*/ 73 w 124"/>
                <a:gd name="T55" fmla="*/ 310 h 384"/>
                <a:gd name="T56" fmla="*/ 71 w 124"/>
                <a:gd name="T57" fmla="*/ 291 h 384"/>
                <a:gd name="T58" fmla="*/ 67 w 124"/>
                <a:gd name="T59" fmla="*/ 271 h 384"/>
                <a:gd name="T60" fmla="*/ 63 w 124"/>
                <a:gd name="T61" fmla="*/ 239 h 384"/>
                <a:gd name="T62" fmla="*/ 55 w 124"/>
                <a:gd name="T63" fmla="*/ 199 h 384"/>
                <a:gd name="T64" fmla="*/ 50 w 124"/>
                <a:gd name="T65" fmla="*/ 161 h 384"/>
                <a:gd name="T66" fmla="*/ 42 w 124"/>
                <a:gd name="T67" fmla="*/ 126 h 384"/>
                <a:gd name="T68" fmla="*/ 36 w 124"/>
                <a:gd name="T69" fmla="*/ 96 h 384"/>
                <a:gd name="T70" fmla="*/ 29 w 124"/>
                <a:gd name="T71" fmla="*/ 71 h 384"/>
                <a:gd name="T72" fmla="*/ 21 w 124"/>
                <a:gd name="T73" fmla="*/ 50 h 384"/>
                <a:gd name="T74" fmla="*/ 12 w 124"/>
                <a:gd name="T75" fmla="*/ 35 h 384"/>
                <a:gd name="T76" fmla="*/ 8 w 124"/>
                <a:gd name="T77" fmla="*/ 29 h 3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384">
                  <a:moveTo>
                    <a:pt x="8" y="29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1" y="2"/>
                  </a:lnTo>
                  <a:lnTo>
                    <a:pt x="40" y="4"/>
                  </a:lnTo>
                  <a:lnTo>
                    <a:pt x="50" y="8"/>
                  </a:lnTo>
                  <a:lnTo>
                    <a:pt x="61" y="12"/>
                  </a:lnTo>
                  <a:lnTo>
                    <a:pt x="75" y="15"/>
                  </a:lnTo>
                  <a:lnTo>
                    <a:pt x="86" y="80"/>
                  </a:lnTo>
                  <a:lnTo>
                    <a:pt x="96" y="142"/>
                  </a:lnTo>
                  <a:lnTo>
                    <a:pt x="105" y="203"/>
                  </a:lnTo>
                  <a:lnTo>
                    <a:pt x="117" y="260"/>
                  </a:lnTo>
                  <a:lnTo>
                    <a:pt x="119" y="275"/>
                  </a:lnTo>
                  <a:lnTo>
                    <a:pt x="120" y="287"/>
                  </a:lnTo>
                  <a:lnTo>
                    <a:pt x="120" y="300"/>
                  </a:lnTo>
                  <a:lnTo>
                    <a:pt x="122" y="312"/>
                  </a:lnTo>
                  <a:lnTo>
                    <a:pt x="122" y="321"/>
                  </a:lnTo>
                  <a:lnTo>
                    <a:pt x="124" y="333"/>
                  </a:lnTo>
                  <a:lnTo>
                    <a:pt x="124" y="340"/>
                  </a:lnTo>
                  <a:lnTo>
                    <a:pt x="124" y="348"/>
                  </a:lnTo>
                  <a:lnTo>
                    <a:pt x="122" y="355"/>
                  </a:lnTo>
                  <a:lnTo>
                    <a:pt x="122" y="363"/>
                  </a:lnTo>
                  <a:lnTo>
                    <a:pt x="120" y="367"/>
                  </a:lnTo>
                  <a:lnTo>
                    <a:pt x="120" y="373"/>
                  </a:lnTo>
                  <a:lnTo>
                    <a:pt x="119" y="376"/>
                  </a:lnTo>
                  <a:lnTo>
                    <a:pt x="117" y="378"/>
                  </a:lnTo>
                  <a:lnTo>
                    <a:pt x="113" y="382"/>
                  </a:lnTo>
                  <a:lnTo>
                    <a:pt x="111" y="382"/>
                  </a:lnTo>
                  <a:lnTo>
                    <a:pt x="107" y="384"/>
                  </a:lnTo>
                  <a:lnTo>
                    <a:pt x="101" y="384"/>
                  </a:lnTo>
                  <a:lnTo>
                    <a:pt x="97" y="384"/>
                  </a:lnTo>
                  <a:lnTo>
                    <a:pt x="94" y="382"/>
                  </a:lnTo>
                  <a:lnTo>
                    <a:pt x="92" y="380"/>
                  </a:lnTo>
                  <a:lnTo>
                    <a:pt x="88" y="378"/>
                  </a:lnTo>
                  <a:lnTo>
                    <a:pt x="86" y="375"/>
                  </a:lnTo>
                  <a:lnTo>
                    <a:pt x="84" y="369"/>
                  </a:lnTo>
                  <a:lnTo>
                    <a:pt x="84" y="367"/>
                  </a:lnTo>
                  <a:lnTo>
                    <a:pt x="82" y="363"/>
                  </a:lnTo>
                  <a:lnTo>
                    <a:pt x="82" y="359"/>
                  </a:lnTo>
                  <a:lnTo>
                    <a:pt x="80" y="355"/>
                  </a:lnTo>
                  <a:lnTo>
                    <a:pt x="80" y="350"/>
                  </a:lnTo>
                  <a:lnTo>
                    <a:pt x="78" y="344"/>
                  </a:lnTo>
                  <a:lnTo>
                    <a:pt x="78" y="338"/>
                  </a:lnTo>
                  <a:lnTo>
                    <a:pt x="76" y="333"/>
                  </a:lnTo>
                  <a:lnTo>
                    <a:pt x="76" y="325"/>
                  </a:lnTo>
                  <a:lnTo>
                    <a:pt x="75" y="317"/>
                  </a:lnTo>
                  <a:lnTo>
                    <a:pt x="73" y="310"/>
                  </a:lnTo>
                  <a:lnTo>
                    <a:pt x="73" y="300"/>
                  </a:lnTo>
                  <a:lnTo>
                    <a:pt x="71" y="291"/>
                  </a:lnTo>
                  <a:lnTo>
                    <a:pt x="69" y="281"/>
                  </a:lnTo>
                  <a:lnTo>
                    <a:pt x="67" y="271"/>
                  </a:lnTo>
                  <a:lnTo>
                    <a:pt x="65" y="260"/>
                  </a:lnTo>
                  <a:lnTo>
                    <a:pt x="63" y="239"/>
                  </a:lnTo>
                  <a:lnTo>
                    <a:pt x="59" y="218"/>
                  </a:lnTo>
                  <a:lnTo>
                    <a:pt x="55" y="199"/>
                  </a:lnTo>
                  <a:lnTo>
                    <a:pt x="52" y="180"/>
                  </a:lnTo>
                  <a:lnTo>
                    <a:pt x="50" y="161"/>
                  </a:lnTo>
                  <a:lnTo>
                    <a:pt x="46" y="143"/>
                  </a:lnTo>
                  <a:lnTo>
                    <a:pt x="42" y="126"/>
                  </a:lnTo>
                  <a:lnTo>
                    <a:pt x="38" y="111"/>
                  </a:lnTo>
                  <a:lnTo>
                    <a:pt x="36" y="96"/>
                  </a:lnTo>
                  <a:lnTo>
                    <a:pt x="33" y="82"/>
                  </a:lnTo>
                  <a:lnTo>
                    <a:pt x="29" y="71"/>
                  </a:lnTo>
                  <a:lnTo>
                    <a:pt x="25" y="59"/>
                  </a:lnTo>
                  <a:lnTo>
                    <a:pt x="21" y="50"/>
                  </a:lnTo>
                  <a:lnTo>
                    <a:pt x="17" y="42"/>
                  </a:lnTo>
                  <a:lnTo>
                    <a:pt x="12" y="35"/>
                  </a:lnTo>
                  <a:lnTo>
                    <a:pt x="8" y="29"/>
                  </a:lnTo>
                  <a:lnTo>
                    <a:pt x="8" y="29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70"/>
            <p:cNvSpPr/>
            <p:nvPr/>
          </p:nvSpPr>
          <p:spPr bwMode="auto">
            <a:xfrm>
              <a:off x="3602038" y="2281238"/>
              <a:ext cx="471488" cy="419100"/>
            </a:xfrm>
            <a:custGeom>
              <a:gdLst>
                <a:gd name="T0" fmla="*/ 481 w 594"/>
                <a:gd name="T1" fmla="*/ 134 h 530"/>
                <a:gd name="T2" fmla="*/ 479 w 594"/>
                <a:gd name="T3" fmla="*/ 90 h 530"/>
                <a:gd name="T4" fmla="*/ 473 w 594"/>
                <a:gd name="T5" fmla="*/ 65 h 530"/>
                <a:gd name="T6" fmla="*/ 454 w 594"/>
                <a:gd name="T7" fmla="*/ 56 h 530"/>
                <a:gd name="T8" fmla="*/ 437 w 594"/>
                <a:gd name="T9" fmla="*/ 56 h 530"/>
                <a:gd name="T10" fmla="*/ 416 w 594"/>
                <a:gd name="T11" fmla="*/ 58 h 530"/>
                <a:gd name="T12" fmla="*/ 382 w 594"/>
                <a:gd name="T13" fmla="*/ 64 h 530"/>
                <a:gd name="T14" fmla="*/ 336 w 594"/>
                <a:gd name="T15" fmla="*/ 69 h 530"/>
                <a:gd name="T16" fmla="*/ 277 w 594"/>
                <a:gd name="T17" fmla="*/ 79 h 530"/>
                <a:gd name="T18" fmla="*/ 206 w 594"/>
                <a:gd name="T19" fmla="*/ 90 h 530"/>
                <a:gd name="T20" fmla="*/ 122 w 594"/>
                <a:gd name="T21" fmla="*/ 104 h 530"/>
                <a:gd name="T22" fmla="*/ 26 w 594"/>
                <a:gd name="T23" fmla="*/ 119 h 530"/>
                <a:gd name="T24" fmla="*/ 57 w 594"/>
                <a:gd name="T25" fmla="*/ 79 h 530"/>
                <a:gd name="T26" fmla="*/ 156 w 594"/>
                <a:gd name="T27" fmla="*/ 64 h 530"/>
                <a:gd name="T28" fmla="*/ 240 w 594"/>
                <a:gd name="T29" fmla="*/ 50 h 530"/>
                <a:gd name="T30" fmla="*/ 307 w 594"/>
                <a:gd name="T31" fmla="*/ 39 h 530"/>
                <a:gd name="T32" fmla="*/ 359 w 594"/>
                <a:gd name="T33" fmla="*/ 27 h 530"/>
                <a:gd name="T34" fmla="*/ 399 w 594"/>
                <a:gd name="T35" fmla="*/ 20 h 530"/>
                <a:gd name="T36" fmla="*/ 426 w 594"/>
                <a:gd name="T37" fmla="*/ 12 h 530"/>
                <a:gd name="T38" fmla="*/ 443 w 594"/>
                <a:gd name="T39" fmla="*/ 8 h 530"/>
                <a:gd name="T40" fmla="*/ 458 w 594"/>
                <a:gd name="T41" fmla="*/ 2 h 530"/>
                <a:gd name="T42" fmla="*/ 481 w 594"/>
                <a:gd name="T43" fmla="*/ 4 h 530"/>
                <a:gd name="T44" fmla="*/ 514 w 594"/>
                <a:gd name="T45" fmla="*/ 21 h 530"/>
                <a:gd name="T46" fmla="*/ 563 w 594"/>
                <a:gd name="T47" fmla="*/ 54 h 530"/>
                <a:gd name="T48" fmla="*/ 590 w 594"/>
                <a:gd name="T49" fmla="*/ 77 h 530"/>
                <a:gd name="T50" fmla="*/ 590 w 594"/>
                <a:gd name="T51" fmla="*/ 94 h 530"/>
                <a:gd name="T52" fmla="*/ 575 w 594"/>
                <a:gd name="T53" fmla="*/ 104 h 530"/>
                <a:gd name="T54" fmla="*/ 567 w 594"/>
                <a:gd name="T55" fmla="*/ 115 h 530"/>
                <a:gd name="T56" fmla="*/ 563 w 594"/>
                <a:gd name="T57" fmla="*/ 136 h 530"/>
                <a:gd name="T58" fmla="*/ 559 w 594"/>
                <a:gd name="T59" fmla="*/ 167 h 530"/>
                <a:gd name="T60" fmla="*/ 546 w 594"/>
                <a:gd name="T61" fmla="*/ 268 h 530"/>
                <a:gd name="T62" fmla="*/ 519 w 594"/>
                <a:gd name="T63" fmla="*/ 388 h 530"/>
                <a:gd name="T64" fmla="*/ 491 w 594"/>
                <a:gd name="T65" fmla="*/ 455 h 530"/>
                <a:gd name="T66" fmla="*/ 460 w 594"/>
                <a:gd name="T67" fmla="*/ 503 h 530"/>
                <a:gd name="T68" fmla="*/ 431 w 594"/>
                <a:gd name="T69" fmla="*/ 528 h 530"/>
                <a:gd name="T70" fmla="*/ 412 w 594"/>
                <a:gd name="T71" fmla="*/ 528 h 530"/>
                <a:gd name="T72" fmla="*/ 407 w 594"/>
                <a:gd name="T73" fmla="*/ 509 h 530"/>
                <a:gd name="T74" fmla="*/ 408 w 594"/>
                <a:gd name="T75" fmla="*/ 486 h 530"/>
                <a:gd name="T76" fmla="*/ 401 w 594"/>
                <a:gd name="T77" fmla="*/ 459 h 530"/>
                <a:gd name="T78" fmla="*/ 384 w 594"/>
                <a:gd name="T79" fmla="*/ 426 h 530"/>
                <a:gd name="T80" fmla="*/ 357 w 594"/>
                <a:gd name="T81" fmla="*/ 386 h 530"/>
                <a:gd name="T82" fmla="*/ 361 w 594"/>
                <a:gd name="T83" fmla="*/ 371 h 530"/>
                <a:gd name="T84" fmla="*/ 395 w 594"/>
                <a:gd name="T85" fmla="*/ 383 h 530"/>
                <a:gd name="T86" fmla="*/ 422 w 594"/>
                <a:gd name="T87" fmla="*/ 388 h 530"/>
                <a:gd name="T88" fmla="*/ 435 w 594"/>
                <a:gd name="T89" fmla="*/ 384 h 530"/>
                <a:gd name="T90" fmla="*/ 443 w 594"/>
                <a:gd name="T91" fmla="*/ 369 h 530"/>
                <a:gd name="T92" fmla="*/ 456 w 594"/>
                <a:gd name="T93" fmla="*/ 325 h 530"/>
                <a:gd name="T94" fmla="*/ 477 w 594"/>
                <a:gd name="T95" fmla="*/ 228 h 5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4" h="530">
                  <a:moveTo>
                    <a:pt x="479" y="159"/>
                  </a:moveTo>
                  <a:lnTo>
                    <a:pt x="481" y="151"/>
                  </a:lnTo>
                  <a:lnTo>
                    <a:pt x="481" y="142"/>
                  </a:lnTo>
                  <a:lnTo>
                    <a:pt x="481" y="134"/>
                  </a:lnTo>
                  <a:lnTo>
                    <a:pt x="481" y="127"/>
                  </a:lnTo>
                  <a:lnTo>
                    <a:pt x="481" y="113"/>
                  </a:lnTo>
                  <a:lnTo>
                    <a:pt x="481" y="100"/>
                  </a:lnTo>
                  <a:lnTo>
                    <a:pt x="479" y="90"/>
                  </a:lnTo>
                  <a:lnTo>
                    <a:pt x="479" y="83"/>
                  </a:lnTo>
                  <a:lnTo>
                    <a:pt x="477" y="75"/>
                  </a:lnTo>
                  <a:lnTo>
                    <a:pt x="475" y="69"/>
                  </a:lnTo>
                  <a:lnTo>
                    <a:pt x="473" y="65"/>
                  </a:lnTo>
                  <a:lnTo>
                    <a:pt x="470" y="64"/>
                  </a:lnTo>
                  <a:lnTo>
                    <a:pt x="468" y="62"/>
                  </a:lnTo>
                  <a:lnTo>
                    <a:pt x="462" y="60"/>
                  </a:lnTo>
                  <a:lnTo>
                    <a:pt x="454" y="56"/>
                  </a:lnTo>
                  <a:lnTo>
                    <a:pt x="443" y="56"/>
                  </a:lnTo>
                  <a:lnTo>
                    <a:pt x="443" y="56"/>
                  </a:lnTo>
                  <a:lnTo>
                    <a:pt x="439" y="56"/>
                  </a:lnTo>
                  <a:lnTo>
                    <a:pt x="437" y="56"/>
                  </a:lnTo>
                  <a:lnTo>
                    <a:pt x="431" y="56"/>
                  </a:lnTo>
                  <a:lnTo>
                    <a:pt x="428" y="58"/>
                  </a:lnTo>
                  <a:lnTo>
                    <a:pt x="422" y="58"/>
                  </a:lnTo>
                  <a:lnTo>
                    <a:pt x="416" y="58"/>
                  </a:lnTo>
                  <a:lnTo>
                    <a:pt x="408" y="60"/>
                  </a:lnTo>
                  <a:lnTo>
                    <a:pt x="401" y="62"/>
                  </a:lnTo>
                  <a:lnTo>
                    <a:pt x="391" y="62"/>
                  </a:lnTo>
                  <a:lnTo>
                    <a:pt x="382" y="64"/>
                  </a:lnTo>
                  <a:lnTo>
                    <a:pt x="372" y="65"/>
                  </a:lnTo>
                  <a:lnTo>
                    <a:pt x="361" y="67"/>
                  </a:lnTo>
                  <a:lnTo>
                    <a:pt x="347" y="67"/>
                  </a:lnTo>
                  <a:lnTo>
                    <a:pt x="336" y="69"/>
                  </a:lnTo>
                  <a:lnTo>
                    <a:pt x="322" y="73"/>
                  </a:lnTo>
                  <a:lnTo>
                    <a:pt x="307" y="75"/>
                  </a:lnTo>
                  <a:lnTo>
                    <a:pt x="292" y="77"/>
                  </a:lnTo>
                  <a:lnTo>
                    <a:pt x="277" y="79"/>
                  </a:lnTo>
                  <a:lnTo>
                    <a:pt x="259" y="81"/>
                  </a:lnTo>
                  <a:lnTo>
                    <a:pt x="242" y="85"/>
                  </a:lnTo>
                  <a:lnTo>
                    <a:pt x="225" y="86"/>
                  </a:lnTo>
                  <a:lnTo>
                    <a:pt x="206" y="90"/>
                  </a:lnTo>
                  <a:lnTo>
                    <a:pt x="187" y="94"/>
                  </a:lnTo>
                  <a:lnTo>
                    <a:pt x="166" y="96"/>
                  </a:lnTo>
                  <a:lnTo>
                    <a:pt x="145" y="100"/>
                  </a:lnTo>
                  <a:lnTo>
                    <a:pt x="122" y="104"/>
                  </a:lnTo>
                  <a:lnTo>
                    <a:pt x="99" y="107"/>
                  </a:lnTo>
                  <a:lnTo>
                    <a:pt x="76" y="111"/>
                  </a:lnTo>
                  <a:lnTo>
                    <a:pt x="51" y="115"/>
                  </a:lnTo>
                  <a:lnTo>
                    <a:pt x="26" y="119"/>
                  </a:lnTo>
                  <a:lnTo>
                    <a:pt x="0" y="123"/>
                  </a:lnTo>
                  <a:lnTo>
                    <a:pt x="0" y="86"/>
                  </a:lnTo>
                  <a:lnTo>
                    <a:pt x="28" y="83"/>
                  </a:lnTo>
                  <a:lnTo>
                    <a:pt x="57" y="79"/>
                  </a:lnTo>
                  <a:lnTo>
                    <a:pt x="82" y="75"/>
                  </a:lnTo>
                  <a:lnTo>
                    <a:pt x="109" y="71"/>
                  </a:lnTo>
                  <a:lnTo>
                    <a:pt x="133" y="67"/>
                  </a:lnTo>
                  <a:lnTo>
                    <a:pt x="156" y="64"/>
                  </a:lnTo>
                  <a:lnTo>
                    <a:pt x="179" y="60"/>
                  </a:lnTo>
                  <a:lnTo>
                    <a:pt x="200" y="56"/>
                  </a:lnTo>
                  <a:lnTo>
                    <a:pt x="221" y="54"/>
                  </a:lnTo>
                  <a:lnTo>
                    <a:pt x="240" y="50"/>
                  </a:lnTo>
                  <a:lnTo>
                    <a:pt x="258" y="46"/>
                  </a:lnTo>
                  <a:lnTo>
                    <a:pt x="277" y="44"/>
                  </a:lnTo>
                  <a:lnTo>
                    <a:pt x="292" y="41"/>
                  </a:lnTo>
                  <a:lnTo>
                    <a:pt x="307" y="39"/>
                  </a:lnTo>
                  <a:lnTo>
                    <a:pt x="322" y="35"/>
                  </a:lnTo>
                  <a:lnTo>
                    <a:pt x="336" y="33"/>
                  </a:lnTo>
                  <a:lnTo>
                    <a:pt x="347" y="31"/>
                  </a:lnTo>
                  <a:lnTo>
                    <a:pt x="359" y="27"/>
                  </a:lnTo>
                  <a:lnTo>
                    <a:pt x="370" y="25"/>
                  </a:lnTo>
                  <a:lnTo>
                    <a:pt x="380" y="23"/>
                  </a:lnTo>
                  <a:lnTo>
                    <a:pt x="389" y="21"/>
                  </a:lnTo>
                  <a:lnTo>
                    <a:pt x="399" y="20"/>
                  </a:lnTo>
                  <a:lnTo>
                    <a:pt x="407" y="18"/>
                  </a:lnTo>
                  <a:lnTo>
                    <a:pt x="414" y="16"/>
                  </a:lnTo>
                  <a:lnTo>
                    <a:pt x="420" y="14"/>
                  </a:lnTo>
                  <a:lnTo>
                    <a:pt x="426" y="12"/>
                  </a:lnTo>
                  <a:lnTo>
                    <a:pt x="431" y="12"/>
                  </a:lnTo>
                  <a:lnTo>
                    <a:pt x="437" y="10"/>
                  </a:lnTo>
                  <a:lnTo>
                    <a:pt x="441" y="8"/>
                  </a:lnTo>
                  <a:lnTo>
                    <a:pt x="443" y="8"/>
                  </a:lnTo>
                  <a:lnTo>
                    <a:pt x="447" y="6"/>
                  </a:lnTo>
                  <a:lnTo>
                    <a:pt x="449" y="6"/>
                  </a:lnTo>
                  <a:lnTo>
                    <a:pt x="452" y="2"/>
                  </a:lnTo>
                  <a:lnTo>
                    <a:pt x="458" y="2"/>
                  </a:lnTo>
                  <a:lnTo>
                    <a:pt x="464" y="0"/>
                  </a:lnTo>
                  <a:lnTo>
                    <a:pt x="472" y="0"/>
                  </a:lnTo>
                  <a:lnTo>
                    <a:pt x="475" y="2"/>
                  </a:lnTo>
                  <a:lnTo>
                    <a:pt x="481" y="4"/>
                  </a:lnTo>
                  <a:lnTo>
                    <a:pt x="487" y="6"/>
                  </a:lnTo>
                  <a:lnTo>
                    <a:pt x="494" y="10"/>
                  </a:lnTo>
                  <a:lnTo>
                    <a:pt x="504" y="16"/>
                  </a:lnTo>
                  <a:lnTo>
                    <a:pt x="514" y="21"/>
                  </a:lnTo>
                  <a:lnTo>
                    <a:pt x="525" y="29"/>
                  </a:lnTo>
                  <a:lnTo>
                    <a:pt x="538" y="37"/>
                  </a:lnTo>
                  <a:lnTo>
                    <a:pt x="552" y="46"/>
                  </a:lnTo>
                  <a:lnTo>
                    <a:pt x="563" y="54"/>
                  </a:lnTo>
                  <a:lnTo>
                    <a:pt x="571" y="60"/>
                  </a:lnTo>
                  <a:lnTo>
                    <a:pt x="578" y="67"/>
                  </a:lnTo>
                  <a:lnTo>
                    <a:pt x="586" y="73"/>
                  </a:lnTo>
                  <a:lnTo>
                    <a:pt x="590" y="77"/>
                  </a:lnTo>
                  <a:lnTo>
                    <a:pt x="592" y="81"/>
                  </a:lnTo>
                  <a:lnTo>
                    <a:pt x="594" y="83"/>
                  </a:lnTo>
                  <a:lnTo>
                    <a:pt x="592" y="88"/>
                  </a:lnTo>
                  <a:lnTo>
                    <a:pt x="590" y="94"/>
                  </a:lnTo>
                  <a:lnTo>
                    <a:pt x="586" y="98"/>
                  </a:lnTo>
                  <a:lnTo>
                    <a:pt x="578" y="100"/>
                  </a:lnTo>
                  <a:lnTo>
                    <a:pt x="577" y="102"/>
                  </a:lnTo>
                  <a:lnTo>
                    <a:pt x="575" y="104"/>
                  </a:lnTo>
                  <a:lnTo>
                    <a:pt x="573" y="106"/>
                  </a:lnTo>
                  <a:lnTo>
                    <a:pt x="571" y="109"/>
                  </a:lnTo>
                  <a:lnTo>
                    <a:pt x="569" y="111"/>
                  </a:lnTo>
                  <a:lnTo>
                    <a:pt x="567" y="115"/>
                  </a:lnTo>
                  <a:lnTo>
                    <a:pt x="565" y="121"/>
                  </a:lnTo>
                  <a:lnTo>
                    <a:pt x="565" y="125"/>
                  </a:lnTo>
                  <a:lnTo>
                    <a:pt x="563" y="130"/>
                  </a:lnTo>
                  <a:lnTo>
                    <a:pt x="563" y="136"/>
                  </a:lnTo>
                  <a:lnTo>
                    <a:pt x="561" y="144"/>
                  </a:lnTo>
                  <a:lnTo>
                    <a:pt x="559" y="151"/>
                  </a:lnTo>
                  <a:lnTo>
                    <a:pt x="559" y="159"/>
                  </a:lnTo>
                  <a:lnTo>
                    <a:pt x="559" y="167"/>
                  </a:lnTo>
                  <a:lnTo>
                    <a:pt x="557" y="176"/>
                  </a:lnTo>
                  <a:lnTo>
                    <a:pt x="557" y="186"/>
                  </a:lnTo>
                  <a:lnTo>
                    <a:pt x="552" y="228"/>
                  </a:lnTo>
                  <a:lnTo>
                    <a:pt x="546" y="268"/>
                  </a:lnTo>
                  <a:lnTo>
                    <a:pt x="538" y="308"/>
                  </a:lnTo>
                  <a:lnTo>
                    <a:pt x="529" y="350"/>
                  </a:lnTo>
                  <a:lnTo>
                    <a:pt x="525" y="369"/>
                  </a:lnTo>
                  <a:lnTo>
                    <a:pt x="519" y="388"/>
                  </a:lnTo>
                  <a:lnTo>
                    <a:pt x="512" y="407"/>
                  </a:lnTo>
                  <a:lnTo>
                    <a:pt x="506" y="425"/>
                  </a:lnTo>
                  <a:lnTo>
                    <a:pt x="498" y="440"/>
                  </a:lnTo>
                  <a:lnTo>
                    <a:pt x="491" y="455"/>
                  </a:lnTo>
                  <a:lnTo>
                    <a:pt x="483" y="468"/>
                  </a:lnTo>
                  <a:lnTo>
                    <a:pt x="475" y="480"/>
                  </a:lnTo>
                  <a:lnTo>
                    <a:pt x="468" y="491"/>
                  </a:lnTo>
                  <a:lnTo>
                    <a:pt x="460" y="503"/>
                  </a:lnTo>
                  <a:lnTo>
                    <a:pt x="452" y="511"/>
                  </a:lnTo>
                  <a:lnTo>
                    <a:pt x="445" y="518"/>
                  </a:lnTo>
                  <a:lnTo>
                    <a:pt x="439" y="524"/>
                  </a:lnTo>
                  <a:lnTo>
                    <a:pt x="431" y="528"/>
                  </a:lnTo>
                  <a:lnTo>
                    <a:pt x="426" y="530"/>
                  </a:lnTo>
                  <a:lnTo>
                    <a:pt x="422" y="530"/>
                  </a:lnTo>
                  <a:lnTo>
                    <a:pt x="416" y="530"/>
                  </a:lnTo>
                  <a:lnTo>
                    <a:pt x="412" y="528"/>
                  </a:lnTo>
                  <a:lnTo>
                    <a:pt x="410" y="526"/>
                  </a:lnTo>
                  <a:lnTo>
                    <a:pt x="407" y="520"/>
                  </a:lnTo>
                  <a:lnTo>
                    <a:pt x="407" y="516"/>
                  </a:lnTo>
                  <a:lnTo>
                    <a:pt x="407" y="509"/>
                  </a:lnTo>
                  <a:lnTo>
                    <a:pt x="407" y="503"/>
                  </a:lnTo>
                  <a:lnTo>
                    <a:pt x="407" y="495"/>
                  </a:lnTo>
                  <a:lnTo>
                    <a:pt x="408" y="489"/>
                  </a:lnTo>
                  <a:lnTo>
                    <a:pt x="408" y="486"/>
                  </a:lnTo>
                  <a:lnTo>
                    <a:pt x="407" y="480"/>
                  </a:lnTo>
                  <a:lnTo>
                    <a:pt x="407" y="472"/>
                  </a:lnTo>
                  <a:lnTo>
                    <a:pt x="403" y="467"/>
                  </a:lnTo>
                  <a:lnTo>
                    <a:pt x="401" y="459"/>
                  </a:lnTo>
                  <a:lnTo>
                    <a:pt x="397" y="451"/>
                  </a:lnTo>
                  <a:lnTo>
                    <a:pt x="393" y="444"/>
                  </a:lnTo>
                  <a:lnTo>
                    <a:pt x="389" y="436"/>
                  </a:lnTo>
                  <a:lnTo>
                    <a:pt x="384" y="426"/>
                  </a:lnTo>
                  <a:lnTo>
                    <a:pt x="378" y="417"/>
                  </a:lnTo>
                  <a:lnTo>
                    <a:pt x="372" y="407"/>
                  </a:lnTo>
                  <a:lnTo>
                    <a:pt x="365" y="398"/>
                  </a:lnTo>
                  <a:lnTo>
                    <a:pt x="357" y="386"/>
                  </a:lnTo>
                  <a:lnTo>
                    <a:pt x="349" y="375"/>
                  </a:lnTo>
                  <a:lnTo>
                    <a:pt x="340" y="363"/>
                  </a:lnTo>
                  <a:lnTo>
                    <a:pt x="351" y="367"/>
                  </a:lnTo>
                  <a:lnTo>
                    <a:pt x="361" y="371"/>
                  </a:lnTo>
                  <a:lnTo>
                    <a:pt x="370" y="375"/>
                  </a:lnTo>
                  <a:lnTo>
                    <a:pt x="380" y="377"/>
                  </a:lnTo>
                  <a:lnTo>
                    <a:pt x="387" y="381"/>
                  </a:lnTo>
                  <a:lnTo>
                    <a:pt x="395" y="383"/>
                  </a:lnTo>
                  <a:lnTo>
                    <a:pt x="403" y="384"/>
                  </a:lnTo>
                  <a:lnTo>
                    <a:pt x="410" y="386"/>
                  </a:lnTo>
                  <a:lnTo>
                    <a:pt x="416" y="386"/>
                  </a:lnTo>
                  <a:lnTo>
                    <a:pt x="422" y="388"/>
                  </a:lnTo>
                  <a:lnTo>
                    <a:pt x="426" y="388"/>
                  </a:lnTo>
                  <a:lnTo>
                    <a:pt x="429" y="388"/>
                  </a:lnTo>
                  <a:lnTo>
                    <a:pt x="433" y="386"/>
                  </a:lnTo>
                  <a:lnTo>
                    <a:pt x="435" y="384"/>
                  </a:lnTo>
                  <a:lnTo>
                    <a:pt x="437" y="383"/>
                  </a:lnTo>
                  <a:lnTo>
                    <a:pt x="439" y="381"/>
                  </a:lnTo>
                  <a:lnTo>
                    <a:pt x="441" y="375"/>
                  </a:lnTo>
                  <a:lnTo>
                    <a:pt x="443" y="369"/>
                  </a:lnTo>
                  <a:lnTo>
                    <a:pt x="447" y="360"/>
                  </a:lnTo>
                  <a:lnTo>
                    <a:pt x="449" y="350"/>
                  </a:lnTo>
                  <a:lnTo>
                    <a:pt x="452" y="339"/>
                  </a:lnTo>
                  <a:lnTo>
                    <a:pt x="456" y="325"/>
                  </a:lnTo>
                  <a:lnTo>
                    <a:pt x="462" y="312"/>
                  </a:lnTo>
                  <a:lnTo>
                    <a:pt x="466" y="295"/>
                  </a:lnTo>
                  <a:lnTo>
                    <a:pt x="472" y="262"/>
                  </a:lnTo>
                  <a:lnTo>
                    <a:pt x="477" y="228"/>
                  </a:lnTo>
                  <a:lnTo>
                    <a:pt x="479" y="193"/>
                  </a:lnTo>
                  <a:lnTo>
                    <a:pt x="479" y="159"/>
                  </a:lnTo>
                  <a:lnTo>
                    <a:pt x="479" y="159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71"/>
            <p:cNvSpPr/>
            <p:nvPr/>
          </p:nvSpPr>
          <p:spPr bwMode="auto">
            <a:xfrm>
              <a:off x="3638550" y="2554288"/>
              <a:ext cx="279400" cy="68263"/>
            </a:xfrm>
            <a:custGeom>
              <a:gdLst>
                <a:gd name="T0" fmla="*/ 0 w 354"/>
                <a:gd name="T1" fmla="*/ 46 h 86"/>
                <a:gd name="T2" fmla="*/ 18 w 354"/>
                <a:gd name="T3" fmla="*/ 44 h 86"/>
                <a:gd name="T4" fmla="*/ 35 w 354"/>
                <a:gd name="T5" fmla="*/ 40 h 86"/>
                <a:gd name="T6" fmla="*/ 50 w 354"/>
                <a:gd name="T7" fmla="*/ 39 h 86"/>
                <a:gd name="T8" fmla="*/ 65 w 354"/>
                <a:gd name="T9" fmla="*/ 35 h 86"/>
                <a:gd name="T10" fmla="*/ 81 w 354"/>
                <a:gd name="T11" fmla="*/ 33 h 86"/>
                <a:gd name="T12" fmla="*/ 96 w 354"/>
                <a:gd name="T13" fmla="*/ 31 h 86"/>
                <a:gd name="T14" fmla="*/ 109 w 354"/>
                <a:gd name="T15" fmla="*/ 27 h 86"/>
                <a:gd name="T16" fmla="*/ 123 w 354"/>
                <a:gd name="T17" fmla="*/ 25 h 86"/>
                <a:gd name="T18" fmla="*/ 136 w 354"/>
                <a:gd name="T19" fmla="*/ 23 h 86"/>
                <a:gd name="T20" fmla="*/ 149 w 354"/>
                <a:gd name="T21" fmla="*/ 21 h 86"/>
                <a:gd name="T22" fmla="*/ 161 w 354"/>
                <a:gd name="T23" fmla="*/ 19 h 86"/>
                <a:gd name="T24" fmla="*/ 172 w 354"/>
                <a:gd name="T25" fmla="*/ 18 h 86"/>
                <a:gd name="T26" fmla="*/ 184 w 354"/>
                <a:gd name="T27" fmla="*/ 16 h 86"/>
                <a:gd name="T28" fmla="*/ 193 w 354"/>
                <a:gd name="T29" fmla="*/ 14 h 86"/>
                <a:gd name="T30" fmla="*/ 205 w 354"/>
                <a:gd name="T31" fmla="*/ 14 h 86"/>
                <a:gd name="T32" fmla="*/ 214 w 354"/>
                <a:gd name="T33" fmla="*/ 12 h 86"/>
                <a:gd name="T34" fmla="*/ 222 w 354"/>
                <a:gd name="T35" fmla="*/ 10 h 86"/>
                <a:gd name="T36" fmla="*/ 232 w 354"/>
                <a:gd name="T37" fmla="*/ 10 h 86"/>
                <a:gd name="T38" fmla="*/ 239 w 354"/>
                <a:gd name="T39" fmla="*/ 8 h 86"/>
                <a:gd name="T40" fmla="*/ 247 w 354"/>
                <a:gd name="T41" fmla="*/ 6 h 86"/>
                <a:gd name="T42" fmla="*/ 253 w 354"/>
                <a:gd name="T43" fmla="*/ 6 h 86"/>
                <a:gd name="T44" fmla="*/ 260 w 354"/>
                <a:gd name="T45" fmla="*/ 4 h 86"/>
                <a:gd name="T46" fmla="*/ 266 w 354"/>
                <a:gd name="T47" fmla="*/ 4 h 86"/>
                <a:gd name="T48" fmla="*/ 272 w 354"/>
                <a:gd name="T49" fmla="*/ 4 h 86"/>
                <a:gd name="T50" fmla="*/ 276 w 354"/>
                <a:gd name="T51" fmla="*/ 2 h 86"/>
                <a:gd name="T52" fmla="*/ 279 w 354"/>
                <a:gd name="T53" fmla="*/ 2 h 86"/>
                <a:gd name="T54" fmla="*/ 283 w 354"/>
                <a:gd name="T55" fmla="*/ 2 h 86"/>
                <a:gd name="T56" fmla="*/ 287 w 354"/>
                <a:gd name="T57" fmla="*/ 2 h 86"/>
                <a:gd name="T58" fmla="*/ 289 w 354"/>
                <a:gd name="T59" fmla="*/ 2 h 86"/>
                <a:gd name="T60" fmla="*/ 293 w 354"/>
                <a:gd name="T61" fmla="*/ 0 h 86"/>
                <a:gd name="T62" fmla="*/ 293 w 354"/>
                <a:gd name="T63" fmla="*/ 0 h 86"/>
                <a:gd name="T64" fmla="*/ 295 w 354"/>
                <a:gd name="T65" fmla="*/ 0 h 86"/>
                <a:gd name="T66" fmla="*/ 297 w 354"/>
                <a:gd name="T67" fmla="*/ 2 h 86"/>
                <a:gd name="T68" fmla="*/ 300 w 354"/>
                <a:gd name="T69" fmla="*/ 4 h 86"/>
                <a:gd name="T70" fmla="*/ 306 w 354"/>
                <a:gd name="T71" fmla="*/ 8 h 86"/>
                <a:gd name="T72" fmla="*/ 314 w 354"/>
                <a:gd name="T73" fmla="*/ 14 h 86"/>
                <a:gd name="T74" fmla="*/ 321 w 354"/>
                <a:gd name="T75" fmla="*/ 21 h 86"/>
                <a:gd name="T76" fmla="*/ 331 w 354"/>
                <a:gd name="T77" fmla="*/ 29 h 86"/>
                <a:gd name="T78" fmla="*/ 342 w 354"/>
                <a:gd name="T79" fmla="*/ 40 h 86"/>
                <a:gd name="T80" fmla="*/ 354 w 354"/>
                <a:gd name="T81" fmla="*/ 50 h 86"/>
                <a:gd name="T82" fmla="*/ 341 w 354"/>
                <a:gd name="T83" fmla="*/ 52 h 86"/>
                <a:gd name="T84" fmla="*/ 327 w 354"/>
                <a:gd name="T85" fmla="*/ 52 h 86"/>
                <a:gd name="T86" fmla="*/ 312 w 354"/>
                <a:gd name="T87" fmla="*/ 52 h 86"/>
                <a:gd name="T88" fmla="*/ 297 w 354"/>
                <a:gd name="T89" fmla="*/ 54 h 86"/>
                <a:gd name="T90" fmla="*/ 277 w 354"/>
                <a:gd name="T91" fmla="*/ 54 h 86"/>
                <a:gd name="T92" fmla="*/ 258 w 354"/>
                <a:gd name="T93" fmla="*/ 56 h 86"/>
                <a:gd name="T94" fmla="*/ 239 w 354"/>
                <a:gd name="T95" fmla="*/ 58 h 86"/>
                <a:gd name="T96" fmla="*/ 218 w 354"/>
                <a:gd name="T97" fmla="*/ 60 h 86"/>
                <a:gd name="T98" fmla="*/ 195 w 354"/>
                <a:gd name="T99" fmla="*/ 63 h 86"/>
                <a:gd name="T100" fmla="*/ 171 w 354"/>
                <a:gd name="T101" fmla="*/ 65 h 86"/>
                <a:gd name="T102" fmla="*/ 146 w 354"/>
                <a:gd name="T103" fmla="*/ 69 h 86"/>
                <a:gd name="T104" fmla="*/ 119 w 354"/>
                <a:gd name="T105" fmla="*/ 71 h 86"/>
                <a:gd name="T106" fmla="*/ 92 w 354"/>
                <a:gd name="T107" fmla="*/ 75 h 86"/>
                <a:gd name="T108" fmla="*/ 62 w 354"/>
                <a:gd name="T109" fmla="*/ 79 h 86"/>
                <a:gd name="T110" fmla="*/ 33 w 354"/>
                <a:gd name="T111" fmla="*/ 82 h 86"/>
                <a:gd name="T112" fmla="*/ 0 w 354"/>
                <a:gd name="T113" fmla="*/ 86 h 86"/>
                <a:gd name="T114" fmla="*/ 0 w 354"/>
                <a:gd name="T115" fmla="*/ 46 h 86"/>
                <a:gd name="T116" fmla="*/ 0 w 354"/>
                <a:gd name="T117" fmla="*/ 4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" h="86">
                  <a:moveTo>
                    <a:pt x="0" y="46"/>
                  </a:moveTo>
                  <a:lnTo>
                    <a:pt x="18" y="44"/>
                  </a:lnTo>
                  <a:lnTo>
                    <a:pt x="35" y="40"/>
                  </a:lnTo>
                  <a:lnTo>
                    <a:pt x="50" y="39"/>
                  </a:lnTo>
                  <a:lnTo>
                    <a:pt x="65" y="35"/>
                  </a:lnTo>
                  <a:lnTo>
                    <a:pt x="81" y="33"/>
                  </a:lnTo>
                  <a:lnTo>
                    <a:pt x="96" y="31"/>
                  </a:lnTo>
                  <a:lnTo>
                    <a:pt x="109" y="27"/>
                  </a:lnTo>
                  <a:lnTo>
                    <a:pt x="123" y="25"/>
                  </a:lnTo>
                  <a:lnTo>
                    <a:pt x="136" y="23"/>
                  </a:lnTo>
                  <a:lnTo>
                    <a:pt x="149" y="21"/>
                  </a:lnTo>
                  <a:lnTo>
                    <a:pt x="161" y="19"/>
                  </a:lnTo>
                  <a:lnTo>
                    <a:pt x="172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205" y="14"/>
                  </a:lnTo>
                  <a:lnTo>
                    <a:pt x="214" y="12"/>
                  </a:lnTo>
                  <a:lnTo>
                    <a:pt x="222" y="10"/>
                  </a:lnTo>
                  <a:lnTo>
                    <a:pt x="232" y="10"/>
                  </a:lnTo>
                  <a:lnTo>
                    <a:pt x="239" y="8"/>
                  </a:lnTo>
                  <a:lnTo>
                    <a:pt x="247" y="6"/>
                  </a:lnTo>
                  <a:lnTo>
                    <a:pt x="253" y="6"/>
                  </a:lnTo>
                  <a:lnTo>
                    <a:pt x="260" y="4"/>
                  </a:lnTo>
                  <a:lnTo>
                    <a:pt x="266" y="4"/>
                  </a:lnTo>
                  <a:lnTo>
                    <a:pt x="272" y="4"/>
                  </a:lnTo>
                  <a:lnTo>
                    <a:pt x="276" y="2"/>
                  </a:lnTo>
                  <a:lnTo>
                    <a:pt x="279" y="2"/>
                  </a:lnTo>
                  <a:lnTo>
                    <a:pt x="283" y="2"/>
                  </a:lnTo>
                  <a:lnTo>
                    <a:pt x="287" y="2"/>
                  </a:lnTo>
                  <a:lnTo>
                    <a:pt x="289" y="2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7" y="2"/>
                  </a:lnTo>
                  <a:lnTo>
                    <a:pt x="300" y="4"/>
                  </a:lnTo>
                  <a:lnTo>
                    <a:pt x="306" y="8"/>
                  </a:lnTo>
                  <a:lnTo>
                    <a:pt x="314" y="14"/>
                  </a:lnTo>
                  <a:lnTo>
                    <a:pt x="321" y="21"/>
                  </a:lnTo>
                  <a:lnTo>
                    <a:pt x="331" y="29"/>
                  </a:lnTo>
                  <a:lnTo>
                    <a:pt x="342" y="40"/>
                  </a:lnTo>
                  <a:lnTo>
                    <a:pt x="354" y="50"/>
                  </a:lnTo>
                  <a:lnTo>
                    <a:pt x="341" y="52"/>
                  </a:lnTo>
                  <a:lnTo>
                    <a:pt x="327" y="52"/>
                  </a:lnTo>
                  <a:lnTo>
                    <a:pt x="312" y="52"/>
                  </a:lnTo>
                  <a:lnTo>
                    <a:pt x="297" y="54"/>
                  </a:lnTo>
                  <a:lnTo>
                    <a:pt x="277" y="54"/>
                  </a:lnTo>
                  <a:lnTo>
                    <a:pt x="258" y="56"/>
                  </a:lnTo>
                  <a:lnTo>
                    <a:pt x="239" y="58"/>
                  </a:lnTo>
                  <a:lnTo>
                    <a:pt x="218" y="60"/>
                  </a:lnTo>
                  <a:lnTo>
                    <a:pt x="195" y="63"/>
                  </a:lnTo>
                  <a:lnTo>
                    <a:pt x="171" y="65"/>
                  </a:lnTo>
                  <a:lnTo>
                    <a:pt x="146" y="69"/>
                  </a:lnTo>
                  <a:lnTo>
                    <a:pt x="119" y="71"/>
                  </a:lnTo>
                  <a:lnTo>
                    <a:pt x="92" y="75"/>
                  </a:lnTo>
                  <a:lnTo>
                    <a:pt x="62" y="79"/>
                  </a:lnTo>
                  <a:lnTo>
                    <a:pt x="33" y="82"/>
                  </a:lnTo>
                  <a:lnTo>
                    <a:pt x="0" y="86"/>
                  </a:lnTo>
                  <a:lnTo>
                    <a:pt x="0" y="46"/>
                  </a:lnTo>
                  <a:lnTo>
                    <a:pt x="0" y="4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66"/>
          <p:cNvSpPr/>
          <p:nvPr/>
        </p:nvSpPr>
        <p:spPr bwMode="auto">
          <a:xfrm>
            <a:off x="2160601" y="2077961"/>
            <a:ext cx="841822" cy="199973"/>
          </a:xfrm>
          <a:custGeom>
            <a:gdLst>
              <a:gd name="T0" fmla="*/ 26 w 521"/>
              <a:gd name="T1" fmla="*/ 88 h 124"/>
              <a:gd name="T2" fmla="*/ 74 w 521"/>
              <a:gd name="T3" fmla="*/ 77 h 124"/>
              <a:gd name="T4" fmla="*/ 120 w 521"/>
              <a:gd name="T5" fmla="*/ 67 h 124"/>
              <a:gd name="T6" fmla="*/ 162 w 521"/>
              <a:gd name="T7" fmla="*/ 58 h 124"/>
              <a:gd name="T8" fmla="*/ 202 w 521"/>
              <a:gd name="T9" fmla="*/ 48 h 124"/>
              <a:gd name="T10" fmla="*/ 238 w 521"/>
              <a:gd name="T11" fmla="*/ 40 h 124"/>
              <a:gd name="T12" fmla="*/ 273 w 521"/>
              <a:gd name="T13" fmla="*/ 33 h 124"/>
              <a:gd name="T14" fmla="*/ 303 w 521"/>
              <a:gd name="T15" fmla="*/ 27 h 124"/>
              <a:gd name="T16" fmla="*/ 330 w 521"/>
              <a:gd name="T17" fmla="*/ 19 h 124"/>
              <a:gd name="T18" fmla="*/ 355 w 521"/>
              <a:gd name="T19" fmla="*/ 16 h 124"/>
              <a:gd name="T20" fmla="*/ 376 w 521"/>
              <a:gd name="T21" fmla="*/ 12 h 124"/>
              <a:gd name="T22" fmla="*/ 395 w 521"/>
              <a:gd name="T23" fmla="*/ 8 h 124"/>
              <a:gd name="T24" fmla="*/ 410 w 521"/>
              <a:gd name="T25" fmla="*/ 4 h 124"/>
              <a:gd name="T26" fmla="*/ 424 w 521"/>
              <a:gd name="T27" fmla="*/ 2 h 124"/>
              <a:gd name="T28" fmla="*/ 433 w 521"/>
              <a:gd name="T29" fmla="*/ 0 h 124"/>
              <a:gd name="T30" fmla="*/ 441 w 521"/>
              <a:gd name="T31" fmla="*/ 0 h 124"/>
              <a:gd name="T32" fmla="*/ 458 w 521"/>
              <a:gd name="T33" fmla="*/ 0 h 124"/>
              <a:gd name="T34" fmla="*/ 485 w 521"/>
              <a:gd name="T35" fmla="*/ 6 h 124"/>
              <a:gd name="T36" fmla="*/ 502 w 521"/>
              <a:gd name="T37" fmla="*/ 12 h 124"/>
              <a:gd name="T38" fmla="*/ 512 w 521"/>
              <a:gd name="T39" fmla="*/ 19 h 124"/>
              <a:gd name="T40" fmla="*/ 517 w 521"/>
              <a:gd name="T41" fmla="*/ 25 h 124"/>
              <a:gd name="T42" fmla="*/ 519 w 521"/>
              <a:gd name="T43" fmla="*/ 33 h 124"/>
              <a:gd name="T44" fmla="*/ 519 w 521"/>
              <a:gd name="T45" fmla="*/ 39 h 124"/>
              <a:gd name="T46" fmla="*/ 517 w 521"/>
              <a:gd name="T47" fmla="*/ 40 h 124"/>
              <a:gd name="T48" fmla="*/ 514 w 521"/>
              <a:gd name="T49" fmla="*/ 44 h 124"/>
              <a:gd name="T50" fmla="*/ 506 w 521"/>
              <a:gd name="T51" fmla="*/ 48 h 124"/>
              <a:gd name="T52" fmla="*/ 496 w 521"/>
              <a:gd name="T53" fmla="*/ 52 h 124"/>
              <a:gd name="T54" fmla="*/ 483 w 521"/>
              <a:gd name="T55" fmla="*/ 56 h 124"/>
              <a:gd name="T56" fmla="*/ 470 w 521"/>
              <a:gd name="T57" fmla="*/ 60 h 124"/>
              <a:gd name="T58" fmla="*/ 452 w 521"/>
              <a:gd name="T59" fmla="*/ 65 h 124"/>
              <a:gd name="T60" fmla="*/ 405 w 521"/>
              <a:gd name="T61" fmla="*/ 77 h 124"/>
              <a:gd name="T62" fmla="*/ 326 w 521"/>
              <a:gd name="T63" fmla="*/ 90 h 124"/>
              <a:gd name="T64" fmla="*/ 252 w 521"/>
              <a:gd name="T65" fmla="*/ 102 h 124"/>
              <a:gd name="T66" fmla="*/ 177 w 521"/>
              <a:gd name="T67" fmla="*/ 113 h 124"/>
              <a:gd name="T68" fmla="*/ 122 w 521"/>
              <a:gd name="T69" fmla="*/ 121 h 124"/>
              <a:gd name="T70" fmla="*/ 88 w 521"/>
              <a:gd name="T71" fmla="*/ 124 h 124"/>
              <a:gd name="T72" fmla="*/ 61 w 521"/>
              <a:gd name="T73" fmla="*/ 124 h 124"/>
              <a:gd name="T74" fmla="*/ 40 w 521"/>
              <a:gd name="T75" fmla="*/ 121 h 124"/>
              <a:gd name="T76" fmla="*/ 24 w 521"/>
              <a:gd name="T77" fmla="*/ 115 h 124"/>
              <a:gd name="T78" fmla="*/ 13 w 521"/>
              <a:gd name="T79" fmla="*/ 111 h 124"/>
              <a:gd name="T80" fmla="*/ 5 w 521"/>
              <a:gd name="T81" fmla="*/ 105 h 124"/>
              <a:gd name="T82" fmla="*/ 2 w 521"/>
              <a:gd name="T83" fmla="*/ 98 h 124"/>
              <a:gd name="T84" fmla="*/ 0 w 521"/>
              <a:gd name="T85" fmla="*/ 94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1" h="124">
                <a:moveTo>
                  <a:pt x="0" y="94"/>
                </a:moveTo>
                <a:lnTo>
                  <a:pt x="26" y="88"/>
                </a:lnTo>
                <a:lnTo>
                  <a:pt x="51" y="82"/>
                </a:lnTo>
                <a:lnTo>
                  <a:pt x="74" y="77"/>
                </a:lnTo>
                <a:lnTo>
                  <a:pt x="97" y="73"/>
                </a:lnTo>
                <a:lnTo>
                  <a:pt x="120" y="67"/>
                </a:lnTo>
                <a:lnTo>
                  <a:pt x="141" y="61"/>
                </a:lnTo>
                <a:lnTo>
                  <a:pt x="162" y="58"/>
                </a:lnTo>
                <a:lnTo>
                  <a:pt x="183" y="52"/>
                </a:lnTo>
                <a:lnTo>
                  <a:pt x="202" y="48"/>
                </a:lnTo>
                <a:lnTo>
                  <a:pt x="221" y="44"/>
                </a:lnTo>
                <a:lnTo>
                  <a:pt x="238" y="40"/>
                </a:lnTo>
                <a:lnTo>
                  <a:pt x="256" y="37"/>
                </a:lnTo>
                <a:lnTo>
                  <a:pt x="273" y="33"/>
                </a:lnTo>
                <a:lnTo>
                  <a:pt x="288" y="29"/>
                </a:lnTo>
                <a:lnTo>
                  <a:pt x="303" y="27"/>
                </a:lnTo>
                <a:lnTo>
                  <a:pt x="317" y="23"/>
                </a:lnTo>
                <a:lnTo>
                  <a:pt x="330" y="19"/>
                </a:lnTo>
                <a:lnTo>
                  <a:pt x="344" y="18"/>
                </a:lnTo>
                <a:lnTo>
                  <a:pt x="355" y="16"/>
                </a:lnTo>
                <a:lnTo>
                  <a:pt x="366" y="14"/>
                </a:lnTo>
                <a:lnTo>
                  <a:pt x="376" y="12"/>
                </a:lnTo>
                <a:lnTo>
                  <a:pt x="386" y="10"/>
                </a:lnTo>
                <a:lnTo>
                  <a:pt x="395" y="8"/>
                </a:lnTo>
                <a:lnTo>
                  <a:pt x="403" y="6"/>
                </a:lnTo>
                <a:lnTo>
                  <a:pt x="410" y="4"/>
                </a:lnTo>
                <a:lnTo>
                  <a:pt x="418" y="2"/>
                </a:lnTo>
                <a:lnTo>
                  <a:pt x="424" y="2"/>
                </a:lnTo>
                <a:lnTo>
                  <a:pt x="429" y="2"/>
                </a:lnTo>
                <a:lnTo>
                  <a:pt x="433" y="0"/>
                </a:lnTo>
                <a:lnTo>
                  <a:pt x="437" y="0"/>
                </a:lnTo>
                <a:lnTo>
                  <a:pt x="441" y="0"/>
                </a:lnTo>
                <a:lnTo>
                  <a:pt x="443" y="0"/>
                </a:lnTo>
                <a:lnTo>
                  <a:pt x="458" y="0"/>
                </a:lnTo>
                <a:lnTo>
                  <a:pt x="472" y="2"/>
                </a:lnTo>
                <a:lnTo>
                  <a:pt x="485" y="6"/>
                </a:lnTo>
                <a:lnTo>
                  <a:pt x="498" y="8"/>
                </a:lnTo>
                <a:lnTo>
                  <a:pt x="502" y="12"/>
                </a:lnTo>
                <a:lnTo>
                  <a:pt x="508" y="16"/>
                </a:lnTo>
                <a:lnTo>
                  <a:pt x="512" y="19"/>
                </a:lnTo>
                <a:lnTo>
                  <a:pt x="514" y="23"/>
                </a:lnTo>
                <a:lnTo>
                  <a:pt x="517" y="25"/>
                </a:lnTo>
                <a:lnTo>
                  <a:pt x="519" y="29"/>
                </a:lnTo>
                <a:lnTo>
                  <a:pt x="519" y="33"/>
                </a:lnTo>
                <a:lnTo>
                  <a:pt x="521" y="37"/>
                </a:lnTo>
                <a:lnTo>
                  <a:pt x="519" y="39"/>
                </a:lnTo>
                <a:lnTo>
                  <a:pt x="519" y="40"/>
                </a:lnTo>
                <a:lnTo>
                  <a:pt x="517" y="40"/>
                </a:lnTo>
                <a:lnTo>
                  <a:pt x="515" y="42"/>
                </a:lnTo>
                <a:lnTo>
                  <a:pt x="514" y="44"/>
                </a:lnTo>
                <a:lnTo>
                  <a:pt x="510" y="46"/>
                </a:lnTo>
                <a:lnTo>
                  <a:pt x="506" y="48"/>
                </a:lnTo>
                <a:lnTo>
                  <a:pt x="500" y="50"/>
                </a:lnTo>
                <a:lnTo>
                  <a:pt x="496" y="52"/>
                </a:lnTo>
                <a:lnTo>
                  <a:pt x="491" y="54"/>
                </a:lnTo>
                <a:lnTo>
                  <a:pt x="483" y="56"/>
                </a:lnTo>
                <a:lnTo>
                  <a:pt x="477" y="58"/>
                </a:lnTo>
                <a:lnTo>
                  <a:pt x="470" y="60"/>
                </a:lnTo>
                <a:lnTo>
                  <a:pt x="462" y="63"/>
                </a:lnTo>
                <a:lnTo>
                  <a:pt x="452" y="65"/>
                </a:lnTo>
                <a:lnTo>
                  <a:pt x="443" y="67"/>
                </a:lnTo>
                <a:lnTo>
                  <a:pt x="405" y="77"/>
                </a:lnTo>
                <a:lnTo>
                  <a:pt x="365" y="84"/>
                </a:lnTo>
                <a:lnTo>
                  <a:pt x="326" y="90"/>
                </a:lnTo>
                <a:lnTo>
                  <a:pt x="290" y="94"/>
                </a:lnTo>
                <a:lnTo>
                  <a:pt x="252" y="102"/>
                </a:lnTo>
                <a:lnTo>
                  <a:pt x="216" y="107"/>
                </a:lnTo>
                <a:lnTo>
                  <a:pt x="177" y="113"/>
                </a:lnTo>
                <a:lnTo>
                  <a:pt x="141" y="117"/>
                </a:lnTo>
                <a:lnTo>
                  <a:pt x="122" y="121"/>
                </a:lnTo>
                <a:lnTo>
                  <a:pt x="103" y="123"/>
                </a:lnTo>
                <a:lnTo>
                  <a:pt x="88" y="124"/>
                </a:lnTo>
                <a:lnTo>
                  <a:pt x="72" y="124"/>
                </a:lnTo>
                <a:lnTo>
                  <a:pt x="61" y="124"/>
                </a:lnTo>
                <a:lnTo>
                  <a:pt x="49" y="123"/>
                </a:lnTo>
                <a:lnTo>
                  <a:pt x="40" y="121"/>
                </a:lnTo>
                <a:lnTo>
                  <a:pt x="32" y="117"/>
                </a:lnTo>
                <a:lnTo>
                  <a:pt x="24" y="115"/>
                </a:lnTo>
                <a:lnTo>
                  <a:pt x="17" y="113"/>
                </a:lnTo>
                <a:lnTo>
                  <a:pt x="13" y="111"/>
                </a:lnTo>
                <a:lnTo>
                  <a:pt x="7" y="107"/>
                </a:lnTo>
                <a:lnTo>
                  <a:pt x="5" y="105"/>
                </a:lnTo>
                <a:lnTo>
                  <a:pt x="2" y="102"/>
                </a:lnTo>
                <a:lnTo>
                  <a:pt x="2" y="98"/>
                </a:lnTo>
                <a:lnTo>
                  <a:pt x="0" y="94"/>
                </a:lnTo>
                <a:lnTo>
                  <a:pt x="0" y="94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67"/>
          <p:cNvSpPr/>
          <p:nvPr/>
        </p:nvSpPr>
        <p:spPr bwMode="auto">
          <a:xfrm>
            <a:off x="2289616" y="2236003"/>
            <a:ext cx="193522" cy="725708"/>
          </a:xfrm>
          <a:custGeom>
            <a:gdLst>
              <a:gd name="T0" fmla="*/ 88 w 120"/>
              <a:gd name="T1" fmla="*/ 322 h 449"/>
              <a:gd name="T2" fmla="*/ 76 w 120"/>
              <a:gd name="T3" fmla="*/ 349 h 449"/>
              <a:gd name="T4" fmla="*/ 65 w 120"/>
              <a:gd name="T5" fmla="*/ 374 h 449"/>
              <a:gd name="T6" fmla="*/ 50 w 120"/>
              <a:gd name="T7" fmla="*/ 399 h 449"/>
              <a:gd name="T8" fmla="*/ 38 w 120"/>
              <a:gd name="T9" fmla="*/ 416 h 449"/>
              <a:gd name="T10" fmla="*/ 30 w 120"/>
              <a:gd name="T11" fmla="*/ 428 h 449"/>
              <a:gd name="T12" fmla="*/ 25 w 120"/>
              <a:gd name="T13" fmla="*/ 435 h 449"/>
              <a:gd name="T14" fmla="*/ 15 w 120"/>
              <a:gd name="T15" fmla="*/ 443 h 449"/>
              <a:gd name="T16" fmla="*/ 8 w 120"/>
              <a:gd name="T17" fmla="*/ 449 h 449"/>
              <a:gd name="T18" fmla="*/ 2 w 120"/>
              <a:gd name="T19" fmla="*/ 447 h 449"/>
              <a:gd name="T20" fmla="*/ 0 w 120"/>
              <a:gd name="T21" fmla="*/ 445 h 449"/>
              <a:gd name="T22" fmla="*/ 2 w 120"/>
              <a:gd name="T23" fmla="*/ 439 h 449"/>
              <a:gd name="T24" fmla="*/ 2 w 120"/>
              <a:gd name="T25" fmla="*/ 431 h 449"/>
              <a:gd name="T26" fmla="*/ 6 w 120"/>
              <a:gd name="T27" fmla="*/ 420 h 449"/>
              <a:gd name="T28" fmla="*/ 9 w 120"/>
              <a:gd name="T29" fmla="*/ 408 h 449"/>
              <a:gd name="T30" fmla="*/ 15 w 120"/>
              <a:gd name="T31" fmla="*/ 393 h 449"/>
              <a:gd name="T32" fmla="*/ 21 w 120"/>
              <a:gd name="T33" fmla="*/ 376 h 449"/>
              <a:gd name="T34" fmla="*/ 29 w 120"/>
              <a:gd name="T35" fmla="*/ 357 h 449"/>
              <a:gd name="T36" fmla="*/ 44 w 120"/>
              <a:gd name="T37" fmla="*/ 319 h 449"/>
              <a:gd name="T38" fmla="*/ 53 w 120"/>
              <a:gd name="T39" fmla="*/ 279 h 449"/>
              <a:gd name="T40" fmla="*/ 61 w 120"/>
              <a:gd name="T41" fmla="*/ 237 h 449"/>
              <a:gd name="T42" fmla="*/ 65 w 120"/>
              <a:gd name="T43" fmla="*/ 194 h 449"/>
              <a:gd name="T44" fmla="*/ 65 w 120"/>
              <a:gd name="T45" fmla="*/ 149 h 449"/>
              <a:gd name="T46" fmla="*/ 63 w 120"/>
              <a:gd name="T47" fmla="*/ 101 h 449"/>
              <a:gd name="T48" fmla="*/ 59 w 120"/>
              <a:gd name="T49" fmla="*/ 51 h 449"/>
              <a:gd name="T50" fmla="*/ 55 w 120"/>
              <a:gd name="T51" fmla="*/ 0 h 449"/>
              <a:gd name="T52" fmla="*/ 84 w 120"/>
              <a:gd name="T53" fmla="*/ 19 h 449"/>
              <a:gd name="T54" fmla="*/ 103 w 120"/>
              <a:gd name="T55" fmla="*/ 32 h 449"/>
              <a:gd name="T56" fmla="*/ 111 w 120"/>
              <a:gd name="T57" fmla="*/ 38 h 449"/>
              <a:gd name="T58" fmla="*/ 114 w 120"/>
              <a:gd name="T59" fmla="*/ 44 h 449"/>
              <a:gd name="T60" fmla="*/ 118 w 120"/>
              <a:gd name="T61" fmla="*/ 47 h 449"/>
              <a:gd name="T62" fmla="*/ 120 w 120"/>
              <a:gd name="T63" fmla="*/ 49 h 449"/>
              <a:gd name="T64" fmla="*/ 120 w 120"/>
              <a:gd name="T65" fmla="*/ 53 h 449"/>
              <a:gd name="T66" fmla="*/ 120 w 120"/>
              <a:gd name="T67" fmla="*/ 61 h 449"/>
              <a:gd name="T68" fmla="*/ 120 w 120"/>
              <a:gd name="T69" fmla="*/ 70 h 449"/>
              <a:gd name="T70" fmla="*/ 120 w 120"/>
              <a:gd name="T71" fmla="*/ 82 h 449"/>
              <a:gd name="T72" fmla="*/ 120 w 120"/>
              <a:gd name="T73" fmla="*/ 97 h 449"/>
              <a:gd name="T74" fmla="*/ 120 w 120"/>
              <a:gd name="T75" fmla="*/ 114 h 449"/>
              <a:gd name="T76" fmla="*/ 120 w 120"/>
              <a:gd name="T77" fmla="*/ 131 h 449"/>
              <a:gd name="T78" fmla="*/ 120 w 120"/>
              <a:gd name="T79" fmla="*/ 152 h 449"/>
              <a:gd name="T80" fmla="*/ 114 w 120"/>
              <a:gd name="T81" fmla="*/ 196 h 449"/>
              <a:gd name="T82" fmla="*/ 109 w 120"/>
              <a:gd name="T83" fmla="*/ 237 h 449"/>
              <a:gd name="T84" fmla="*/ 101 w 120"/>
              <a:gd name="T85" fmla="*/ 275 h 449"/>
              <a:gd name="T86" fmla="*/ 92 w 120"/>
              <a:gd name="T87" fmla="*/ 307 h 4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449">
                <a:moveTo>
                  <a:pt x="92" y="307"/>
                </a:moveTo>
                <a:lnTo>
                  <a:pt x="88" y="322"/>
                </a:lnTo>
                <a:lnTo>
                  <a:pt x="82" y="336"/>
                </a:lnTo>
                <a:lnTo>
                  <a:pt x="76" y="349"/>
                </a:lnTo>
                <a:lnTo>
                  <a:pt x="71" y="363"/>
                </a:lnTo>
                <a:lnTo>
                  <a:pt x="65" y="374"/>
                </a:lnTo>
                <a:lnTo>
                  <a:pt x="57" y="387"/>
                </a:lnTo>
                <a:lnTo>
                  <a:pt x="50" y="399"/>
                </a:lnTo>
                <a:lnTo>
                  <a:pt x="42" y="410"/>
                </a:lnTo>
                <a:lnTo>
                  <a:pt x="38" y="416"/>
                </a:lnTo>
                <a:lnTo>
                  <a:pt x="34" y="422"/>
                </a:lnTo>
                <a:lnTo>
                  <a:pt x="30" y="428"/>
                </a:lnTo>
                <a:lnTo>
                  <a:pt x="27" y="431"/>
                </a:lnTo>
                <a:lnTo>
                  <a:pt x="25" y="435"/>
                </a:lnTo>
                <a:lnTo>
                  <a:pt x="21" y="437"/>
                </a:lnTo>
                <a:lnTo>
                  <a:pt x="15" y="443"/>
                </a:lnTo>
                <a:lnTo>
                  <a:pt x="11" y="447"/>
                </a:lnTo>
                <a:lnTo>
                  <a:pt x="8" y="449"/>
                </a:lnTo>
                <a:lnTo>
                  <a:pt x="4" y="449"/>
                </a:lnTo>
                <a:lnTo>
                  <a:pt x="2" y="447"/>
                </a:lnTo>
                <a:lnTo>
                  <a:pt x="2" y="447"/>
                </a:lnTo>
                <a:lnTo>
                  <a:pt x="0" y="445"/>
                </a:lnTo>
                <a:lnTo>
                  <a:pt x="0" y="441"/>
                </a:lnTo>
                <a:lnTo>
                  <a:pt x="2" y="439"/>
                </a:lnTo>
                <a:lnTo>
                  <a:pt x="2" y="435"/>
                </a:lnTo>
                <a:lnTo>
                  <a:pt x="2" y="431"/>
                </a:lnTo>
                <a:lnTo>
                  <a:pt x="4" y="426"/>
                </a:lnTo>
                <a:lnTo>
                  <a:pt x="6" y="420"/>
                </a:lnTo>
                <a:lnTo>
                  <a:pt x="8" y="414"/>
                </a:lnTo>
                <a:lnTo>
                  <a:pt x="9" y="408"/>
                </a:lnTo>
                <a:lnTo>
                  <a:pt x="11" y="401"/>
                </a:lnTo>
                <a:lnTo>
                  <a:pt x="15" y="393"/>
                </a:lnTo>
                <a:lnTo>
                  <a:pt x="17" y="386"/>
                </a:lnTo>
                <a:lnTo>
                  <a:pt x="21" y="376"/>
                </a:lnTo>
                <a:lnTo>
                  <a:pt x="25" y="366"/>
                </a:lnTo>
                <a:lnTo>
                  <a:pt x="29" y="357"/>
                </a:lnTo>
                <a:lnTo>
                  <a:pt x="36" y="338"/>
                </a:lnTo>
                <a:lnTo>
                  <a:pt x="44" y="319"/>
                </a:lnTo>
                <a:lnTo>
                  <a:pt x="50" y="300"/>
                </a:lnTo>
                <a:lnTo>
                  <a:pt x="53" y="279"/>
                </a:lnTo>
                <a:lnTo>
                  <a:pt x="57" y="258"/>
                </a:lnTo>
                <a:lnTo>
                  <a:pt x="61" y="237"/>
                </a:lnTo>
                <a:lnTo>
                  <a:pt x="63" y="216"/>
                </a:lnTo>
                <a:lnTo>
                  <a:pt x="65" y="194"/>
                </a:lnTo>
                <a:lnTo>
                  <a:pt x="65" y="172"/>
                </a:lnTo>
                <a:lnTo>
                  <a:pt x="65" y="149"/>
                </a:lnTo>
                <a:lnTo>
                  <a:pt x="63" y="126"/>
                </a:lnTo>
                <a:lnTo>
                  <a:pt x="63" y="101"/>
                </a:lnTo>
                <a:lnTo>
                  <a:pt x="61" y="78"/>
                </a:lnTo>
                <a:lnTo>
                  <a:pt x="59" y="51"/>
                </a:lnTo>
                <a:lnTo>
                  <a:pt x="57" y="26"/>
                </a:lnTo>
                <a:lnTo>
                  <a:pt x="55" y="0"/>
                </a:lnTo>
                <a:lnTo>
                  <a:pt x="71" y="9"/>
                </a:lnTo>
                <a:lnTo>
                  <a:pt x="84" y="19"/>
                </a:lnTo>
                <a:lnTo>
                  <a:pt x="93" y="26"/>
                </a:lnTo>
                <a:lnTo>
                  <a:pt x="103" y="32"/>
                </a:lnTo>
                <a:lnTo>
                  <a:pt x="107" y="36"/>
                </a:lnTo>
                <a:lnTo>
                  <a:pt x="111" y="38"/>
                </a:lnTo>
                <a:lnTo>
                  <a:pt x="113" y="42"/>
                </a:lnTo>
                <a:lnTo>
                  <a:pt x="114" y="44"/>
                </a:lnTo>
                <a:lnTo>
                  <a:pt x="116" y="45"/>
                </a:lnTo>
                <a:lnTo>
                  <a:pt x="118" y="47"/>
                </a:lnTo>
                <a:lnTo>
                  <a:pt x="118" y="47"/>
                </a:lnTo>
                <a:lnTo>
                  <a:pt x="120" y="49"/>
                </a:lnTo>
                <a:lnTo>
                  <a:pt x="120" y="51"/>
                </a:lnTo>
                <a:lnTo>
                  <a:pt x="120" y="53"/>
                </a:lnTo>
                <a:lnTo>
                  <a:pt x="120" y="57"/>
                </a:lnTo>
                <a:lnTo>
                  <a:pt x="120" y="61"/>
                </a:lnTo>
                <a:lnTo>
                  <a:pt x="120" y="65"/>
                </a:lnTo>
                <a:lnTo>
                  <a:pt x="120" y="70"/>
                </a:lnTo>
                <a:lnTo>
                  <a:pt x="120" y="76"/>
                </a:lnTo>
                <a:lnTo>
                  <a:pt x="120" y="82"/>
                </a:lnTo>
                <a:lnTo>
                  <a:pt x="120" y="89"/>
                </a:lnTo>
                <a:lnTo>
                  <a:pt x="120" y="97"/>
                </a:lnTo>
                <a:lnTo>
                  <a:pt x="120" y="105"/>
                </a:lnTo>
                <a:lnTo>
                  <a:pt x="120" y="114"/>
                </a:lnTo>
                <a:lnTo>
                  <a:pt x="120" y="122"/>
                </a:lnTo>
                <a:lnTo>
                  <a:pt x="120" y="131"/>
                </a:lnTo>
                <a:lnTo>
                  <a:pt x="120" y="143"/>
                </a:lnTo>
                <a:lnTo>
                  <a:pt x="120" y="152"/>
                </a:lnTo>
                <a:lnTo>
                  <a:pt x="118" y="175"/>
                </a:lnTo>
                <a:lnTo>
                  <a:pt x="114" y="196"/>
                </a:lnTo>
                <a:lnTo>
                  <a:pt x="113" y="217"/>
                </a:lnTo>
                <a:lnTo>
                  <a:pt x="109" y="237"/>
                </a:lnTo>
                <a:lnTo>
                  <a:pt x="105" y="256"/>
                </a:lnTo>
                <a:lnTo>
                  <a:pt x="101" y="275"/>
                </a:lnTo>
                <a:lnTo>
                  <a:pt x="97" y="292"/>
                </a:lnTo>
                <a:lnTo>
                  <a:pt x="92" y="307"/>
                </a:lnTo>
                <a:lnTo>
                  <a:pt x="92" y="307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68"/>
          <p:cNvSpPr/>
          <p:nvPr/>
        </p:nvSpPr>
        <p:spPr bwMode="auto">
          <a:xfrm>
            <a:off x="2612153" y="2194074"/>
            <a:ext cx="258029" cy="699906"/>
          </a:xfrm>
          <a:custGeom>
            <a:gdLst>
              <a:gd name="T0" fmla="*/ 69 w 161"/>
              <a:gd name="T1" fmla="*/ 67 h 434"/>
              <a:gd name="T2" fmla="*/ 71 w 161"/>
              <a:gd name="T3" fmla="*/ 76 h 434"/>
              <a:gd name="T4" fmla="*/ 67 w 161"/>
              <a:gd name="T5" fmla="*/ 90 h 434"/>
              <a:gd name="T6" fmla="*/ 64 w 161"/>
              <a:gd name="T7" fmla="*/ 101 h 434"/>
              <a:gd name="T8" fmla="*/ 62 w 161"/>
              <a:gd name="T9" fmla="*/ 109 h 434"/>
              <a:gd name="T10" fmla="*/ 60 w 161"/>
              <a:gd name="T11" fmla="*/ 120 h 434"/>
              <a:gd name="T12" fmla="*/ 58 w 161"/>
              <a:gd name="T13" fmla="*/ 134 h 434"/>
              <a:gd name="T14" fmla="*/ 56 w 161"/>
              <a:gd name="T15" fmla="*/ 151 h 434"/>
              <a:gd name="T16" fmla="*/ 54 w 161"/>
              <a:gd name="T17" fmla="*/ 168 h 434"/>
              <a:gd name="T18" fmla="*/ 54 w 161"/>
              <a:gd name="T19" fmla="*/ 189 h 434"/>
              <a:gd name="T20" fmla="*/ 52 w 161"/>
              <a:gd name="T21" fmla="*/ 214 h 434"/>
              <a:gd name="T22" fmla="*/ 50 w 161"/>
              <a:gd name="T23" fmla="*/ 239 h 434"/>
              <a:gd name="T24" fmla="*/ 48 w 161"/>
              <a:gd name="T25" fmla="*/ 262 h 434"/>
              <a:gd name="T26" fmla="*/ 48 w 161"/>
              <a:gd name="T27" fmla="*/ 283 h 434"/>
              <a:gd name="T28" fmla="*/ 48 w 161"/>
              <a:gd name="T29" fmla="*/ 300 h 434"/>
              <a:gd name="T30" fmla="*/ 48 w 161"/>
              <a:gd name="T31" fmla="*/ 317 h 434"/>
              <a:gd name="T32" fmla="*/ 48 w 161"/>
              <a:gd name="T33" fmla="*/ 330 h 434"/>
              <a:gd name="T34" fmla="*/ 50 w 161"/>
              <a:gd name="T35" fmla="*/ 342 h 434"/>
              <a:gd name="T36" fmla="*/ 54 w 161"/>
              <a:gd name="T37" fmla="*/ 349 h 434"/>
              <a:gd name="T38" fmla="*/ 60 w 161"/>
              <a:gd name="T39" fmla="*/ 359 h 434"/>
              <a:gd name="T40" fmla="*/ 69 w 161"/>
              <a:gd name="T41" fmla="*/ 369 h 434"/>
              <a:gd name="T42" fmla="*/ 81 w 161"/>
              <a:gd name="T43" fmla="*/ 374 h 434"/>
              <a:gd name="T44" fmla="*/ 96 w 161"/>
              <a:gd name="T45" fmla="*/ 376 h 434"/>
              <a:gd name="T46" fmla="*/ 113 w 161"/>
              <a:gd name="T47" fmla="*/ 374 h 434"/>
              <a:gd name="T48" fmla="*/ 128 w 161"/>
              <a:gd name="T49" fmla="*/ 376 h 434"/>
              <a:gd name="T50" fmla="*/ 142 w 161"/>
              <a:gd name="T51" fmla="*/ 382 h 434"/>
              <a:gd name="T52" fmla="*/ 151 w 161"/>
              <a:gd name="T53" fmla="*/ 388 h 434"/>
              <a:gd name="T54" fmla="*/ 157 w 161"/>
              <a:gd name="T55" fmla="*/ 397 h 434"/>
              <a:gd name="T56" fmla="*/ 161 w 161"/>
              <a:gd name="T57" fmla="*/ 407 h 434"/>
              <a:gd name="T58" fmla="*/ 159 w 161"/>
              <a:gd name="T59" fmla="*/ 413 h 434"/>
              <a:gd name="T60" fmla="*/ 155 w 161"/>
              <a:gd name="T61" fmla="*/ 418 h 434"/>
              <a:gd name="T62" fmla="*/ 140 w 161"/>
              <a:gd name="T63" fmla="*/ 426 h 434"/>
              <a:gd name="T64" fmla="*/ 123 w 161"/>
              <a:gd name="T65" fmla="*/ 432 h 434"/>
              <a:gd name="T66" fmla="*/ 107 w 161"/>
              <a:gd name="T67" fmla="*/ 434 h 434"/>
              <a:gd name="T68" fmla="*/ 92 w 161"/>
              <a:gd name="T69" fmla="*/ 434 h 434"/>
              <a:gd name="T70" fmla="*/ 77 w 161"/>
              <a:gd name="T71" fmla="*/ 430 h 434"/>
              <a:gd name="T72" fmla="*/ 62 w 161"/>
              <a:gd name="T73" fmla="*/ 424 h 434"/>
              <a:gd name="T74" fmla="*/ 48 w 161"/>
              <a:gd name="T75" fmla="*/ 416 h 434"/>
              <a:gd name="T76" fmla="*/ 33 w 161"/>
              <a:gd name="T77" fmla="*/ 405 h 434"/>
              <a:gd name="T78" fmla="*/ 21 w 161"/>
              <a:gd name="T79" fmla="*/ 390 h 434"/>
              <a:gd name="T80" fmla="*/ 12 w 161"/>
              <a:gd name="T81" fmla="*/ 369 h 434"/>
              <a:gd name="T82" fmla="*/ 8 w 161"/>
              <a:gd name="T83" fmla="*/ 344 h 434"/>
              <a:gd name="T84" fmla="*/ 4 w 161"/>
              <a:gd name="T85" fmla="*/ 313 h 434"/>
              <a:gd name="T86" fmla="*/ 2 w 161"/>
              <a:gd name="T87" fmla="*/ 281 h 434"/>
              <a:gd name="T88" fmla="*/ 2 w 161"/>
              <a:gd name="T89" fmla="*/ 244 h 434"/>
              <a:gd name="T90" fmla="*/ 4 w 161"/>
              <a:gd name="T91" fmla="*/ 204 h 434"/>
              <a:gd name="T92" fmla="*/ 6 w 161"/>
              <a:gd name="T93" fmla="*/ 166 h 434"/>
              <a:gd name="T94" fmla="*/ 6 w 161"/>
              <a:gd name="T95" fmla="*/ 124 h 434"/>
              <a:gd name="T96" fmla="*/ 6 w 161"/>
              <a:gd name="T97" fmla="*/ 76 h 434"/>
              <a:gd name="T98" fmla="*/ 2 w 161"/>
              <a:gd name="T99" fmla="*/ 27 h 434"/>
              <a:gd name="T100" fmla="*/ 8 w 161"/>
              <a:gd name="T101" fmla="*/ 6 h 434"/>
              <a:gd name="T102" fmla="*/ 23 w 161"/>
              <a:gd name="T103" fmla="*/ 15 h 434"/>
              <a:gd name="T104" fmla="*/ 37 w 161"/>
              <a:gd name="T105" fmla="*/ 25 h 434"/>
              <a:gd name="T106" fmla="*/ 46 w 161"/>
              <a:gd name="T107" fmla="*/ 34 h 434"/>
              <a:gd name="T108" fmla="*/ 56 w 161"/>
              <a:gd name="T109" fmla="*/ 42 h 434"/>
              <a:gd name="T110" fmla="*/ 62 w 161"/>
              <a:gd name="T111" fmla="*/ 48 h 434"/>
              <a:gd name="T112" fmla="*/ 65 w 161"/>
              <a:gd name="T113" fmla="*/ 55 h 434"/>
              <a:gd name="T114" fmla="*/ 69 w 161"/>
              <a:gd name="T115" fmla="*/ 59 h 434"/>
              <a:gd name="T116" fmla="*/ 69 w 161"/>
              <a:gd name="T117" fmla="*/ 63 h 4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" h="433">
                <a:moveTo>
                  <a:pt x="69" y="63"/>
                </a:moveTo>
                <a:lnTo>
                  <a:pt x="69" y="67"/>
                </a:lnTo>
                <a:lnTo>
                  <a:pt x="71" y="72"/>
                </a:lnTo>
                <a:lnTo>
                  <a:pt x="71" y="76"/>
                </a:lnTo>
                <a:lnTo>
                  <a:pt x="69" y="80"/>
                </a:lnTo>
                <a:lnTo>
                  <a:pt x="67" y="90"/>
                </a:lnTo>
                <a:lnTo>
                  <a:pt x="64" y="99"/>
                </a:lnTo>
                <a:lnTo>
                  <a:pt x="64" y="101"/>
                </a:lnTo>
                <a:lnTo>
                  <a:pt x="62" y="105"/>
                </a:lnTo>
                <a:lnTo>
                  <a:pt x="62" y="109"/>
                </a:lnTo>
                <a:lnTo>
                  <a:pt x="62" y="115"/>
                </a:lnTo>
                <a:lnTo>
                  <a:pt x="60" y="120"/>
                </a:lnTo>
                <a:lnTo>
                  <a:pt x="60" y="128"/>
                </a:lnTo>
                <a:lnTo>
                  <a:pt x="58" y="134"/>
                </a:lnTo>
                <a:lnTo>
                  <a:pt x="58" y="141"/>
                </a:lnTo>
                <a:lnTo>
                  <a:pt x="56" y="151"/>
                </a:lnTo>
                <a:lnTo>
                  <a:pt x="56" y="158"/>
                </a:lnTo>
                <a:lnTo>
                  <a:pt x="54" y="168"/>
                </a:lnTo>
                <a:lnTo>
                  <a:pt x="54" y="179"/>
                </a:lnTo>
                <a:lnTo>
                  <a:pt x="54" y="189"/>
                </a:lnTo>
                <a:lnTo>
                  <a:pt x="52" y="200"/>
                </a:lnTo>
                <a:lnTo>
                  <a:pt x="52" y="214"/>
                </a:lnTo>
                <a:lnTo>
                  <a:pt x="50" y="225"/>
                </a:lnTo>
                <a:lnTo>
                  <a:pt x="50" y="239"/>
                </a:lnTo>
                <a:lnTo>
                  <a:pt x="48" y="250"/>
                </a:lnTo>
                <a:lnTo>
                  <a:pt x="48" y="262"/>
                </a:lnTo>
                <a:lnTo>
                  <a:pt x="48" y="271"/>
                </a:lnTo>
                <a:lnTo>
                  <a:pt x="48" y="283"/>
                </a:lnTo>
                <a:lnTo>
                  <a:pt x="48" y="292"/>
                </a:lnTo>
                <a:lnTo>
                  <a:pt x="48" y="300"/>
                </a:lnTo>
                <a:lnTo>
                  <a:pt x="48" y="309"/>
                </a:lnTo>
                <a:lnTo>
                  <a:pt x="48" y="317"/>
                </a:lnTo>
                <a:lnTo>
                  <a:pt x="48" y="325"/>
                </a:lnTo>
                <a:lnTo>
                  <a:pt x="48" y="330"/>
                </a:lnTo>
                <a:lnTo>
                  <a:pt x="50" y="336"/>
                </a:lnTo>
                <a:lnTo>
                  <a:pt x="50" y="342"/>
                </a:lnTo>
                <a:lnTo>
                  <a:pt x="52" y="346"/>
                </a:lnTo>
                <a:lnTo>
                  <a:pt x="54" y="349"/>
                </a:lnTo>
                <a:lnTo>
                  <a:pt x="56" y="351"/>
                </a:lnTo>
                <a:lnTo>
                  <a:pt x="60" y="359"/>
                </a:lnTo>
                <a:lnTo>
                  <a:pt x="64" y="365"/>
                </a:lnTo>
                <a:lnTo>
                  <a:pt x="69" y="369"/>
                </a:lnTo>
                <a:lnTo>
                  <a:pt x="75" y="372"/>
                </a:lnTo>
                <a:lnTo>
                  <a:pt x="81" y="374"/>
                </a:lnTo>
                <a:lnTo>
                  <a:pt x="88" y="376"/>
                </a:lnTo>
                <a:lnTo>
                  <a:pt x="96" y="376"/>
                </a:lnTo>
                <a:lnTo>
                  <a:pt x="106" y="374"/>
                </a:lnTo>
                <a:lnTo>
                  <a:pt x="113" y="374"/>
                </a:lnTo>
                <a:lnTo>
                  <a:pt x="121" y="376"/>
                </a:lnTo>
                <a:lnTo>
                  <a:pt x="128" y="376"/>
                </a:lnTo>
                <a:lnTo>
                  <a:pt x="134" y="378"/>
                </a:lnTo>
                <a:lnTo>
                  <a:pt x="142" y="382"/>
                </a:lnTo>
                <a:lnTo>
                  <a:pt x="146" y="384"/>
                </a:lnTo>
                <a:lnTo>
                  <a:pt x="151" y="388"/>
                </a:lnTo>
                <a:lnTo>
                  <a:pt x="155" y="393"/>
                </a:lnTo>
                <a:lnTo>
                  <a:pt x="157" y="397"/>
                </a:lnTo>
                <a:lnTo>
                  <a:pt x="159" y="403"/>
                </a:lnTo>
                <a:lnTo>
                  <a:pt x="161" y="407"/>
                </a:lnTo>
                <a:lnTo>
                  <a:pt x="161" y="411"/>
                </a:lnTo>
                <a:lnTo>
                  <a:pt x="159" y="413"/>
                </a:lnTo>
                <a:lnTo>
                  <a:pt x="157" y="416"/>
                </a:lnTo>
                <a:lnTo>
                  <a:pt x="155" y="418"/>
                </a:lnTo>
                <a:lnTo>
                  <a:pt x="149" y="420"/>
                </a:lnTo>
                <a:lnTo>
                  <a:pt x="140" y="426"/>
                </a:lnTo>
                <a:lnTo>
                  <a:pt x="128" y="430"/>
                </a:lnTo>
                <a:lnTo>
                  <a:pt x="123" y="432"/>
                </a:lnTo>
                <a:lnTo>
                  <a:pt x="115" y="434"/>
                </a:lnTo>
                <a:lnTo>
                  <a:pt x="107" y="434"/>
                </a:lnTo>
                <a:lnTo>
                  <a:pt x="100" y="434"/>
                </a:lnTo>
                <a:lnTo>
                  <a:pt x="92" y="434"/>
                </a:lnTo>
                <a:lnTo>
                  <a:pt x="85" y="432"/>
                </a:lnTo>
                <a:lnTo>
                  <a:pt x="77" y="430"/>
                </a:lnTo>
                <a:lnTo>
                  <a:pt x="69" y="428"/>
                </a:lnTo>
                <a:lnTo>
                  <a:pt x="62" y="424"/>
                </a:lnTo>
                <a:lnTo>
                  <a:pt x="56" y="420"/>
                </a:lnTo>
                <a:lnTo>
                  <a:pt x="48" y="416"/>
                </a:lnTo>
                <a:lnTo>
                  <a:pt x="41" y="411"/>
                </a:lnTo>
                <a:lnTo>
                  <a:pt x="33" y="405"/>
                </a:lnTo>
                <a:lnTo>
                  <a:pt x="27" y="397"/>
                </a:lnTo>
                <a:lnTo>
                  <a:pt x="21" y="390"/>
                </a:lnTo>
                <a:lnTo>
                  <a:pt x="16" y="380"/>
                </a:lnTo>
                <a:lnTo>
                  <a:pt x="12" y="369"/>
                </a:lnTo>
                <a:lnTo>
                  <a:pt x="10" y="357"/>
                </a:lnTo>
                <a:lnTo>
                  <a:pt x="8" y="344"/>
                </a:lnTo>
                <a:lnTo>
                  <a:pt x="6" y="330"/>
                </a:lnTo>
                <a:lnTo>
                  <a:pt x="4" y="313"/>
                </a:lnTo>
                <a:lnTo>
                  <a:pt x="2" y="298"/>
                </a:lnTo>
                <a:lnTo>
                  <a:pt x="2" y="281"/>
                </a:lnTo>
                <a:lnTo>
                  <a:pt x="2" y="262"/>
                </a:lnTo>
                <a:lnTo>
                  <a:pt x="2" y="244"/>
                </a:lnTo>
                <a:lnTo>
                  <a:pt x="2" y="225"/>
                </a:lnTo>
                <a:lnTo>
                  <a:pt x="4" y="204"/>
                </a:lnTo>
                <a:lnTo>
                  <a:pt x="6" y="185"/>
                </a:lnTo>
                <a:lnTo>
                  <a:pt x="6" y="166"/>
                </a:lnTo>
                <a:lnTo>
                  <a:pt x="6" y="145"/>
                </a:lnTo>
                <a:lnTo>
                  <a:pt x="6" y="124"/>
                </a:lnTo>
                <a:lnTo>
                  <a:pt x="6" y="101"/>
                </a:lnTo>
                <a:lnTo>
                  <a:pt x="6" y="76"/>
                </a:lnTo>
                <a:lnTo>
                  <a:pt x="4" y="51"/>
                </a:lnTo>
                <a:lnTo>
                  <a:pt x="2" y="27"/>
                </a:lnTo>
                <a:lnTo>
                  <a:pt x="0" y="0"/>
                </a:lnTo>
                <a:lnTo>
                  <a:pt x="8" y="6"/>
                </a:lnTo>
                <a:lnTo>
                  <a:pt x="16" y="11"/>
                </a:lnTo>
                <a:lnTo>
                  <a:pt x="23" y="15"/>
                </a:lnTo>
                <a:lnTo>
                  <a:pt x="31" y="21"/>
                </a:lnTo>
                <a:lnTo>
                  <a:pt x="37" y="25"/>
                </a:lnTo>
                <a:lnTo>
                  <a:pt x="42" y="30"/>
                </a:lnTo>
                <a:lnTo>
                  <a:pt x="46" y="34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2" y="48"/>
                </a:lnTo>
                <a:lnTo>
                  <a:pt x="64" y="51"/>
                </a:lnTo>
                <a:lnTo>
                  <a:pt x="65" y="55"/>
                </a:lnTo>
                <a:lnTo>
                  <a:pt x="67" y="57"/>
                </a:lnTo>
                <a:lnTo>
                  <a:pt x="69" y="59"/>
                </a:lnTo>
                <a:lnTo>
                  <a:pt x="69" y="63"/>
                </a:lnTo>
                <a:lnTo>
                  <a:pt x="69" y="63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69"/>
          <p:cNvSpPr/>
          <p:nvPr/>
        </p:nvSpPr>
        <p:spPr bwMode="auto">
          <a:xfrm>
            <a:off x="2076742" y="2597244"/>
            <a:ext cx="199973" cy="619270"/>
          </a:xfrm>
          <a:custGeom>
            <a:gdLst>
              <a:gd name="T0" fmla="*/ 4 w 124"/>
              <a:gd name="T1" fmla="*/ 25 h 384"/>
              <a:gd name="T2" fmla="*/ 0 w 124"/>
              <a:gd name="T3" fmla="*/ 15 h 384"/>
              <a:gd name="T4" fmla="*/ 0 w 124"/>
              <a:gd name="T5" fmla="*/ 10 h 384"/>
              <a:gd name="T6" fmla="*/ 4 w 124"/>
              <a:gd name="T7" fmla="*/ 4 h 384"/>
              <a:gd name="T8" fmla="*/ 12 w 124"/>
              <a:gd name="T9" fmla="*/ 2 h 384"/>
              <a:gd name="T10" fmla="*/ 23 w 124"/>
              <a:gd name="T11" fmla="*/ 2 h 384"/>
              <a:gd name="T12" fmla="*/ 40 w 124"/>
              <a:gd name="T13" fmla="*/ 4 h 384"/>
              <a:gd name="T14" fmla="*/ 61 w 124"/>
              <a:gd name="T15" fmla="*/ 12 h 384"/>
              <a:gd name="T16" fmla="*/ 86 w 124"/>
              <a:gd name="T17" fmla="*/ 80 h 384"/>
              <a:gd name="T18" fmla="*/ 105 w 124"/>
              <a:gd name="T19" fmla="*/ 203 h 384"/>
              <a:gd name="T20" fmla="*/ 119 w 124"/>
              <a:gd name="T21" fmla="*/ 275 h 384"/>
              <a:gd name="T22" fmla="*/ 120 w 124"/>
              <a:gd name="T23" fmla="*/ 300 h 384"/>
              <a:gd name="T24" fmla="*/ 122 w 124"/>
              <a:gd name="T25" fmla="*/ 321 h 384"/>
              <a:gd name="T26" fmla="*/ 124 w 124"/>
              <a:gd name="T27" fmla="*/ 340 h 384"/>
              <a:gd name="T28" fmla="*/ 122 w 124"/>
              <a:gd name="T29" fmla="*/ 355 h 384"/>
              <a:gd name="T30" fmla="*/ 120 w 124"/>
              <a:gd name="T31" fmla="*/ 367 h 384"/>
              <a:gd name="T32" fmla="*/ 119 w 124"/>
              <a:gd name="T33" fmla="*/ 376 h 384"/>
              <a:gd name="T34" fmla="*/ 113 w 124"/>
              <a:gd name="T35" fmla="*/ 382 h 384"/>
              <a:gd name="T36" fmla="*/ 107 w 124"/>
              <a:gd name="T37" fmla="*/ 384 h 384"/>
              <a:gd name="T38" fmla="*/ 97 w 124"/>
              <a:gd name="T39" fmla="*/ 384 h 384"/>
              <a:gd name="T40" fmla="*/ 92 w 124"/>
              <a:gd name="T41" fmla="*/ 380 h 384"/>
              <a:gd name="T42" fmla="*/ 86 w 124"/>
              <a:gd name="T43" fmla="*/ 375 h 384"/>
              <a:gd name="T44" fmla="*/ 84 w 124"/>
              <a:gd name="T45" fmla="*/ 367 h 384"/>
              <a:gd name="T46" fmla="*/ 82 w 124"/>
              <a:gd name="T47" fmla="*/ 359 h 384"/>
              <a:gd name="T48" fmla="*/ 80 w 124"/>
              <a:gd name="T49" fmla="*/ 350 h 384"/>
              <a:gd name="T50" fmla="*/ 78 w 124"/>
              <a:gd name="T51" fmla="*/ 338 h 384"/>
              <a:gd name="T52" fmla="*/ 76 w 124"/>
              <a:gd name="T53" fmla="*/ 325 h 384"/>
              <a:gd name="T54" fmla="*/ 73 w 124"/>
              <a:gd name="T55" fmla="*/ 310 h 384"/>
              <a:gd name="T56" fmla="*/ 71 w 124"/>
              <a:gd name="T57" fmla="*/ 291 h 384"/>
              <a:gd name="T58" fmla="*/ 67 w 124"/>
              <a:gd name="T59" fmla="*/ 271 h 384"/>
              <a:gd name="T60" fmla="*/ 63 w 124"/>
              <a:gd name="T61" fmla="*/ 239 h 384"/>
              <a:gd name="T62" fmla="*/ 55 w 124"/>
              <a:gd name="T63" fmla="*/ 199 h 384"/>
              <a:gd name="T64" fmla="*/ 50 w 124"/>
              <a:gd name="T65" fmla="*/ 161 h 384"/>
              <a:gd name="T66" fmla="*/ 42 w 124"/>
              <a:gd name="T67" fmla="*/ 126 h 384"/>
              <a:gd name="T68" fmla="*/ 36 w 124"/>
              <a:gd name="T69" fmla="*/ 96 h 384"/>
              <a:gd name="T70" fmla="*/ 29 w 124"/>
              <a:gd name="T71" fmla="*/ 71 h 384"/>
              <a:gd name="T72" fmla="*/ 21 w 124"/>
              <a:gd name="T73" fmla="*/ 50 h 384"/>
              <a:gd name="T74" fmla="*/ 12 w 124"/>
              <a:gd name="T75" fmla="*/ 35 h 384"/>
              <a:gd name="T76" fmla="*/ 8 w 124"/>
              <a:gd name="T77" fmla="*/ 29 h 3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384">
                <a:moveTo>
                  <a:pt x="8" y="29"/>
                </a:moveTo>
                <a:lnTo>
                  <a:pt x="4" y="25"/>
                </a:lnTo>
                <a:lnTo>
                  <a:pt x="2" y="21"/>
                </a:lnTo>
                <a:lnTo>
                  <a:pt x="0" y="15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2" y="2"/>
                </a:lnTo>
                <a:lnTo>
                  <a:pt x="17" y="0"/>
                </a:lnTo>
                <a:lnTo>
                  <a:pt x="23" y="2"/>
                </a:lnTo>
                <a:lnTo>
                  <a:pt x="31" y="2"/>
                </a:lnTo>
                <a:lnTo>
                  <a:pt x="40" y="4"/>
                </a:lnTo>
                <a:lnTo>
                  <a:pt x="50" y="8"/>
                </a:lnTo>
                <a:lnTo>
                  <a:pt x="61" y="12"/>
                </a:lnTo>
                <a:lnTo>
                  <a:pt x="75" y="15"/>
                </a:lnTo>
                <a:lnTo>
                  <a:pt x="86" y="80"/>
                </a:lnTo>
                <a:lnTo>
                  <a:pt x="96" y="142"/>
                </a:lnTo>
                <a:lnTo>
                  <a:pt x="105" y="203"/>
                </a:lnTo>
                <a:lnTo>
                  <a:pt x="117" y="260"/>
                </a:lnTo>
                <a:lnTo>
                  <a:pt x="119" y="275"/>
                </a:lnTo>
                <a:lnTo>
                  <a:pt x="120" y="287"/>
                </a:lnTo>
                <a:lnTo>
                  <a:pt x="120" y="300"/>
                </a:lnTo>
                <a:lnTo>
                  <a:pt x="122" y="312"/>
                </a:lnTo>
                <a:lnTo>
                  <a:pt x="122" y="321"/>
                </a:lnTo>
                <a:lnTo>
                  <a:pt x="124" y="333"/>
                </a:lnTo>
                <a:lnTo>
                  <a:pt x="124" y="340"/>
                </a:lnTo>
                <a:lnTo>
                  <a:pt x="124" y="348"/>
                </a:lnTo>
                <a:lnTo>
                  <a:pt x="122" y="355"/>
                </a:lnTo>
                <a:lnTo>
                  <a:pt x="122" y="363"/>
                </a:lnTo>
                <a:lnTo>
                  <a:pt x="120" y="367"/>
                </a:lnTo>
                <a:lnTo>
                  <a:pt x="120" y="373"/>
                </a:lnTo>
                <a:lnTo>
                  <a:pt x="119" y="376"/>
                </a:lnTo>
                <a:lnTo>
                  <a:pt x="117" y="378"/>
                </a:lnTo>
                <a:lnTo>
                  <a:pt x="113" y="382"/>
                </a:lnTo>
                <a:lnTo>
                  <a:pt x="111" y="382"/>
                </a:lnTo>
                <a:lnTo>
                  <a:pt x="107" y="384"/>
                </a:lnTo>
                <a:lnTo>
                  <a:pt x="101" y="384"/>
                </a:lnTo>
                <a:lnTo>
                  <a:pt x="97" y="384"/>
                </a:lnTo>
                <a:lnTo>
                  <a:pt x="94" y="382"/>
                </a:lnTo>
                <a:lnTo>
                  <a:pt x="92" y="380"/>
                </a:lnTo>
                <a:lnTo>
                  <a:pt x="88" y="378"/>
                </a:lnTo>
                <a:lnTo>
                  <a:pt x="86" y="375"/>
                </a:lnTo>
                <a:lnTo>
                  <a:pt x="84" y="369"/>
                </a:lnTo>
                <a:lnTo>
                  <a:pt x="84" y="367"/>
                </a:lnTo>
                <a:lnTo>
                  <a:pt x="82" y="363"/>
                </a:lnTo>
                <a:lnTo>
                  <a:pt x="82" y="359"/>
                </a:lnTo>
                <a:lnTo>
                  <a:pt x="80" y="355"/>
                </a:lnTo>
                <a:lnTo>
                  <a:pt x="80" y="350"/>
                </a:lnTo>
                <a:lnTo>
                  <a:pt x="78" y="344"/>
                </a:lnTo>
                <a:lnTo>
                  <a:pt x="78" y="338"/>
                </a:lnTo>
                <a:lnTo>
                  <a:pt x="76" y="333"/>
                </a:lnTo>
                <a:lnTo>
                  <a:pt x="76" y="325"/>
                </a:lnTo>
                <a:lnTo>
                  <a:pt x="75" y="317"/>
                </a:lnTo>
                <a:lnTo>
                  <a:pt x="73" y="310"/>
                </a:lnTo>
                <a:lnTo>
                  <a:pt x="73" y="300"/>
                </a:lnTo>
                <a:lnTo>
                  <a:pt x="71" y="291"/>
                </a:lnTo>
                <a:lnTo>
                  <a:pt x="69" y="281"/>
                </a:lnTo>
                <a:lnTo>
                  <a:pt x="67" y="271"/>
                </a:lnTo>
                <a:lnTo>
                  <a:pt x="65" y="260"/>
                </a:lnTo>
                <a:lnTo>
                  <a:pt x="63" y="239"/>
                </a:lnTo>
                <a:lnTo>
                  <a:pt x="59" y="218"/>
                </a:lnTo>
                <a:lnTo>
                  <a:pt x="55" y="199"/>
                </a:lnTo>
                <a:lnTo>
                  <a:pt x="52" y="180"/>
                </a:lnTo>
                <a:lnTo>
                  <a:pt x="50" y="161"/>
                </a:lnTo>
                <a:lnTo>
                  <a:pt x="46" y="143"/>
                </a:lnTo>
                <a:lnTo>
                  <a:pt x="42" y="126"/>
                </a:lnTo>
                <a:lnTo>
                  <a:pt x="38" y="111"/>
                </a:lnTo>
                <a:lnTo>
                  <a:pt x="36" y="96"/>
                </a:lnTo>
                <a:lnTo>
                  <a:pt x="33" y="82"/>
                </a:lnTo>
                <a:lnTo>
                  <a:pt x="29" y="71"/>
                </a:lnTo>
                <a:lnTo>
                  <a:pt x="25" y="59"/>
                </a:lnTo>
                <a:lnTo>
                  <a:pt x="21" y="50"/>
                </a:lnTo>
                <a:lnTo>
                  <a:pt x="17" y="42"/>
                </a:lnTo>
                <a:lnTo>
                  <a:pt x="12" y="35"/>
                </a:lnTo>
                <a:lnTo>
                  <a:pt x="8" y="29"/>
                </a:lnTo>
                <a:lnTo>
                  <a:pt x="8" y="29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71"/>
          <p:cNvSpPr/>
          <p:nvPr/>
        </p:nvSpPr>
        <p:spPr bwMode="auto">
          <a:xfrm>
            <a:off x="2234784" y="3039120"/>
            <a:ext cx="567664" cy="138692"/>
          </a:xfrm>
          <a:custGeom>
            <a:gdLst>
              <a:gd name="T0" fmla="*/ 0 w 354"/>
              <a:gd name="T1" fmla="*/ 46 h 86"/>
              <a:gd name="T2" fmla="*/ 18 w 354"/>
              <a:gd name="T3" fmla="*/ 44 h 86"/>
              <a:gd name="T4" fmla="*/ 35 w 354"/>
              <a:gd name="T5" fmla="*/ 40 h 86"/>
              <a:gd name="T6" fmla="*/ 50 w 354"/>
              <a:gd name="T7" fmla="*/ 39 h 86"/>
              <a:gd name="T8" fmla="*/ 65 w 354"/>
              <a:gd name="T9" fmla="*/ 35 h 86"/>
              <a:gd name="T10" fmla="*/ 81 w 354"/>
              <a:gd name="T11" fmla="*/ 33 h 86"/>
              <a:gd name="T12" fmla="*/ 96 w 354"/>
              <a:gd name="T13" fmla="*/ 31 h 86"/>
              <a:gd name="T14" fmla="*/ 109 w 354"/>
              <a:gd name="T15" fmla="*/ 27 h 86"/>
              <a:gd name="T16" fmla="*/ 123 w 354"/>
              <a:gd name="T17" fmla="*/ 25 h 86"/>
              <a:gd name="T18" fmla="*/ 136 w 354"/>
              <a:gd name="T19" fmla="*/ 23 h 86"/>
              <a:gd name="T20" fmla="*/ 149 w 354"/>
              <a:gd name="T21" fmla="*/ 21 h 86"/>
              <a:gd name="T22" fmla="*/ 161 w 354"/>
              <a:gd name="T23" fmla="*/ 19 h 86"/>
              <a:gd name="T24" fmla="*/ 172 w 354"/>
              <a:gd name="T25" fmla="*/ 18 h 86"/>
              <a:gd name="T26" fmla="*/ 184 w 354"/>
              <a:gd name="T27" fmla="*/ 16 h 86"/>
              <a:gd name="T28" fmla="*/ 193 w 354"/>
              <a:gd name="T29" fmla="*/ 14 h 86"/>
              <a:gd name="T30" fmla="*/ 205 w 354"/>
              <a:gd name="T31" fmla="*/ 14 h 86"/>
              <a:gd name="T32" fmla="*/ 214 w 354"/>
              <a:gd name="T33" fmla="*/ 12 h 86"/>
              <a:gd name="T34" fmla="*/ 222 w 354"/>
              <a:gd name="T35" fmla="*/ 10 h 86"/>
              <a:gd name="T36" fmla="*/ 232 w 354"/>
              <a:gd name="T37" fmla="*/ 10 h 86"/>
              <a:gd name="T38" fmla="*/ 239 w 354"/>
              <a:gd name="T39" fmla="*/ 8 h 86"/>
              <a:gd name="T40" fmla="*/ 247 w 354"/>
              <a:gd name="T41" fmla="*/ 6 h 86"/>
              <a:gd name="T42" fmla="*/ 253 w 354"/>
              <a:gd name="T43" fmla="*/ 6 h 86"/>
              <a:gd name="T44" fmla="*/ 260 w 354"/>
              <a:gd name="T45" fmla="*/ 4 h 86"/>
              <a:gd name="T46" fmla="*/ 266 w 354"/>
              <a:gd name="T47" fmla="*/ 4 h 86"/>
              <a:gd name="T48" fmla="*/ 272 w 354"/>
              <a:gd name="T49" fmla="*/ 4 h 86"/>
              <a:gd name="T50" fmla="*/ 276 w 354"/>
              <a:gd name="T51" fmla="*/ 2 h 86"/>
              <a:gd name="T52" fmla="*/ 279 w 354"/>
              <a:gd name="T53" fmla="*/ 2 h 86"/>
              <a:gd name="T54" fmla="*/ 283 w 354"/>
              <a:gd name="T55" fmla="*/ 2 h 86"/>
              <a:gd name="T56" fmla="*/ 287 w 354"/>
              <a:gd name="T57" fmla="*/ 2 h 86"/>
              <a:gd name="T58" fmla="*/ 289 w 354"/>
              <a:gd name="T59" fmla="*/ 2 h 86"/>
              <a:gd name="T60" fmla="*/ 293 w 354"/>
              <a:gd name="T61" fmla="*/ 0 h 86"/>
              <a:gd name="T62" fmla="*/ 293 w 354"/>
              <a:gd name="T63" fmla="*/ 0 h 86"/>
              <a:gd name="T64" fmla="*/ 295 w 354"/>
              <a:gd name="T65" fmla="*/ 0 h 86"/>
              <a:gd name="T66" fmla="*/ 297 w 354"/>
              <a:gd name="T67" fmla="*/ 2 h 86"/>
              <a:gd name="T68" fmla="*/ 300 w 354"/>
              <a:gd name="T69" fmla="*/ 4 h 86"/>
              <a:gd name="T70" fmla="*/ 306 w 354"/>
              <a:gd name="T71" fmla="*/ 8 h 86"/>
              <a:gd name="T72" fmla="*/ 314 w 354"/>
              <a:gd name="T73" fmla="*/ 14 h 86"/>
              <a:gd name="T74" fmla="*/ 321 w 354"/>
              <a:gd name="T75" fmla="*/ 21 h 86"/>
              <a:gd name="T76" fmla="*/ 331 w 354"/>
              <a:gd name="T77" fmla="*/ 29 h 86"/>
              <a:gd name="T78" fmla="*/ 342 w 354"/>
              <a:gd name="T79" fmla="*/ 40 h 86"/>
              <a:gd name="T80" fmla="*/ 354 w 354"/>
              <a:gd name="T81" fmla="*/ 50 h 86"/>
              <a:gd name="T82" fmla="*/ 341 w 354"/>
              <a:gd name="T83" fmla="*/ 52 h 86"/>
              <a:gd name="T84" fmla="*/ 327 w 354"/>
              <a:gd name="T85" fmla="*/ 52 h 86"/>
              <a:gd name="T86" fmla="*/ 312 w 354"/>
              <a:gd name="T87" fmla="*/ 52 h 86"/>
              <a:gd name="T88" fmla="*/ 297 w 354"/>
              <a:gd name="T89" fmla="*/ 54 h 86"/>
              <a:gd name="T90" fmla="*/ 277 w 354"/>
              <a:gd name="T91" fmla="*/ 54 h 86"/>
              <a:gd name="T92" fmla="*/ 258 w 354"/>
              <a:gd name="T93" fmla="*/ 56 h 86"/>
              <a:gd name="T94" fmla="*/ 239 w 354"/>
              <a:gd name="T95" fmla="*/ 58 h 86"/>
              <a:gd name="T96" fmla="*/ 218 w 354"/>
              <a:gd name="T97" fmla="*/ 60 h 86"/>
              <a:gd name="T98" fmla="*/ 195 w 354"/>
              <a:gd name="T99" fmla="*/ 63 h 86"/>
              <a:gd name="T100" fmla="*/ 171 w 354"/>
              <a:gd name="T101" fmla="*/ 65 h 86"/>
              <a:gd name="T102" fmla="*/ 146 w 354"/>
              <a:gd name="T103" fmla="*/ 69 h 86"/>
              <a:gd name="T104" fmla="*/ 119 w 354"/>
              <a:gd name="T105" fmla="*/ 71 h 86"/>
              <a:gd name="T106" fmla="*/ 92 w 354"/>
              <a:gd name="T107" fmla="*/ 75 h 86"/>
              <a:gd name="T108" fmla="*/ 62 w 354"/>
              <a:gd name="T109" fmla="*/ 79 h 86"/>
              <a:gd name="T110" fmla="*/ 33 w 354"/>
              <a:gd name="T111" fmla="*/ 82 h 86"/>
              <a:gd name="T112" fmla="*/ 0 w 354"/>
              <a:gd name="T113" fmla="*/ 86 h 86"/>
              <a:gd name="T114" fmla="*/ 0 w 354"/>
              <a:gd name="T115" fmla="*/ 46 h 86"/>
              <a:gd name="T116" fmla="*/ 0 w 354"/>
              <a:gd name="T117" fmla="*/ 46 h 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" h="86">
                <a:moveTo>
                  <a:pt x="0" y="46"/>
                </a:moveTo>
                <a:lnTo>
                  <a:pt x="18" y="44"/>
                </a:lnTo>
                <a:lnTo>
                  <a:pt x="35" y="40"/>
                </a:lnTo>
                <a:lnTo>
                  <a:pt x="50" y="39"/>
                </a:lnTo>
                <a:lnTo>
                  <a:pt x="65" y="35"/>
                </a:lnTo>
                <a:lnTo>
                  <a:pt x="81" y="33"/>
                </a:lnTo>
                <a:lnTo>
                  <a:pt x="96" y="31"/>
                </a:lnTo>
                <a:lnTo>
                  <a:pt x="109" y="27"/>
                </a:lnTo>
                <a:lnTo>
                  <a:pt x="123" y="25"/>
                </a:lnTo>
                <a:lnTo>
                  <a:pt x="136" y="23"/>
                </a:lnTo>
                <a:lnTo>
                  <a:pt x="149" y="21"/>
                </a:lnTo>
                <a:lnTo>
                  <a:pt x="161" y="19"/>
                </a:lnTo>
                <a:lnTo>
                  <a:pt x="172" y="18"/>
                </a:lnTo>
                <a:lnTo>
                  <a:pt x="184" y="16"/>
                </a:lnTo>
                <a:lnTo>
                  <a:pt x="193" y="14"/>
                </a:lnTo>
                <a:lnTo>
                  <a:pt x="205" y="14"/>
                </a:lnTo>
                <a:lnTo>
                  <a:pt x="214" y="12"/>
                </a:lnTo>
                <a:lnTo>
                  <a:pt x="222" y="10"/>
                </a:lnTo>
                <a:lnTo>
                  <a:pt x="232" y="10"/>
                </a:lnTo>
                <a:lnTo>
                  <a:pt x="239" y="8"/>
                </a:lnTo>
                <a:lnTo>
                  <a:pt x="247" y="6"/>
                </a:lnTo>
                <a:lnTo>
                  <a:pt x="253" y="6"/>
                </a:lnTo>
                <a:lnTo>
                  <a:pt x="260" y="4"/>
                </a:lnTo>
                <a:lnTo>
                  <a:pt x="266" y="4"/>
                </a:lnTo>
                <a:lnTo>
                  <a:pt x="272" y="4"/>
                </a:lnTo>
                <a:lnTo>
                  <a:pt x="276" y="2"/>
                </a:lnTo>
                <a:lnTo>
                  <a:pt x="279" y="2"/>
                </a:lnTo>
                <a:lnTo>
                  <a:pt x="283" y="2"/>
                </a:lnTo>
                <a:lnTo>
                  <a:pt x="287" y="2"/>
                </a:lnTo>
                <a:lnTo>
                  <a:pt x="289" y="2"/>
                </a:lnTo>
                <a:lnTo>
                  <a:pt x="293" y="0"/>
                </a:lnTo>
                <a:lnTo>
                  <a:pt x="293" y="0"/>
                </a:lnTo>
                <a:lnTo>
                  <a:pt x="295" y="0"/>
                </a:lnTo>
                <a:lnTo>
                  <a:pt x="297" y="2"/>
                </a:lnTo>
                <a:lnTo>
                  <a:pt x="300" y="4"/>
                </a:lnTo>
                <a:lnTo>
                  <a:pt x="306" y="8"/>
                </a:lnTo>
                <a:lnTo>
                  <a:pt x="314" y="14"/>
                </a:lnTo>
                <a:lnTo>
                  <a:pt x="321" y="21"/>
                </a:lnTo>
                <a:lnTo>
                  <a:pt x="331" y="29"/>
                </a:lnTo>
                <a:lnTo>
                  <a:pt x="342" y="40"/>
                </a:lnTo>
                <a:lnTo>
                  <a:pt x="354" y="50"/>
                </a:lnTo>
                <a:lnTo>
                  <a:pt x="341" y="52"/>
                </a:lnTo>
                <a:lnTo>
                  <a:pt x="327" y="52"/>
                </a:lnTo>
                <a:lnTo>
                  <a:pt x="312" y="52"/>
                </a:lnTo>
                <a:lnTo>
                  <a:pt x="297" y="54"/>
                </a:lnTo>
                <a:lnTo>
                  <a:pt x="277" y="54"/>
                </a:lnTo>
                <a:lnTo>
                  <a:pt x="258" y="56"/>
                </a:lnTo>
                <a:lnTo>
                  <a:pt x="239" y="58"/>
                </a:lnTo>
                <a:lnTo>
                  <a:pt x="218" y="60"/>
                </a:lnTo>
                <a:lnTo>
                  <a:pt x="195" y="63"/>
                </a:lnTo>
                <a:lnTo>
                  <a:pt x="171" y="65"/>
                </a:lnTo>
                <a:lnTo>
                  <a:pt x="146" y="69"/>
                </a:lnTo>
                <a:lnTo>
                  <a:pt x="119" y="71"/>
                </a:lnTo>
                <a:lnTo>
                  <a:pt x="92" y="75"/>
                </a:lnTo>
                <a:lnTo>
                  <a:pt x="62" y="79"/>
                </a:lnTo>
                <a:lnTo>
                  <a:pt x="33" y="82"/>
                </a:lnTo>
                <a:lnTo>
                  <a:pt x="0" y="86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任意多边形 28"/>
          <p:cNvSpPr/>
          <p:nvPr/>
        </p:nvSpPr>
        <p:spPr bwMode="auto">
          <a:xfrm>
            <a:off x="2708914" y="2599130"/>
            <a:ext cx="409622" cy="736724"/>
          </a:xfrm>
          <a:custGeom>
            <a:gdLst>
              <a:gd name="connsiteX0" fmla="*/ 393363 w 409622"/>
              <a:gd name="connsiteY0" fmla="*/ 0 h 736724"/>
              <a:gd name="connsiteX1" fmla="*/ 396721 w 409622"/>
              <a:gd name="connsiteY1" fmla="*/ 2509 h 736724"/>
              <a:gd name="connsiteX2" fmla="*/ 403171 w 409622"/>
              <a:gd name="connsiteY2" fmla="*/ 8935 h 736724"/>
              <a:gd name="connsiteX3" fmla="*/ 406397 w 409622"/>
              <a:gd name="connsiteY3" fmla="*/ 15362 h 736724"/>
              <a:gd name="connsiteX4" fmla="*/ 409622 w 409622"/>
              <a:gd name="connsiteY4" fmla="*/ 18575 h 736724"/>
              <a:gd name="connsiteX5" fmla="*/ 406397 w 409622"/>
              <a:gd name="connsiteY5" fmla="*/ 26608 h 736724"/>
              <a:gd name="connsiteX6" fmla="*/ 403171 w 409622"/>
              <a:gd name="connsiteY6" fmla="*/ 36247 h 736724"/>
              <a:gd name="connsiteX7" fmla="*/ 396721 w 409622"/>
              <a:gd name="connsiteY7" fmla="*/ 42674 h 736724"/>
              <a:gd name="connsiteX8" fmla="*/ 383819 w 409622"/>
              <a:gd name="connsiteY8" fmla="*/ 45887 h 736724"/>
              <a:gd name="connsiteX9" fmla="*/ 382207 w 409622"/>
              <a:gd name="connsiteY9" fmla="*/ 49100 h 736724"/>
              <a:gd name="connsiteX10" fmla="*/ 378981 w 409622"/>
              <a:gd name="connsiteY10" fmla="*/ 52313 h 736724"/>
              <a:gd name="connsiteX11" fmla="*/ 375756 w 409622"/>
              <a:gd name="connsiteY11" fmla="*/ 55527 h 736724"/>
              <a:gd name="connsiteX12" fmla="*/ 372530 w 409622"/>
              <a:gd name="connsiteY12" fmla="*/ 60346 h 736724"/>
              <a:gd name="connsiteX13" fmla="*/ 369305 w 409622"/>
              <a:gd name="connsiteY13" fmla="*/ 63560 h 736724"/>
              <a:gd name="connsiteX14" fmla="*/ 366080 w 409622"/>
              <a:gd name="connsiteY14" fmla="*/ 69986 h 736724"/>
              <a:gd name="connsiteX15" fmla="*/ 362854 w 409622"/>
              <a:gd name="connsiteY15" fmla="*/ 79626 h 736724"/>
              <a:gd name="connsiteX16" fmla="*/ 362854 w 409622"/>
              <a:gd name="connsiteY16" fmla="*/ 86052 h 736724"/>
              <a:gd name="connsiteX17" fmla="*/ 359629 w 409622"/>
              <a:gd name="connsiteY17" fmla="*/ 94085 h 736724"/>
              <a:gd name="connsiteX18" fmla="*/ 359629 w 409622"/>
              <a:gd name="connsiteY18" fmla="*/ 103724 h 736724"/>
              <a:gd name="connsiteX19" fmla="*/ 356404 w 409622"/>
              <a:gd name="connsiteY19" fmla="*/ 116577 h 736724"/>
              <a:gd name="connsiteX20" fmla="*/ 353178 w 409622"/>
              <a:gd name="connsiteY20" fmla="*/ 127823 h 736724"/>
              <a:gd name="connsiteX21" fmla="*/ 353178 w 409622"/>
              <a:gd name="connsiteY21" fmla="*/ 140676 h 736724"/>
              <a:gd name="connsiteX22" fmla="*/ 353178 w 409622"/>
              <a:gd name="connsiteY22" fmla="*/ 153529 h 736724"/>
              <a:gd name="connsiteX23" fmla="*/ 349953 w 409622"/>
              <a:gd name="connsiteY23" fmla="*/ 167988 h 736724"/>
              <a:gd name="connsiteX24" fmla="*/ 349953 w 409622"/>
              <a:gd name="connsiteY24" fmla="*/ 184054 h 736724"/>
              <a:gd name="connsiteX25" fmla="*/ 341889 w 409622"/>
              <a:gd name="connsiteY25" fmla="*/ 251532 h 736724"/>
              <a:gd name="connsiteX26" fmla="*/ 332213 w 409622"/>
              <a:gd name="connsiteY26" fmla="*/ 315795 h 736724"/>
              <a:gd name="connsiteX27" fmla="*/ 319312 w 409622"/>
              <a:gd name="connsiteY27" fmla="*/ 380059 h 736724"/>
              <a:gd name="connsiteX28" fmla="*/ 304798 w 409622"/>
              <a:gd name="connsiteY28" fmla="*/ 447536 h 736724"/>
              <a:gd name="connsiteX29" fmla="*/ 298347 w 409622"/>
              <a:gd name="connsiteY29" fmla="*/ 478062 h 736724"/>
              <a:gd name="connsiteX30" fmla="*/ 288671 w 409622"/>
              <a:gd name="connsiteY30" fmla="*/ 508587 h 736724"/>
              <a:gd name="connsiteX31" fmla="*/ 277382 w 409622"/>
              <a:gd name="connsiteY31" fmla="*/ 539113 h 736724"/>
              <a:gd name="connsiteX32" fmla="*/ 267706 w 409622"/>
              <a:gd name="connsiteY32" fmla="*/ 568031 h 736724"/>
              <a:gd name="connsiteX33" fmla="*/ 254804 w 409622"/>
              <a:gd name="connsiteY33" fmla="*/ 592130 h 736724"/>
              <a:gd name="connsiteX34" fmla="*/ 243516 w 409622"/>
              <a:gd name="connsiteY34" fmla="*/ 616229 h 736724"/>
              <a:gd name="connsiteX35" fmla="*/ 230614 w 409622"/>
              <a:gd name="connsiteY35" fmla="*/ 637115 h 736724"/>
              <a:gd name="connsiteX36" fmla="*/ 217713 w 409622"/>
              <a:gd name="connsiteY36" fmla="*/ 656394 h 736724"/>
              <a:gd name="connsiteX37" fmla="*/ 206424 w 409622"/>
              <a:gd name="connsiteY37" fmla="*/ 674067 h 736724"/>
              <a:gd name="connsiteX38" fmla="*/ 193522 w 409622"/>
              <a:gd name="connsiteY38" fmla="*/ 693346 h 736724"/>
              <a:gd name="connsiteX39" fmla="*/ 180621 w 409622"/>
              <a:gd name="connsiteY39" fmla="*/ 706199 h 736724"/>
              <a:gd name="connsiteX40" fmla="*/ 169332 w 409622"/>
              <a:gd name="connsiteY40" fmla="*/ 717445 h 736724"/>
              <a:gd name="connsiteX41" fmla="*/ 159656 w 409622"/>
              <a:gd name="connsiteY41" fmla="*/ 727085 h 736724"/>
              <a:gd name="connsiteX42" fmla="*/ 146754 w 409622"/>
              <a:gd name="connsiteY42" fmla="*/ 733511 h 736724"/>
              <a:gd name="connsiteX43" fmla="*/ 138691 w 409622"/>
              <a:gd name="connsiteY43" fmla="*/ 736724 h 736724"/>
              <a:gd name="connsiteX44" fmla="*/ 132240 w 409622"/>
              <a:gd name="connsiteY44" fmla="*/ 736724 h 736724"/>
              <a:gd name="connsiteX45" fmla="*/ 122564 w 409622"/>
              <a:gd name="connsiteY45" fmla="*/ 736724 h 736724"/>
              <a:gd name="connsiteX46" fmla="*/ 116113 w 409622"/>
              <a:gd name="connsiteY46" fmla="*/ 733511 h 736724"/>
              <a:gd name="connsiteX47" fmla="*/ 112888 w 409622"/>
              <a:gd name="connsiteY47" fmla="*/ 730298 h 736724"/>
              <a:gd name="connsiteX48" fmla="*/ 108050 w 409622"/>
              <a:gd name="connsiteY48" fmla="*/ 720658 h 736724"/>
              <a:gd name="connsiteX49" fmla="*/ 108050 w 409622"/>
              <a:gd name="connsiteY49" fmla="*/ 714232 h 736724"/>
              <a:gd name="connsiteX50" fmla="*/ 108050 w 409622"/>
              <a:gd name="connsiteY50" fmla="*/ 702986 h 736724"/>
              <a:gd name="connsiteX51" fmla="*/ 108050 w 409622"/>
              <a:gd name="connsiteY51" fmla="*/ 693346 h 736724"/>
              <a:gd name="connsiteX52" fmla="*/ 108050 w 409622"/>
              <a:gd name="connsiteY52" fmla="*/ 680493 h 736724"/>
              <a:gd name="connsiteX53" fmla="*/ 109663 w 409622"/>
              <a:gd name="connsiteY53" fmla="*/ 670854 h 736724"/>
              <a:gd name="connsiteX54" fmla="*/ 109663 w 409622"/>
              <a:gd name="connsiteY54" fmla="*/ 666034 h 736724"/>
              <a:gd name="connsiteX55" fmla="*/ 108050 w 409622"/>
              <a:gd name="connsiteY55" fmla="*/ 656394 h 736724"/>
              <a:gd name="connsiteX56" fmla="*/ 108050 w 409622"/>
              <a:gd name="connsiteY56" fmla="*/ 643541 h 736724"/>
              <a:gd name="connsiteX57" fmla="*/ 101599 w 409622"/>
              <a:gd name="connsiteY57" fmla="*/ 635508 h 736724"/>
              <a:gd name="connsiteX58" fmla="*/ 98374 w 409622"/>
              <a:gd name="connsiteY58" fmla="*/ 622656 h 736724"/>
              <a:gd name="connsiteX59" fmla="*/ 91923 w 409622"/>
              <a:gd name="connsiteY59" fmla="*/ 609803 h 736724"/>
              <a:gd name="connsiteX60" fmla="*/ 85472 w 409622"/>
              <a:gd name="connsiteY60" fmla="*/ 598557 h 736724"/>
              <a:gd name="connsiteX61" fmla="*/ 79022 w 409622"/>
              <a:gd name="connsiteY61" fmla="*/ 585704 h 736724"/>
              <a:gd name="connsiteX62" fmla="*/ 70958 w 409622"/>
              <a:gd name="connsiteY62" fmla="*/ 569638 h 736724"/>
              <a:gd name="connsiteX63" fmla="*/ 61282 w 409622"/>
              <a:gd name="connsiteY63" fmla="*/ 555179 h 736724"/>
              <a:gd name="connsiteX64" fmla="*/ 51606 w 409622"/>
              <a:gd name="connsiteY64" fmla="*/ 539113 h 736724"/>
              <a:gd name="connsiteX65" fmla="*/ 40317 w 409622"/>
              <a:gd name="connsiteY65" fmla="*/ 524653 h 736724"/>
              <a:gd name="connsiteX66" fmla="*/ 27416 w 409622"/>
              <a:gd name="connsiteY66" fmla="*/ 505374 h 736724"/>
              <a:gd name="connsiteX67" fmla="*/ 14514 w 409622"/>
              <a:gd name="connsiteY67" fmla="*/ 487701 h 736724"/>
              <a:gd name="connsiteX68" fmla="*/ 0 w 409622"/>
              <a:gd name="connsiteY68" fmla="*/ 468422 h 736724"/>
              <a:gd name="connsiteX69" fmla="*/ 17740 w 409622"/>
              <a:gd name="connsiteY69" fmla="*/ 474849 h 736724"/>
              <a:gd name="connsiteX70" fmla="*/ 33867 w 409622"/>
              <a:gd name="connsiteY70" fmla="*/ 481275 h 736724"/>
              <a:gd name="connsiteX71" fmla="*/ 48381 w 409622"/>
              <a:gd name="connsiteY71" fmla="*/ 487701 h 736724"/>
              <a:gd name="connsiteX72" fmla="*/ 64508 w 409622"/>
              <a:gd name="connsiteY72" fmla="*/ 490915 h 736724"/>
              <a:gd name="connsiteX73" fmla="*/ 75796 w 409622"/>
              <a:gd name="connsiteY73" fmla="*/ 497341 h 736724"/>
              <a:gd name="connsiteX74" fmla="*/ 88698 w 409622"/>
              <a:gd name="connsiteY74" fmla="*/ 500554 h 736724"/>
              <a:gd name="connsiteX75" fmla="*/ 101599 w 409622"/>
              <a:gd name="connsiteY75" fmla="*/ 502161 h 736724"/>
              <a:gd name="connsiteX76" fmla="*/ 112888 w 409622"/>
              <a:gd name="connsiteY76" fmla="*/ 505374 h 736724"/>
              <a:gd name="connsiteX77" fmla="*/ 122564 w 409622"/>
              <a:gd name="connsiteY77" fmla="*/ 505374 h 736724"/>
              <a:gd name="connsiteX78" fmla="*/ 132240 w 409622"/>
              <a:gd name="connsiteY78" fmla="*/ 508587 h 736724"/>
              <a:gd name="connsiteX79" fmla="*/ 138691 w 409622"/>
              <a:gd name="connsiteY79" fmla="*/ 508587 h 736724"/>
              <a:gd name="connsiteX80" fmla="*/ 143529 w 409622"/>
              <a:gd name="connsiteY80" fmla="*/ 508587 h 736724"/>
              <a:gd name="connsiteX81" fmla="*/ 149980 w 409622"/>
              <a:gd name="connsiteY81" fmla="*/ 505374 h 736724"/>
              <a:gd name="connsiteX82" fmla="*/ 153205 w 409622"/>
              <a:gd name="connsiteY82" fmla="*/ 502161 h 736724"/>
              <a:gd name="connsiteX83" fmla="*/ 156431 w 409622"/>
              <a:gd name="connsiteY83" fmla="*/ 500554 h 736724"/>
              <a:gd name="connsiteX84" fmla="*/ 159656 w 409622"/>
              <a:gd name="connsiteY84" fmla="*/ 497341 h 736724"/>
              <a:gd name="connsiteX85" fmla="*/ 162881 w 409622"/>
              <a:gd name="connsiteY85" fmla="*/ 487701 h 736724"/>
              <a:gd name="connsiteX86" fmla="*/ 166107 w 409622"/>
              <a:gd name="connsiteY86" fmla="*/ 478062 h 736724"/>
              <a:gd name="connsiteX87" fmla="*/ 172557 w 409622"/>
              <a:gd name="connsiteY87" fmla="*/ 463602 h 736724"/>
              <a:gd name="connsiteX88" fmla="*/ 175783 w 409622"/>
              <a:gd name="connsiteY88" fmla="*/ 447536 h 736724"/>
              <a:gd name="connsiteX89" fmla="*/ 180621 w 409622"/>
              <a:gd name="connsiteY89" fmla="*/ 429864 h 736724"/>
              <a:gd name="connsiteX90" fmla="*/ 187072 w 409622"/>
              <a:gd name="connsiteY90" fmla="*/ 407372 h 736724"/>
              <a:gd name="connsiteX91" fmla="*/ 196748 w 409622"/>
              <a:gd name="connsiteY91" fmla="*/ 386486 h 736724"/>
              <a:gd name="connsiteX92" fmla="*/ 203198 w 409622"/>
              <a:gd name="connsiteY92" fmla="*/ 359174 h 736724"/>
              <a:gd name="connsiteX93" fmla="*/ 212875 w 409622"/>
              <a:gd name="connsiteY93" fmla="*/ 306156 h 736724"/>
              <a:gd name="connsiteX94" fmla="*/ 220938 w 409622"/>
              <a:gd name="connsiteY94" fmla="*/ 251532 h 736724"/>
              <a:gd name="connsiteX95" fmla="*/ 224163 w 409622"/>
              <a:gd name="connsiteY95" fmla="*/ 195301 h 736724"/>
              <a:gd name="connsiteX96" fmla="*/ 224163 w 409622"/>
              <a:gd name="connsiteY96" fmla="*/ 140676 h 736724"/>
              <a:gd name="connsiteX97" fmla="*/ 227389 w 409622"/>
              <a:gd name="connsiteY97" fmla="*/ 127823 h 736724"/>
              <a:gd name="connsiteX98" fmla="*/ 227389 w 409622"/>
              <a:gd name="connsiteY98" fmla="*/ 113364 h 736724"/>
              <a:gd name="connsiteX99" fmla="*/ 227389 w 409622"/>
              <a:gd name="connsiteY99" fmla="*/ 100511 h 736724"/>
              <a:gd name="connsiteX100" fmla="*/ 227389 w 409622"/>
              <a:gd name="connsiteY100" fmla="*/ 89265 h 736724"/>
              <a:gd name="connsiteX101" fmla="*/ 227389 w 409622"/>
              <a:gd name="connsiteY101" fmla="*/ 66773 h 736724"/>
              <a:gd name="connsiteX102" fmla="*/ 227389 w 409622"/>
              <a:gd name="connsiteY102" fmla="*/ 45887 h 736724"/>
              <a:gd name="connsiteX103" fmla="*/ 224163 w 409622"/>
              <a:gd name="connsiteY103" fmla="*/ 29821 h 736724"/>
              <a:gd name="connsiteX104" fmla="*/ 224163 w 409622"/>
              <a:gd name="connsiteY104" fmla="*/ 18575 h 736724"/>
              <a:gd name="connsiteX105" fmla="*/ 221275 w 409622"/>
              <a:gd name="connsiteY105" fmla="*/ 7064 h 736724"/>
              <a:gd name="connsiteX106" fmla="*/ 235410 w 409622"/>
              <a:gd name="connsiteY106" fmla="*/ 4946 h 736724"/>
              <a:gd name="connsiteX107" fmla="*/ 300269 w 409622"/>
              <a:gd name="connsiteY107" fmla="*/ 1778 h 736724"/>
              <a:gd name="connsiteX108" fmla="*/ 393363 w 409622"/>
              <a:gd name="connsiteY108" fmla="*/ 0 h 7367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09622" h="736724">
                <a:moveTo>
                  <a:pt x="393363" y="0"/>
                </a:moveTo>
                <a:lnTo>
                  <a:pt x="396721" y="2509"/>
                </a:lnTo>
                <a:lnTo>
                  <a:pt x="403171" y="8935"/>
                </a:lnTo>
                <a:lnTo>
                  <a:pt x="406397" y="15362"/>
                </a:lnTo>
                <a:lnTo>
                  <a:pt x="409622" y="18575"/>
                </a:lnTo>
                <a:lnTo>
                  <a:pt x="406397" y="26608"/>
                </a:lnTo>
                <a:lnTo>
                  <a:pt x="403171" y="36247"/>
                </a:lnTo>
                <a:lnTo>
                  <a:pt x="396721" y="42674"/>
                </a:lnTo>
                <a:lnTo>
                  <a:pt x="383819" y="45887"/>
                </a:lnTo>
                <a:lnTo>
                  <a:pt x="382207" y="49100"/>
                </a:lnTo>
                <a:lnTo>
                  <a:pt x="378981" y="52313"/>
                </a:lnTo>
                <a:lnTo>
                  <a:pt x="375756" y="55527"/>
                </a:lnTo>
                <a:lnTo>
                  <a:pt x="372530" y="60346"/>
                </a:lnTo>
                <a:lnTo>
                  <a:pt x="369305" y="63560"/>
                </a:lnTo>
                <a:lnTo>
                  <a:pt x="366080" y="69986"/>
                </a:lnTo>
                <a:lnTo>
                  <a:pt x="362854" y="79626"/>
                </a:lnTo>
                <a:lnTo>
                  <a:pt x="362854" y="86052"/>
                </a:lnTo>
                <a:lnTo>
                  <a:pt x="359629" y="94085"/>
                </a:lnTo>
                <a:lnTo>
                  <a:pt x="359629" y="103724"/>
                </a:lnTo>
                <a:lnTo>
                  <a:pt x="356404" y="116577"/>
                </a:lnTo>
                <a:lnTo>
                  <a:pt x="353178" y="127823"/>
                </a:lnTo>
                <a:lnTo>
                  <a:pt x="353178" y="140676"/>
                </a:lnTo>
                <a:lnTo>
                  <a:pt x="353178" y="153529"/>
                </a:lnTo>
                <a:lnTo>
                  <a:pt x="349953" y="167988"/>
                </a:lnTo>
                <a:lnTo>
                  <a:pt x="349953" y="184054"/>
                </a:lnTo>
                <a:lnTo>
                  <a:pt x="341889" y="251532"/>
                </a:lnTo>
                <a:lnTo>
                  <a:pt x="332213" y="315795"/>
                </a:lnTo>
                <a:lnTo>
                  <a:pt x="319312" y="380059"/>
                </a:lnTo>
                <a:lnTo>
                  <a:pt x="304798" y="447536"/>
                </a:lnTo>
                <a:lnTo>
                  <a:pt x="298347" y="478062"/>
                </a:lnTo>
                <a:lnTo>
                  <a:pt x="288671" y="508587"/>
                </a:lnTo>
                <a:lnTo>
                  <a:pt x="277382" y="539113"/>
                </a:lnTo>
                <a:lnTo>
                  <a:pt x="267706" y="568031"/>
                </a:lnTo>
                <a:lnTo>
                  <a:pt x="254804" y="592130"/>
                </a:lnTo>
                <a:lnTo>
                  <a:pt x="243516" y="616229"/>
                </a:lnTo>
                <a:lnTo>
                  <a:pt x="230614" y="637115"/>
                </a:lnTo>
                <a:lnTo>
                  <a:pt x="217713" y="656394"/>
                </a:lnTo>
                <a:lnTo>
                  <a:pt x="206424" y="674067"/>
                </a:lnTo>
                <a:lnTo>
                  <a:pt x="193522" y="693346"/>
                </a:lnTo>
                <a:lnTo>
                  <a:pt x="180621" y="706199"/>
                </a:lnTo>
                <a:lnTo>
                  <a:pt x="169332" y="717445"/>
                </a:lnTo>
                <a:lnTo>
                  <a:pt x="159656" y="727085"/>
                </a:lnTo>
                <a:lnTo>
                  <a:pt x="146754" y="733511"/>
                </a:lnTo>
                <a:lnTo>
                  <a:pt x="138691" y="736724"/>
                </a:lnTo>
                <a:lnTo>
                  <a:pt x="132240" y="736724"/>
                </a:lnTo>
                <a:lnTo>
                  <a:pt x="122564" y="736724"/>
                </a:lnTo>
                <a:lnTo>
                  <a:pt x="116113" y="733511"/>
                </a:lnTo>
                <a:lnTo>
                  <a:pt x="112888" y="730298"/>
                </a:lnTo>
                <a:lnTo>
                  <a:pt x="108050" y="720658"/>
                </a:lnTo>
                <a:lnTo>
                  <a:pt x="108050" y="714232"/>
                </a:lnTo>
                <a:lnTo>
                  <a:pt x="108050" y="702986"/>
                </a:lnTo>
                <a:lnTo>
                  <a:pt x="108050" y="693346"/>
                </a:lnTo>
                <a:lnTo>
                  <a:pt x="108050" y="680493"/>
                </a:lnTo>
                <a:lnTo>
                  <a:pt x="109663" y="670854"/>
                </a:lnTo>
                <a:lnTo>
                  <a:pt x="109663" y="666034"/>
                </a:lnTo>
                <a:lnTo>
                  <a:pt x="108050" y="656394"/>
                </a:lnTo>
                <a:lnTo>
                  <a:pt x="108050" y="643541"/>
                </a:lnTo>
                <a:lnTo>
                  <a:pt x="101599" y="635508"/>
                </a:lnTo>
                <a:lnTo>
                  <a:pt x="98374" y="622656"/>
                </a:lnTo>
                <a:lnTo>
                  <a:pt x="91923" y="609803"/>
                </a:lnTo>
                <a:lnTo>
                  <a:pt x="85472" y="598557"/>
                </a:lnTo>
                <a:lnTo>
                  <a:pt x="79022" y="585704"/>
                </a:lnTo>
                <a:lnTo>
                  <a:pt x="70958" y="569638"/>
                </a:lnTo>
                <a:lnTo>
                  <a:pt x="61282" y="555179"/>
                </a:lnTo>
                <a:lnTo>
                  <a:pt x="51606" y="539113"/>
                </a:lnTo>
                <a:lnTo>
                  <a:pt x="40317" y="524653"/>
                </a:lnTo>
                <a:lnTo>
                  <a:pt x="27416" y="505374"/>
                </a:lnTo>
                <a:lnTo>
                  <a:pt x="14514" y="487701"/>
                </a:lnTo>
                <a:lnTo>
                  <a:pt x="0" y="468422"/>
                </a:lnTo>
                <a:lnTo>
                  <a:pt x="17740" y="474849"/>
                </a:lnTo>
                <a:lnTo>
                  <a:pt x="33867" y="481275"/>
                </a:lnTo>
                <a:lnTo>
                  <a:pt x="48381" y="487701"/>
                </a:lnTo>
                <a:lnTo>
                  <a:pt x="64508" y="490915"/>
                </a:lnTo>
                <a:lnTo>
                  <a:pt x="75796" y="497341"/>
                </a:lnTo>
                <a:lnTo>
                  <a:pt x="88698" y="500554"/>
                </a:lnTo>
                <a:lnTo>
                  <a:pt x="101599" y="502161"/>
                </a:lnTo>
                <a:lnTo>
                  <a:pt x="112888" y="505374"/>
                </a:lnTo>
                <a:lnTo>
                  <a:pt x="122564" y="505374"/>
                </a:lnTo>
                <a:lnTo>
                  <a:pt x="132240" y="508587"/>
                </a:lnTo>
                <a:lnTo>
                  <a:pt x="138691" y="508587"/>
                </a:lnTo>
                <a:lnTo>
                  <a:pt x="143529" y="508587"/>
                </a:lnTo>
                <a:lnTo>
                  <a:pt x="149980" y="505374"/>
                </a:lnTo>
                <a:lnTo>
                  <a:pt x="153205" y="502161"/>
                </a:lnTo>
                <a:lnTo>
                  <a:pt x="156431" y="500554"/>
                </a:lnTo>
                <a:lnTo>
                  <a:pt x="159656" y="497341"/>
                </a:lnTo>
                <a:lnTo>
                  <a:pt x="162881" y="487701"/>
                </a:lnTo>
                <a:lnTo>
                  <a:pt x="166107" y="478062"/>
                </a:lnTo>
                <a:lnTo>
                  <a:pt x="172557" y="463602"/>
                </a:lnTo>
                <a:lnTo>
                  <a:pt x="175783" y="447536"/>
                </a:lnTo>
                <a:lnTo>
                  <a:pt x="180621" y="429864"/>
                </a:lnTo>
                <a:lnTo>
                  <a:pt x="187072" y="407372"/>
                </a:lnTo>
                <a:lnTo>
                  <a:pt x="196748" y="386486"/>
                </a:lnTo>
                <a:lnTo>
                  <a:pt x="203198" y="359174"/>
                </a:lnTo>
                <a:lnTo>
                  <a:pt x="212875" y="306156"/>
                </a:lnTo>
                <a:lnTo>
                  <a:pt x="220938" y="251532"/>
                </a:lnTo>
                <a:lnTo>
                  <a:pt x="224163" y="195301"/>
                </a:lnTo>
                <a:lnTo>
                  <a:pt x="224163" y="140676"/>
                </a:lnTo>
                <a:lnTo>
                  <a:pt x="227389" y="127823"/>
                </a:lnTo>
                <a:lnTo>
                  <a:pt x="227389" y="113364"/>
                </a:lnTo>
                <a:lnTo>
                  <a:pt x="227389" y="100511"/>
                </a:lnTo>
                <a:lnTo>
                  <a:pt x="227389" y="89265"/>
                </a:lnTo>
                <a:lnTo>
                  <a:pt x="227389" y="66773"/>
                </a:lnTo>
                <a:lnTo>
                  <a:pt x="227389" y="45887"/>
                </a:lnTo>
                <a:lnTo>
                  <a:pt x="224163" y="29821"/>
                </a:lnTo>
                <a:lnTo>
                  <a:pt x="224163" y="18575"/>
                </a:lnTo>
                <a:lnTo>
                  <a:pt x="221275" y="7064"/>
                </a:lnTo>
                <a:lnTo>
                  <a:pt x="235410" y="4946"/>
                </a:lnTo>
                <a:cubicBezTo>
                  <a:pt x="256910" y="3035"/>
                  <a:pt x="278560" y="2193"/>
                  <a:pt x="300269" y="1778"/>
                </a:cubicBezTo>
                <a:lnTo>
                  <a:pt x="3933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0" name="任意多边形 29"/>
          <p:cNvSpPr/>
          <p:nvPr/>
        </p:nvSpPr>
        <p:spPr bwMode="auto">
          <a:xfrm>
            <a:off x="2160601" y="2484357"/>
            <a:ext cx="941676" cy="197612"/>
          </a:xfrm>
          <a:custGeom>
            <a:gdLst>
              <a:gd name="connsiteX0" fmla="*/ 748286 w 941676"/>
              <a:gd name="connsiteY0" fmla="*/ 0 h 197612"/>
              <a:gd name="connsiteX1" fmla="*/ 761188 w 941676"/>
              <a:gd name="connsiteY1" fmla="*/ 0 h 197612"/>
              <a:gd name="connsiteX2" fmla="*/ 766026 w 941676"/>
              <a:gd name="connsiteY2" fmla="*/ 3213 h 197612"/>
              <a:gd name="connsiteX3" fmla="*/ 775702 w 941676"/>
              <a:gd name="connsiteY3" fmla="*/ 6427 h 197612"/>
              <a:gd name="connsiteX4" fmla="*/ 785378 w 941676"/>
              <a:gd name="connsiteY4" fmla="*/ 9640 h 197612"/>
              <a:gd name="connsiteX5" fmla="*/ 796667 w 941676"/>
              <a:gd name="connsiteY5" fmla="*/ 16066 h 197612"/>
              <a:gd name="connsiteX6" fmla="*/ 812793 w 941676"/>
              <a:gd name="connsiteY6" fmla="*/ 25706 h 197612"/>
              <a:gd name="connsiteX7" fmla="*/ 828920 w 941676"/>
              <a:gd name="connsiteY7" fmla="*/ 33739 h 197612"/>
              <a:gd name="connsiteX8" fmla="*/ 846660 w 941676"/>
              <a:gd name="connsiteY8" fmla="*/ 46591 h 197612"/>
              <a:gd name="connsiteX9" fmla="*/ 867625 w 941676"/>
              <a:gd name="connsiteY9" fmla="*/ 59444 h 197612"/>
              <a:gd name="connsiteX10" fmla="*/ 890202 w 941676"/>
              <a:gd name="connsiteY10" fmla="*/ 73904 h 197612"/>
              <a:gd name="connsiteX11" fmla="*/ 907942 w 941676"/>
              <a:gd name="connsiteY11" fmla="*/ 86756 h 197612"/>
              <a:gd name="connsiteX12" fmla="*/ 920843 w 941676"/>
              <a:gd name="connsiteY12" fmla="*/ 96396 h 197612"/>
              <a:gd name="connsiteX13" fmla="*/ 932132 w 941676"/>
              <a:gd name="connsiteY13" fmla="*/ 107642 h 197612"/>
              <a:gd name="connsiteX14" fmla="*/ 941676 w 941676"/>
              <a:gd name="connsiteY14" fmla="*/ 114773 h 197612"/>
              <a:gd name="connsiteX15" fmla="*/ 848582 w 941676"/>
              <a:gd name="connsiteY15" fmla="*/ 116551 h 197612"/>
              <a:gd name="connsiteX16" fmla="*/ 783723 w 941676"/>
              <a:gd name="connsiteY16" fmla="*/ 119719 h 197612"/>
              <a:gd name="connsiteX17" fmla="*/ 769588 w 941676"/>
              <a:gd name="connsiteY17" fmla="*/ 121837 h 197612"/>
              <a:gd name="connsiteX18" fmla="*/ 769251 w 941676"/>
              <a:gd name="connsiteY18" fmla="*/ 120495 h 197612"/>
              <a:gd name="connsiteX19" fmla="*/ 766026 w 941676"/>
              <a:gd name="connsiteY19" fmla="*/ 110855 h 197612"/>
              <a:gd name="connsiteX20" fmla="*/ 762800 w 941676"/>
              <a:gd name="connsiteY20" fmla="*/ 104429 h 197612"/>
              <a:gd name="connsiteX21" fmla="*/ 757962 w 941676"/>
              <a:gd name="connsiteY21" fmla="*/ 102822 h 197612"/>
              <a:gd name="connsiteX22" fmla="*/ 754737 w 941676"/>
              <a:gd name="connsiteY22" fmla="*/ 99609 h 197612"/>
              <a:gd name="connsiteX23" fmla="*/ 745061 w 941676"/>
              <a:gd name="connsiteY23" fmla="*/ 96396 h 197612"/>
              <a:gd name="connsiteX24" fmla="*/ 732159 w 941676"/>
              <a:gd name="connsiteY24" fmla="*/ 89970 h 197612"/>
              <a:gd name="connsiteX25" fmla="*/ 714420 w 941676"/>
              <a:gd name="connsiteY25" fmla="*/ 89970 h 197612"/>
              <a:gd name="connsiteX26" fmla="*/ 707969 w 941676"/>
              <a:gd name="connsiteY26" fmla="*/ 89970 h 197612"/>
              <a:gd name="connsiteX27" fmla="*/ 704744 w 941676"/>
              <a:gd name="connsiteY27" fmla="*/ 89970 h 197612"/>
              <a:gd name="connsiteX28" fmla="*/ 695067 w 941676"/>
              <a:gd name="connsiteY28" fmla="*/ 89970 h 197612"/>
              <a:gd name="connsiteX29" fmla="*/ 690229 w 941676"/>
              <a:gd name="connsiteY29" fmla="*/ 93183 h 197612"/>
              <a:gd name="connsiteX30" fmla="*/ 680553 w 941676"/>
              <a:gd name="connsiteY30" fmla="*/ 93183 h 197612"/>
              <a:gd name="connsiteX31" fmla="*/ 670877 w 941676"/>
              <a:gd name="connsiteY31" fmla="*/ 93183 h 197612"/>
              <a:gd name="connsiteX32" fmla="*/ 657976 w 941676"/>
              <a:gd name="connsiteY32" fmla="*/ 96396 h 197612"/>
              <a:gd name="connsiteX33" fmla="*/ 646687 w 941676"/>
              <a:gd name="connsiteY33" fmla="*/ 99609 h 197612"/>
              <a:gd name="connsiteX34" fmla="*/ 630560 w 941676"/>
              <a:gd name="connsiteY34" fmla="*/ 99609 h 197612"/>
              <a:gd name="connsiteX35" fmla="*/ 616046 w 941676"/>
              <a:gd name="connsiteY35" fmla="*/ 102822 h 197612"/>
              <a:gd name="connsiteX36" fmla="*/ 599919 w 941676"/>
              <a:gd name="connsiteY36" fmla="*/ 104429 h 197612"/>
              <a:gd name="connsiteX37" fmla="*/ 582180 w 941676"/>
              <a:gd name="connsiteY37" fmla="*/ 107642 h 197612"/>
              <a:gd name="connsiteX38" fmla="*/ 559602 w 941676"/>
              <a:gd name="connsiteY38" fmla="*/ 107642 h 197612"/>
              <a:gd name="connsiteX39" fmla="*/ 541862 w 941676"/>
              <a:gd name="connsiteY39" fmla="*/ 110855 h 197612"/>
              <a:gd name="connsiteX40" fmla="*/ 519285 w 941676"/>
              <a:gd name="connsiteY40" fmla="*/ 117282 h 197612"/>
              <a:gd name="connsiteX41" fmla="*/ 495094 w 941676"/>
              <a:gd name="connsiteY41" fmla="*/ 120495 h 197612"/>
              <a:gd name="connsiteX42" fmla="*/ 470904 w 941676"/>
              <a:gd name="connsiteY42" fmla="*/ 123708 h 197612"/>
              <a:gd name="connsiteX43" fmla="*/ 446714 w 941676"/>
              <a:gd name="connsiteY43" fmla="*/ 126921 h 197612"/>
              <a:gd name="connsiteX44" fmla="*/ 417686 w 941676"/>
              <a:gd name="connsiteY44" fmla="*/ 130135 h 197612"/>
              <a:gd name="connsiteX45" fmla="*/ 390270 w 941676"/>
              <a:gd name="connsiteY45" fmla="*/ 136561 h 197612"/>
              <a:gd name="connsiteX46" fmla="*/ 362854 w 941676"/>
              <a:gd name="connsiteY46" fmla="*/ 138168 h 197612"/>
              <a:gd name="connsiteX47" fmla="*/ 332213 w 941676"/>
              <a:gd name="connsiteY47" fmla="*/ 144594 h 197612"/>
              <a:gd name="connsiteX48" fmla="*/ 301572 w 941676"/>
              <a:gd name="connsiteY48" fmla="*/ 151020 h 197612"/>
              <a:gd name="connsiteX49" fmla="*/ 267706 w 941676"/>
              <a:gd name="connsiteY49" fmla="*/ 154234 h 197612"/>
              <a:gd name="connsiteX50" fmla="*/ 233839 w 941676"/>
              <a:gd name="connsiteY50" fmla="*/ 160660 h 197612"/>
              <a:gd name="connsiteX51" fmla="*/ 196748 w 941676"/>
              <a:gd name="connsiteY51" fmla="*/ 167086 h 197612"/>
              <a:gd name="connsiteX52" fmla="*/ 159656 w 941676"/>
              <a:gd name="connsiteY52" fmla="*/ 171906 h 197612"/>
              <a:gd name="connsiteX53" fmla="*/ 122564 w 941676"/>
              <a:gd name="connsiteY53" fmla="*/ 178333 h 197612"/>
              <a:gd name="connsiteX54" fmla="*/ 82247 w 941676"/>
              <a:gd name="connsiteY54" fmla="*/ 184759 h 197612"/>
              <a:gd name="connsiteX55" fmla="*/ 41930 w 941676"/>
              <a:gd name="connsiteY55" fmla="*/ 191185 h 197612"/>
              <a:gd name="connsiteX56" fmla="*/ 0 w 941676"/>
              <a:gd name="connsiteY56" fmla="*/ 197612 h 197612"/>
              <a:gd name="connsiteX57" fmla="*/ 0 w 941676"/>
              <a:gd name="connsiteY57" fmla="*/ 138168 h 197612"/>
              <a:gd name="connsiteX58" fmla="*/ 45155 w 941676"/>
              <a:gd name="connsiteY58" fmla="*/ 133348 h 197612"/>
              <a:gd name="connsiteX59" fmla="*/ 91923 w 941676"/>
              <a:gd name="connsiteY59" fmla="*/ 126921 h 197612"/>
              <a:gd name="connsiteX60" fmla="*/ 132240 w 941676"/>
              <a:gd name="connsiteY60" fmla="*/ 120495 h 197612"/>
              <a:gd name="connsiteX61" fmla="*/ 175783 w 941676"/>
              <a:gd name="connsiteY61" fmla="*/ 114069 h 197612"/>
              <a:gd name="connsiteX62" fmla="*/ 214487 w 941676"/>
              <a:gd name="connsiteY62" fmla="*/ 107642 h 197612"/>
              <a:gd name="connsiteX63" fmla="*/ 251579 w 941676"/>
              <a:gd name="connsiteY63" fmla="*/ 102822 h 197612"/>
              <a:gd name="connsiteX64" fmla="*/ 288671 w 941676"/>
              <a:gd name="connsiteY64" fmla="*/ 96396 h 197612"/>
              <a:gd name="connsiteX65" fmla="*/ 322537 w 941676"/>
              <a:gd name="connsiteY65" fmla="*/ 89970 h 197612"/>
              <a:gd name="connsiteX66" fmla="*/ 356404 w 941676"/>
              <a:gd name="connsiteY66" fmla="*/ 86756 h 197612"/>
              <a:gd name="connsiteX67" fmla="*/ 387045 w 941676"/>
              <a:gd name="connsiteY67" fmla="*/ 80330 h 197612"/>
              <a:gd name="connsiteX68" fmla="*/ 416073 w 941676"/>
              <a:gd name="connsiteY68" fmla="*/ 73904 h 197612"/>
              <a:gd name="connsiteX69" fmla="*/ 446714 w 941676"/>
              <a:gd name="connsiteY69" fmla="*/ 70690 h 197612"/>
              <a:gd name="connsiteX70" fmla="*/ 470904 w 941676"/>
              <a:gd name="connsiteY70" fmla="*/ 65871 h 197612"/>
              <a:gd name="connsiteX71" fmla="*/ 495094 w 941676"/>
              <a:gd name="connsiteY71" fmla="*/ 62657 h 197612"/>
              <a:gd name="connsiteX72" fmla="*/ 519285 w 941676"/>
              <a:gd name="connsiteY72" fmla="*/ 56231 h 197612"/>
              <a:gd name="connsiteX73" fmla="*/ 541862 w 941676"/>
              <a:gd name="connsiteY73" fmla="*/ 53018 h 197612"/>
              <a:gd name="connsiteX74" fmla="*/ 559602 w 941676"/>
              <a:gd name="connsiteY74" fmla="*/ 49805 h 197612"/>
              <a:gd name="connsiteX75" fmla="*/ 578954 w 941676"/>
              <a:gd name="connsiteY75" fmla="*/ 43378 h 197612"/>
              <a:gd name="connsiteX76" fmla="*/ 596694 w 941676"/>
              <a:gd name="connsiteY76" fmla="*/ 40165 h 197612"/>
              <a:gd name="connsiteX77" fmla="*/ 612821 w 941676"/>
              <a:gd name="connsiteY77" fmla="*/ 36952 h 197612"/>
              <a:gd name="connsiteX78" fmla="*/ 627335 w 941676"/>
              <a:gd name="connsiteY78" fmla="*/ 33739 h 197612"/>
              <a:gd name="connsiteX79" fmla="*/ 643462 w 941676"/>
              <a:gd name="connsiteY79" fmla="*/ 32132 h 197612"/>
              <a:gd name="connsiteX80" fmla="*/ 656363 w 941676"/>
              <a:gd name="connsiteY80" fmla="*/ 28919 h 197612"/>
              <a:gd name="connsiteX81" fmla="*/ 667652 w 941676"/>
              <a:gd name="connsiteY81" fmla="*/ 25706 h 197612"/>
              <a:gd name="connsiteX82" fmla="*/ 677328 w 941676"/>
              <a:gd name="connsiteY82" fmla="*/ 22492 h 197612"/>
              <a:gd name="connsiteX83" fmla="*/ 687004 w 941676"/>
              <a:gd name="connsiteY83" fmla="*/ 19279 h 197612"/>
              <a:gd name="connsiteX84" fmla="*/ 695067 w 941676"/>
              <a:gd name="connsiteY84" fmla="*/ 19279 h 197612"/>
              <a:gd name="connsiteX85" fmla="*/ 704744 w 941676"/>
              <a:gd name="connsiteY85" fmla="*/ 16066 h 197612"/>
              <a:gd name="connsiteX86" fmla="*/ 711194 w 941676"/>
              <a:gd name="connsiteY86" fmla="*/ 12853 h 197612"/>
              <a:gd name="connsiteX87" fmla="*/ 714420 w 941676"/>
              <a:gd name="connsiteY87" fmla="*/ 12853 h 197612"/>
              <a:gd name="connsiteX88" fmla="*/ 720870 w 941676"/>
              <a:gd name="connsiteY88" fmla="*/ 9640 h 197612"/>
              <a:gd name="connsiteX89" fmla="*/ 724096 w 941676"/>
              <a:gd name="connsiteY89" fmla="*/ 9640 h 197612"/>
              <a:gd name="connsiteX90" fmla="*/ 728934 w 941676"/>
              <a:gd name="connsiteY90" fmla="*/ 3213 h 197612"/>
              <a:gd name="connsiteX91" fmla="*/ 738610 w 941676"/>
              <a:gd name="connsiteY91" fmla="*/ 3213 h 197612"/>
              <a:gd name="connsiteX92" fmla="*/ 748286 w 941676"/>
              <a:gd name="connsiteY92" fmla="*/ 0 h 1976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41676" h="197612">
                <a:moveTo>
                  <a:pt x="748286" y="0"/>
                </a:moveTo>
                <a:lnTo>
                  <a:pt x="761188" y="0"/>
                </a:lnTo>
                <a:lnTo>
                  <a:pt x="766026" y="3213"/>
                </a:lnTo>
                <a:lnTo>
                  <a:pt x="775702" y="6427"/>
                </a:lnTo>
                <a:lnTo>
                  <a:pt x="785378" y="9640"/>
                </a:lnTo>
                <a:lnTo>
                  <a:pt x="796667" y="16066"/>
                </a:lnTo>
                <a:lnTo>
                  <a:pt x="812793" y="25706"/>
                </a:lnTo>
                <a:lnTo>
                  <a:pt x="828920" y="33739"/>
                </a:lnTo>
                <a:lnTo>
                  <a:pt x="846660" y="46591"/>
                </a:lnTo>
                <a:lnTo>
                  <a:pt x="867625" y="59444"/>
                </a:lnTo>
                <a:lnTo>
                  <a:pt x="890202" y="73904"/>
                </a:lnTo>
                <a:lnTo>
                  <a:pt x="907942" y="86756"/>
                </a:lnTo>
                <a:lnTo>
                  <a:pt x="920843" y="96396"/>
                </a:lnTo>
                <a:lnTo>
                  <a:pt x="932132" y="107642"/>
                </a:lnTo>
                <a:lnTo>
                  <a:pt x="941676" y="114773"/>
                </a:lnTo>
                <a:lnTo>
                  <a:pt x="848582" y="116551"/>
                </a:lnTo>
                <a:cubicBezTo>
                  <a:pt x="826873" y="116966"/>
                  <a:pt x="805223" y="117808"/>
                  <a:pt x="783723" y="119719"/>
                </a:cubicBezTo>
                <a:lnTo>
                  <a:pt x="769588" y="121837"/>
                </a:lnTo>
                <a:lnTo>
                  <a:pt x="769251" y="120495"/>
                </a:lnTo>
                <a:lnTo>
                  <a:pt x="766026" y="110855"/>
                </a:lnTo>
                <a:lnTo>
                  <a:pt x="762800" y="104429"/>
                </a:lnTo>
                <a:lnTo>
                  <a:pt x="757962" y="102822"/>
                </a:lnTo>
                <a:lnTo>
                  <a:pt x="754737" y="99609"/>
                </a:lnTo>
                <a:lnTo>
                  <a:pt x="745061" y="96396"/>
                </a:lnTo>
                <a:lnTo>
                  <a:pt x="732159" y="89970"/>
                </a:lnTo>
                <a:lnTo>
                  <a:pt x="714420" y="89970"/>
                </a:lnTo>
                <a:lnTo>
                  <a:pt x="707969" y="89970"/>
                </a:lnTo>
                <a:lnTo>
                  <a:pt x="704744" y="89970"/>
                </a:lnTo>
                <a:lnTo>
                  <a:pt x="695067" y="89970"/>
                </a:lnTo>
                <a:lnTo>
                  <a:pt x="690229" y="93183"/>
                </a:lnTo>
                <a:lnTo>
                  <a:pt x="680553" y="93183"/>
                </a:lnTo>
                <a:lnTo>
                  <a:pt x="670877" y="93183"/>
                </a:lnTo>
                <a:lnTo>
                  <a:pt x="657976" y="96396"/>
                </a:lnTo>
                <a:lnTo>
                  <a:pt x="646687" y="99609"/>
                </a:lnTo>
                <a:lnTo>
                  <a:pt x="630560" y="99609"/>
                </a:lnTo>
                <a:lnTo>
                  <a:pt x="616046" y="102822"/>
                </a:lnTo>
                <a:lnTo>
                  <a:pt x="599919" y="104429"/>
                </a:lnTo>
                <a:lnTo>
                  <a:pt x="582180" y="107642"/>
                </a:lnTo>
                <a:lnTo>
                  <a:pt x="559602" y="107642"/>
                </a:lnTo>
                <a:lnTo>
                  <a:pt x="541862" y="110855"/>
                </a:lnTo>
                <a:lnTo>
                  <a:pt x="519285" y="117282"/>
                </a:lnTo>
                <a:lnTo>
                  <a:pt x="495094" y="120495"/>
                </a:lnTo>
                <a:lnTo>
                  <a:pt x="470904" y="123708"/>
                </a:lnTo>
                <a:lnTo>
                  <a:pt x="446714" y="126921"/>
                </a:lnTo>
                <a:lnTo>
                  <a:pt x="417686" y="130135"/>
                </a:lnTo>
                <a:lnTo>
                  <a:pt x="390270" y="136561"/>
                </a:lnTo>
                <a:lnTo>
                  <a:pt x="362854" y="138168"/>
                </a:lnTo>
                <a:lnTo>
                  <a:pt x="332213" y="144594"/>
                </a:lnTo>
                <a:lnTo>
                  <a:pt x="301572" y="151020"/>
                </a:lnTo>
                <a:lnTo>
                  <a:pt x="267706" y="154234"/>
                </a:lnTo>
                <a:lnTo>
                  <a:pt x="233839" y="160660"/>
                </a:lnTo>
                <a:lnTo>
                  <a:pt x="196748" y="167086"/>
                </a:lnTo>
                <a:lnTo>
                  <a:pt x="159656" y="171906"/>
                </a:lnTo>
                <a:lnTo>
                  <a:pt x="122564" y="178333"/>
                </a:lnTo>
                <a:lnTo>
                  <a:pt x="82247" y="184759"/>
                </a:lnTo>
                <a:lnTo>
                  <a:pt x="41930" y="191185"/>
                </a:lnTo>
                <a:lnTo>
                  <a:pt x="0" y="197612"/>
                </a:lnTo>
                <a:lnTo>
                  <a:pt x="0" y="138168"/>
                </a:lnTo>
                <a:lnTo>
                  <a:pt x="45155" y="133348"/>
                </a:lnTo>
                <a:lnTo>
                  <a:pt x="91923" y="126921"/>
                </a:lnTo>
                <a:lnTo>
                  <a:pt x="132240" y="120495"/>
                </a:lnTo>
                <a:lnTo>
                  <a:pt x="175783" y="114069"/>
                </a:lnTo>
                <a:lnTo>
                  <a:pt x="214487" y="107642"/>
                </a:lnTo>
                <a:lnTo>
                  <a:pt x="251579" y="102822"/>
                </a:lnTo>
                <a:lnTo>
                  <a:pt x="288671" y="96396"/>
                </a:lnTo>
                <a:lnTo>
                  <a:pt x="322537" y="89970"/>
                </a:lnTo>
                <a:lnTo>
                  <a:pt x="356404" y="86756"/>
                </a:lnTo>
                <a:lnTo>
                  <a:pt x="387045" y="80330"/>
                </a:lnTo>
                <a:lnTo>
                  <a:pt x="416073" y="73904"/>
                </a:lnTo>
                <a:lnTo>
                  <a:pt x="446714" y="70690"/>
                </a:lnTo>
                <a:lnTo>
                  <a:pt x="470904" y="65871"/>
                </a:lnTo>
                <a:lnTo>
                  <a:pt x="495094" y="62657"/>
                </a:lnTo>
                <a:lnTo>
                  <a:pt x="519285" y="56231"/>
                </a:lnTo>
                <a:lnTo>
                  <a:pt x="541862" y="53018"/>
                </a:lnTo>
                <a:lnTo>
                  <a:pt x="559602" y="49805"/>
                </a:lnTo>
                <a:lnTo>
                  <a:pt x="578954" y="43378"/>
                </a:lnTo>
                <a:lnTo>
                  <a:pt x="596694" y="40165"/>
                </a:lnTo>
                <a:lnTo>
                  <a:pt x="612821" y="36952"/>
                </a:lnTo>
                <a:lnTo>
                  <a:pt x="627335" y="33739"/>
                </a:lnTo>
                <a:lnTo>
                  <a:pt x="643462" y="32132"/>
                </a:lnTo>
                <a:lnTo>
                  <a:pt x="656363" y="28919"/>
                </a:lnTo>
                <a:lnTo>
                  <a:pt x="667652" y="25706"/>
                </a:lnTo>
                <a:lnTo>
                  <a:pt x="677328" y="22492"/>
                </a:lnTo>
                <a:lnTo>
                  <a:pt x="687004" y="19279"/>
                </a:lnTo>
                <a:lnTo>
                  <a:pt x="695067" y="19279"/>
                </a:lnTo>
                <a:lnTo>
                  <a:pt x="704744" y="16066"/>
                </a:lnTo>
                <a:lnTo>
                  <a:pt x="711194" y="12853"/>
                </a:lnTo>
                <a:lnTo>
                  <a:pt x="714420" y="12853"/>
                </a:lnTo>
                <a:lnTo>
                  <a:pt x="720870" y="9640"/>
                </a:lnTo>
                <a:lnTo>
                  <a:pt x="724096" y="9640"/>
                </a:lnTo>
                <a:lnTo>
                  <a:pt x="728934" y="3213"/>
                </a:lnTo>
                <a:lnTo>
                  <a:pt x="738610" y="3213"/>
                </a:lnTo>
                <a:lnTo>
                  <a:pt x="74828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800747" y="204156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右半部分不要多写一横。</a:t>
            </a:r>
          </a:p>
        </p:txBody>
      </p:sp>
    </p:spTree>
    <p:extLst>
      <p:ext uri="{BB962C8B-B14F-4D97-AF65-F5344CB8AC3E}">
        <p14:creationId val="2332031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641514" y="292758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zàng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7441" y="1516158"/>
            <a:ext cx="2318547" cy="2326669"/>
            <a:chOff x="5534807" y="1672548"/>
            <a:chExt cx="2318547" cy="2326669"/>
          </a:xfrm>
        </p:grpSpPr>
        <p:sp>
          <p:nvSpPr>
            <p:cNvPr id="4" name="矩形 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468498" y="1759293"/>
            <a:ext cx="1616433" cy="1840398"/>
            <a:chOff x="5113338" y="1927225"/>
            <a:chExt cx="790575" cy="900113"/>
          </a:xfrm>
          <a:solidFill>
            <a:schemeClr val="tx1"/>
          </a:solidFill>
        </p:grpSpPr>
        <p:sp>
          <p:nvSpPr>
            <p:cNvPr id="11" name="Freeform 80"/>
            <p:cNvSpPr/>
            <p:nvPr/>
          </p:nvSpPr>
          <p:spPr bwMode="auto">
            <a:xfrm>
              <a:off x="5327650" y="1966913"/>
              <a:ext cx="98425" cy="182563"/>
            </a:xfrm>
            <a:custGeom>
              <a:gdLst>
                <a:gd name="T0" fmla="*/ 47 w 124"/>
                <a:gd name="T1" fmla="*/ 4 h 229"/>
                <a:gd name="T2" fmla="*/ 67 w 124"/>
                <a:gd name="T3" fmla="*/ 8 h 229"/>
                <a:gd name="T4" fmla="*/ 84 w 124"/>
                <a:gd name="T5" fmla="*/ 12 h 229"/>
                <a:gd name="T6" fmla="*/ 97 w 124"/>
                <a:gd name="T7" fmla="*/ 17 h 229"/>
                <a:gd name="T8" fmla="*/ 105 w 124"/>
                <a:gd name="T9" fmla="*/ 23 h 229"/>
                <a:gd name="T10" fmla="*/ 109 w 124"/>
                <a:gd name="T11" fmla="*/ 29 h 229"/>
                <a:gd name="T12" fmla="*/ 112 w 124"/>
                <a:gd name="T13" fmla="*/ 36 h 229"/>
                <a:gd name="T14" fmla="*/ 114 w 124"/>
                <a:gd name="T15" fmla="*/ 48 h 229"/>
                <a:gd name="T16" fmla="*/ 118 w 124"/>
                <a:gd name="T17" fmla="*/ 61 h 229"/>
                <a:gd name="T18" fmla="*/ 120 w 124"/>
                <a:gd name="T19" fmla="*/ 78 h 229"/>
                <a:gd name="T20" fmla="*/ 122 w 124"/>
                <a:gd name="T21" fmla="*/ 97 h 229"/>
                <a:gd name="T22" fmla="*/ 124 w 124"/>
                <a:gd name="T23" fmla="*/ 118 h 229"/>
                <a:gd name="T24" fmla="*/ 124 w 124"/>
                <a:gd name="T25" fmla="*/ 141 h 229"/>
                <a:gd name="T26" fmla="*/ 124 w 124"/>
                <a:gd name="T27" fmla="*/ 164 h 229"/>
                <a:gd name="T28" fmla="*/ 124 w 124"/>
                <a:gd name="T29" fmla="*/ 183 h 229"/>
                <a:gd name="T30" fmla="*/ 122 w 124"/>
                <a:gd name="T31" fmla="*/ 199 h 229"/>
                <a:gd name="T32" fmla="*/ 120 w 124"/>
                <a:gd name="T33" fmla="*/ 210 h 229"/>
                <a:gd name="T34" fmla="*/ 118 w 124"/>
                <a:gd name="T35" fmla="*/ 220 h 229"/>
                <a:gd name="T36" fmla="*/ 116 w 124"/>
                <a:gd name="T37" fmla="*/ 225 h 229"/>
                <a:gd name="T38" fmla="*/ 112 w 124"/>
                <a:gd name="T39" fmla="*/ 229 h 229"/>
                <a:gd name="T40" fmla="*/ 109 w 124"/>
                <a:gd name="T41" fmla="*/ 229 h 229"/>
                <a:gd name="T42" fmla="*/ 105 w 124"/>
                <a:gd name="T43" fmla="*/ 225 h 229"/>
                <a:gd name="T44" fmla="*/ 101 w 124"/>
                <a:gd name="T45" fmla="*/ 220 h 229"/>
                <a:gd name="T46" fmla="*/ 95 w 124"/>
                <a:gd name="T47" fmla="*/ 210 h 229"/>
                <a:gd name="T48" fmla="*/ 89 w 124"/>
                <a:gd name="T49" fmla="*/ 199 h 229"/>
                <a:gd name="T50" fmla="*/ 84 w 124"/>
                <a:gd name="T51" fmla="*/ 183 h 229"/>
                <a:gd name="T52" fmla="*/ 78 w 124"/>
                <a:gd name="T53" fmla="*/ 164 h 229"/>
                <a:gd name="T54" fmla="*/ 70 w 124"/>
                <a:gd name="T55" fmla="*/ 141 h 229"/>
                <a:gd name="T56" fmla="*/ 61 w 124"/>
                <a:gd name="T57" fmla="*/ 118 h 229"/>
                <a:gd name="T58" fmla="*/ 53 w 124"/>
                <a:gd name="T59" fmla="*/ 97 h 229"/>
                <a:gd name="T60" fmla="*/ 47 w 124"/>
                <a:gd name="T61" fmla="*/ 78 h 229"/>
                <a:gd name="T62" fmla="*/ 40 w 124"/>
                <a:gd name="T63" fmla="*/ 63 h 229"/>
                <a:gd name="T64" fmla="*/ 34 w 124"/>
                <a:gd name="T65" fmla="*/ 52 h 229"/>
                <a:gd name="T66" fmla="*/ 28 w 124"/>
                <a:gd name="T67" fmla="*/ 42 h 229"/>
                <a:gd name="T68" fmla="*/ 23 w 124"/>
                <a:gd name="T69" fmla="*/ 34 h 229"/>
                <a:gd name="T70" fmla="*/ 19 w 124"/>
                <a:gd name="T71" fmla="*/ 31 h 229"/>
                <a:gd name="T72" fmla="*/ 11 w 124"/>
                <a:gd name="T73" fmla="*/ 29 h 229"/>
                <a:gd name="T74" fmla="*/ 4 w 124"/>
                <a:gd name="T75" fmla="*/ 27 h 229"/>
                <a:gd name="T76" fmla="*/ 2 w 124"/>
                <a:gd name="T77" fmla="*/ 23 h 229"/>
                <a:gd name="T78" fmla="*/ 2 w 124"/>
                <a:gd name="T79" fmla="*/ 17 h 229"/>
                <a:gd name="T80" fmla="*/ 4 w 124"/>
                <a:gd name="T81" fmla="*/ 8 h 229"/>
                <a:gd name="T82" fmla="*/ 7 w 124"/>
                <a:gd name="T83" fmla="*/ 4 h 229"/>
                <a:gd name="T84" fmla="*/ 17 w 124"/>
                <a:gd name="T85" fmla="*/ 2 h 229"/>
                <a:gd name="T86" fmla="*/ 30 w 124"/>
                <a:gd name="T87" fmla="*/ 2 h 229"/>
                <a:gd name="T88" fmla="*/ 38 w 124"/>
                <a:gd name="T89" fmla="*/ 2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229">
                  <a:moveTo>
                    <a:pt x="38" y="2"/>
                  </a:moveTo>
                  <a:lnTo>
                    <a:pt x="47" y="4"/>
                  </a:lnTo>
                  <a:lnTo>
                    <a:pt x="57" y="6"/>
                  </a:lnTo>
                  <a:lnTo>
                    <a:pt x="67" y="8"/>
                  </a:lnTo>
                  <a:lnTo>
                    <a:pt x="76" y="10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7" y="17"/>
                  </a:lnTo>
                  <a:lnTo>
                    <a:pt x="101" y="21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9"/>
                  </a:lnTo>
                  <a:lnTo>
                    <a:pt x="110" y="33"/>
                  </a:lnTo>
                  <a:lnTo>
                    <a:pt x="112" y="36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116" y="55"/>
                  </a:lnTo>
                  <a:lnTo>
                    <a:pt x="118" y="61"/>
                  </a:lnTo>
                  <a:lnTo>
                    <a:pt x="118" y="69"/>
                  </a:lnTo>
                  <a:lnTo>
                    <a:pt x="120" y="78"/>
                  </a:lnTo>
                  <a:lnTo>
                    <a:pt x="120" y="86"/>
                  </a:lnTo>
                  <a:lnTo>
                    <a:pt x="122" y="97"/>
                  </a:lnTo>
                  <a:lnTo>
                    <a:pt x="122" y="107"/>
                  </a:lnTo>
                  <a:lnTo>
                    <a:pt x="124" y="118"/>
                  </a:lnTo>
                  <a:lnTo>
                    <a:pt x="124" y="130"/>
                  </a:lnTo>
                  <a:lnTo>
                    <a:pt x="124" y="141"/>
                  </a:lnTo>
                  <a:lnTo>
                    <a:pt x="124" y="153"/>
                  </a:lnTo>
                  <a:lnTo>
                    <a:pt x="124" y="164"/>
                  </a:lnTo>
                  <a:lnTo>
                    <a:pt x="124" y="174"/>
                  </a:lnTo>
                  <a:lnTo>
                    <a:pt x="124" y="183"/>
                  </a:lnTo>
                  <a:lnTo>
                    <a:pt x="122" y="191"/>
                  </a:lnTo>
                  <a:lnTo>
                    <a:pt x="122" y="199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18" y="216"/>
                  </a:lnTo>
                  <a:lnTo>
                    <a:pt x="118" y="220"/>
                  </a:lnTo>
                  <a:lnTo>
                    <a:pt x="116" y="224"/>
                  </a:lnTo>
                  <a:lnTo>
                    <a:pt x="116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7" y="227"/>
                  </a:lnTo>
                  <a:lnTo>
                    <a:pt x="105" y="225"/>
                  </a:lnTo>
                  <a:lnTo>
                    <a:pt x="103" y="224"/>
                  </a:lnTo>
                  <a:lnTo>
                    <a:pt x="101" y="220"/>
                  </a:lnTo>
                  <a:lnTo>
                    <a:pt x="99" y="216"/>
                  </a:lnTo>
                  <a:lnTo>
                    <a:pt x="95" y="210"/>
                  </a:lnTo>
                  <a:lnTo>
                    <a:pt x="93" y="204"/>
                  </a:lnTo>
                  <a:lnTo>
                    <a:pt x="89" y="199"/>
                  </a:lnTo>
                  <a:lnTo>
                    <a:pt x="88" y="191"/>
                  </a:lnTo>
                  <a:lnTo>
                    <a:pt x="84" y="183"/>
                  </a:lnTo>
                  <a:lnTo>
                    <a:pt x="80" y="174"/>
                  </a:lnTo>
                  <a:lnTo>
                    <a:pt x="78" y="164"/>
                  </a:lnTo>
                  <a:lnTo>
                    <a:pt x="74" y="153"/>
                  </a:lnTo>
                  <a:lnTo>
                    <a:pt x="70" y="141"/>
                  </a:lnTo>
                  <a:lnTo>
                    <a:pt x="67" y="130"/>
                  </a:lnTo>
                  <a:lnTo>
                    <a:pt x="61" y="118"/>
                  </a:lnTo>
                  <a:lnTo>
                    <a:pt x="57" y="107"/>
                  </a:lnTo>
                  <a:lnTo>
                    <a:pt x="53" y="97"/>
                  </a:lnTo>
                  <a:lnTo>
                    <a:pt x="51" y="88"/>
                  </a:lnTo>
                  <a:lnTo>
                    <a:pt x="47" y="78"/>
                  </a:lnTo>
                  <a:lnTo>
                    <a:pt x="44" y="71"/>
                  </a:lnTo>
                  <a:lnTo>
                    <a:pt x="40" y="63"/>
                  </a:lnTo>
                  <a:lnTo>
                    <a:pt x="38" y="57"/>
                  </a:lnTo>
                  <a:lnTo>
                    <a:pt x="34" y="52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1" y="33"/>
                  </a:lnTo>
                  <a:lnTo>
                    <a:pt x="19" y="31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7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38" y="2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1"/>
            <p:cNvSpPr/>
            <p:nvPr/>
          </p:nvSpPr>
          <p:spPr bwMode="auto">
            <a:xfrm>
              <a:off x="5541963" y="1927225"/>
              <a:ext cx="119063" cy="214313"/>
            </a:xfrm>
            <a:custGeom>
              <a:gdLst>
                <a:gd name="T0" fmla="*/ 50 w 149"/>
                <a:gd name="T1" fmla="*/ 21 h 270"/>
                <a:gd name="T2" fmla="*/ 46 w 149"/>
                <a:gd name="T3" fmla="*/ 16 h 270"/>
                <a:gd name="T4" fmla="*/ 46 w 149"/>
                <a:gd name="T5" fmla="*/ 10 h 270"/>
                <a:gd name="T6" fmla="*/ 50 w 149"/>
                <a:gd name="T7" fmla="*/ 4 h 270"/>
                <a:gd name="T8" fmla="*/ 55 w 149"/>
                <a:gd name="T9" fmla="*/ 2 h 270"/>
                <a:gd name="T10" fmla="*/ 67 w 149"/>
                <a:gd name="T11" fmla="*/ 0 h 270"/>
                <a:gd name="T12" fmla="*/ 78 w 149"/>
                <a:gd name="T13" fmla="*/ 2 h 270"/>
                <a:gd name="T14" fmla="*/ 94 w 149"/>
                <a:gd name="T15" fmla="*/ 6 h 270"/>
                <a:gd name="T16" fmla="*/ 111 w 149"/>
                <a:gd name="T17" fmla="*/ 10 h 270"/>
                <a:gd name="T18" fmla="*/ 124 w 149"/>
                <a:gd name="T19" fmla="*/ 14 h 270"/>
                <a:gd name="T20" fmla="*/ 136 w 149"/>
                <a:gd name="T21" fmla="*/ 19 h 270"/>
                <a:gd name="T22" fmla="*/ 143 w 149"/>
                <a:gd name="T23" fmla="*/ 23 h 270"/>
                <a:gd name="T24" fmla="*/ 149 w 149"/>
                <a:gd name="T25" fmla="*/ 29 h 270"/>
                <a:gd name="T26" fmla="*/ 149 w 149"/>
                <a:gd name="T27" fmla="*/ 39 h 270"/>
                <a:gd name="T28" fmla="*/ 145 w 149"/>
                <a:gd name="T29" fmla="*/ 54 h 270"/>
                <a:gd name="T30" fmla="*/ 138 w 149"/>
                <a:gd name="T31" fmla="*/ 69 h 270"/>
                <a:gd name="T32" fmla="*/ 128 w 149"/>
                <a:gd name="T33" fmla="*/ 92 h 270"/>
                <a:gd name="T34" fmla="*/ 113 w 149"/>
                <a:gd name="T35" fmla="*/ 117 h 270"/>
                <a:gd name="T36" fmla="*/ 94 w 149"/>
                <a:gd name="T37" fmla="*/ 147 h 270"/>
                <a:gd name="T38" fmla="*/ 73 w 149"/>
                <a:gd name="T39" fmla="*/ 180 h 270"/>
                <a:gd name="T40" fmla="*/ 55 w 149"/>
                <a:gd name="T41" fmla="*/ 207 h 270"/>
                <a:gd name="T42" fmla="*/ 44 w 149"/>
                <a:gd name="T43" fmla="*/ 222 h 270"/>
                <a:gd name="T44" fmla="*/ 34 w 149"/>
                <a:gd name="T45" fmla="*/ 237 h 270"/>
                <a:gd name="T46" fmla="*/ 27 w 149"/>
                <a:gd name="T47" fmla="*/ 247 h 270"/>
                <a:gd name="T48" fmla="*/ 19 w 149"/>
                <a:gd name="T49" fmla="*/ 256 h 270"/>
                <a:gd name="T50" fmla="*/ 11 w 149"/>
                <a:gd name="T51" fmla="*/ 264 h 270"/>
                <a:gd name="T52" fmla="*/ 8 w 149"/>
                <a:gd name="T53" fmla="*/ 268 h 270"/>
                <a:gd name="T54" fmla="*/ 4 w 149"/>
                <a:gd name="T55" fmla="*/ 270 h 270"/>
                <a:gd name="T56" fmla="*/ 2 w 149"/>
                <a:gd name="T57" fmla="*/ 270 h 270"/>
                <a:gd name="T58" fmla="*/ 0 w 149"/>
                <a:gd name="T59" fmla="*/ 268 h 270"/>
                <a:gd name="T60" fmla="*/ 0 w 149"/>
                <a:gd name="T61" fmla="*/ 262 h 270"/>
                <a:gd name="T62" fmla="*/ 0 w 149"/>
                <a:gd name="T63" fmla="*/ 254 h 270"/>
                <a:gd name="T64" fmla="*/ 4 w 149"/>
                <a:gd name="T65" fmla="*/ 243 h 270"/>
                <a:gd name="T66" fmla="*/ 8 w 149"/>
                <a:gd name="T67" fmla="*/ 230 h 270"/>
                <a:gd name="T68" fmla="*/ 13 w 149"/>
                <a:gd name="T69" fmla="*/ 214 h 270"/>
                <a:gd name="T70" fmla="*/ 21 w 149"/>
                <a:gd name="T71" fmla="*/ 195 h 270"/>
                <a:gd name="T72" fmla="*/ 29 w 149"/>
                <a:gd name="T73" fmla="*/ 172 h 270"/>
                <a:gd name="T74" fmla="*/ 36 w 149"/>
                <a:gd name="T75" fmla="*/ 153 h 270"/>
                <a:gd name="T76" fmla="*/ 44 w 149"/>
                <a:gd name="T77" fmla="*/ 134 h 270"/>
                <a:gd name="T78" fmla="*/ 52 w 149"/>
                <a:gd name="T79" fmla="*/ 111 h 270"/>
                <a:gd name="T80" fmla="*/ 61 w 149"/>
                <a:gd name="T81" fmla="*/ 86 h 270"/>
                <a:gd name="T82" fmla="*/ 67 w 149"/>
                <a:gd name="T83" fmla="*/ 67 h 270"/>
                <a:gd name="T84" fmla="*/ 67 w 149"/>
                <a:gd name="T85" fmla="*/ 54 h 270"/>
                <a:gd name="T86" fmla="*/ 67 w 149"/>
                <a:gd name="T87" fmla="*/ 42 h 270"/>
                <a:gd name="T88" fmla="*/ 61 w 149"/>
                <a:gd name="T89" fmla="*/ 33 h 270"/>
                <a:gd name="T90" fmla="*/ 52 w 149"/>
                <a:gd name="T91" fmla="*/ 25 h 2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70">
                  <a:moveTo>
                    <a:pt x="52" y="25"/>
                  </a:moveTo>
                  <a:lnTo>
                    <a:pt x="50" y="21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2"/>
                  </a:lnTo>
                  <a:lnTo>
                    <a:pt x="78" y="2"/>
                  </a:lnTo>
                  <a:lnTo>
                    <a:pt x="86" y="4"/>
                  </a:lnTo>
                  <a:lnTo>
                    <a:pt x="94" y="6"/>
                  </a:lnTo>
                  <a:lnTo>
                    <a:pt x="103" y="8"/>
                  </a:lnTo>
                  <a:lnTo>
                    <a:pt x="111" y="10"/>
                  </a:lnTo>
                  <a:lnTo>
                    <a:pt x="118" y="12"/>
                  </a:lnTo>
                  <a:lnTo>
                    <a:pt x="124" y="14"/>
                  </a:lnTo>
                  <a:lnTo>
                    <a:pt x="130" y="16"/>
                  </a:lnTo>
                  <a:lnTo>
                    <a:pt x="136" y="19"/>
                  </a:lnTo>
                  <a:lnTo>
                    <a:pt x="139" y="21"/>
                  </a:lnTo>
                  <a:lnTo>
                    <a:pt x="143" y="23"/>
                  </a:lnTo>
                  <a:lnTo>
                    <a:pt x="147" y="25"/>
                  </a:lnTo>
                  <a:lnTo>
                    <a:pt x="149" y="29"/>
                  </a:lnTo>
                  <a:lnTo>
                    <a:pt x="149" y="35"/>
                  </a:lnTo>
                  <a:lnTo>
                    <a:pt x="149" y="39"/>
                  </a:lnTo>
                  <a:lnTo>
                    <a:pt x="147" y="46"/>
                  </a:lnTo>
                  <a:lnTo>
                    <a:pt x="145" y="54"/>
                  </a:lnTo>
                  <a:lnTo>
                    <a:pt x="141" y="62"/>
                  </a:lnTo>
                  <a:lnTo>
                    <a:pt x="138" y="69"/>
                  </a:lnTo>
                  <a:lnTo>
                    <a:pt x="134" y="81"/>
                  </a:lnTo>
                  <a:lnTo>
                    <a:pt x="128" y="92"/>
                  </a:lnTo>
                  <a:lnTo>
                    <a:pt x="120" y="105"/>
                  </a:lnTo>
                  <a:lnTo>
                    <a:pt x="113" y="117"/>
                  </a:lnTo>
                  <a:lnTo>
                    <a:pt x="105" y="132"/>
                  </a:lnTo>
                  <a:lnTo>
                    <a:pt x="94" y="147"/>
                  </a:lnTo>
                  <a:lnTo>
                    <a:pt x="84" y="163"/>
                  </a:lnTo>
                  <a:lnTo>
                    <a:pt x="73" y="180"/>
                  </a:lnTo>
                  <a:lnTo>
                    <a:pt x="61" y="197"/>
                  </a:lnTo>
                  <a:lnTo>
                    <a:pt x="55" y="207"/>
                  </a:lnTo>
                  <a:lnTo>
                    <a:pt x="50" y="214"/>
                  </a:lnTo>
                  <a:lnTo>
                    <a:pt x="44" y="222"/>
                  </a:lnTo>
                  <a:lnTo>
                    <a:pt x="40" y="230"/>
                  </a:lnTo>
                  <a:lnTo>
                    <a:pt x="34" y="237"/>
                  </a:lnTo>
                  <a:lnTo>
                    <a:pt x="31" y="243"/>
                  </a:lnTo>
                  <a:lnTo>
                    <a:pt x="27" y="247"/>
                  </a:lnTo>
                  <a:lnTo>
                    <a:pt x="23" y="253"/>
                  </a:lnTo>
                  <a:lnTo>
                    <a:pt x="19" y="256"/>
                  </a:lnTo>
                  <a:lnTo>
                    <a:pt x="15" y="260"/>
                  </a:lnTo>
                  <a:lnTo>
                    <a:pt x="11" y="264"/>
                  </a:lnTo>
                  <a:lnTo>
                    <a:pt x="10" y="266"/>
                  </a:lnTo>
                  <a:lnTo>
                    <a:pt x="8" y="268"/>
                  </a:lnTo>
                  <a:lnTo>
                    <a:pt x="6" y="268"/>
                  </a:lnTo>
                  <a:lnTo>
                    <a:pt x="4" y="270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" y="249"/>
                  </a:lnTo>
                  <a:lnTo>
                    <a:pt x="4" y="243"/>
                  </a:lnTo>
                  <a:lnTo>
                    <a:pt x="6" y="237"/>
                  </a:lnTo>
                  <a:lnTo>
                    <a:pt x="8" y="230"/>
                  </a:lnTo>
                  <a:lnTo>
                    <a:pt x="11" y="222"/>
                  </a:lnTo>
                  <a:lnTo>
                    <a:pt x="13" y="214"/>
                  </a:lnTo>
                  <a:lnTo>
                    <a:pt x="17" y="205"/>
                  </a:lnTo>
                  <a:lnTo>
                    <a:pt x="21" y="195"/>
                  </a:lnTo>
                  <a:lnTo>
                    <a:pt x="25" y="184"/>
                  </a:lnTo>
                  <a:lnTo>
                    <a:pt x="29" y="172"/>
                  </a:lnTo>
                  <a:lnTo>
                    <a:pt x="32" y="163"/>
                  </a:lnTo>
                  <a:lnTo>
                    <a:pt x="36" y="153"/>
                  </a:lnTo>
                  <a:lnTo>
                    <a:pt x="40" y="144"/>
                  </a:lnTo>
                  <a:lnTo>
                    <a:pt x="44" y="134"/>
                  </a:lnTo>
                  <a:lnTo>
                    <a:pt x="46" y="126"/>
                  </a:lnTo>
                  <a:lnTo>
                    <a:pt x="52" y="111"/>
                  </a:lnTo>
                  <a:lnTo>
                    <a:pt x="57" y="98"/>
                  </a:lnTo>
                  <a:lnTo>
                    <a:pt x="61" y="86"/>
                  </a:lnTo>
                  <a:lnTo>
                    <a:pt x="63" y="75"/>
                  </a:lnTo>
                  <a:lnTo>
                    <a:pt x="67" y="67"/>
                  </a:lnTo>
                  <a:lnTo>
                    <a:pt x="67" y="60"/>
                  </a:lnTo>
                  <a:lnTo>
                    <a:pt x="67" y="54"/>
                  </a:lnTo>
                  <a:lnTo>
                    <a:pt x="67" y="48"/>
                  </a:lnTo>
                  <a:lnTo>
                    <a:pt x="67" y="42"/>
                  </a:lnTo>
                  <a:lnTo>
                    <a:pt x="63" y="37"/>
                  </a:lnTo>
                  <a:lnTo>
                    <a:pt x="61" y="33"/>
                  </a:lnTo>
                  <a:lnTo>
                    <a:pt x="57" y="29"/>
                  </a:lnTo>
                  <a:lnTo>
                    <a:pt x="52" y="25"/>
                  </a:lnTo>
                  <a:lnTo>
                    <a:pt x="52" y="2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2"/>
            <p:cNvSpPr/>
            <p:nvPr/>
          </p:nvSpPr>
          <p:spPr bwMode="auto">
            <a:xfrm>
              <a:off x="5283200" y="2138363"/>
              <a:ext cx="404813" cy="79375"/>
            </a:xfrm>
            <a:custGeom>
              <a:gdLst>
                <a:gd name="T0" fmla="*/ 510 w 510"/>
                <a:gd name="T1" fmla="*/ 36 h 99"/>
                <a:gd name="T2" fmla="*/ 507 w 510"/>
                <a:gd name="T3" fmla="*/ 38 h 99"/>
                <a:gd name="T4" fmla="*/ 501 w 510"/>
                <a:gd name="T5" fmla="*/ 40 h 99"/>
                <a:gd name="T6" fmla="*/ 489 w 510"/>
                <a:gd name="T7" fmla="*/ 44 h 99"/>
                <a:gd name="T8" fmla="*/ 476 w 510"/>
                <a:gd name="T9" fmla="*/ 46 h 99"/>
                <a:gd name="T10" fmla="*/ 457 w 510"/>
                <a:gd name="T11" fmla="*/ 48 h 99"/>
                <a:gd name="T12" fmla="*/ 436 w 510"/>
                <a:gd name="T13" fmla="*/ 51 h 99"/>
                <a:gd name="T14" fmla="*/ 411 w 510"/>
                <a:gd name="T15" fmla="*/ 53 h 99"/>
                <a:gd name="T16" fmla="*/ 340 w 510"/>
                <a:gd name="T17" fmla="*/ 57 h 99"/>
                <a:gd name="T18" fmla="*/ 226 w 510"/>
                <a:gd name="T19" fmla="*/ 71 h 99"/>
                <a:gd name="T20" fmla="*/ 172 w 510"/>
                <a:gd name="T21" fmla="*/ 80 h 99"/>
                <a:gd name="T22" fmla="*/ 144 w 510"/>
                <a:gd name="T23" fmla="*/ 86 h 99"/>
                <a:gd name="T24" fmla="*/ 121 w 510"/>
                <a:gd name="T25" fmla="*/ 90 h 99"/>
                <a:gd name="T26" fmla="*/ 100 w 510"/>
                <a:gd name="T27" fmla="*/ 94 h 99"/>
                <a:gd name="T28" fmla="*/ 82 w 510"/>
                <a:gd name="T29" fmla="*/ 97 h 99"/>
                <a:gd name="T30" fmla="*/ 69 w 510"/>
                <a:gd name="T31" fmla="*/ 99 h 99"/>
                <a:gd name="T32" fmla="*/ 58 w 510"/>
                <a:gd name="T33" fmla="*/ 99 h 99"/>
                <a:gd name="T34" fmla="*/ 50 w 510"/>
                <a:gd name="T35" fmla="*/ 99 h 99"/>
                <a:gd name="T36" fmla="*/ 44 w 510"/>
                <a:gd name="T37" fmla="*/ 99 h 99"/>
                <a:gd name="T38" fmla="*/ 37 w 510"/>
                <a:gd name="T39" fmla="*/ 94 h 99"/>
                <a:gd name="T40" fmla="*/ 27 w 510"/>
                <a:gd name="T41" fmla="*/ 88 h 99"/>
                <a:gd name="T42" fmla="*/ 16 w 510"/>
                <a:gd name="T43" fmla="*/ 78 h 99"/>
                <a:gd name="T44" fmla="*/ 0 w 510"/>
                <a:gd name="T45" fmla="*/ 63 h 99"/>
                <a:gd name="T46" fmla="*/ 54 w 510"/>
                <a:gd name="T47" fmla="*/ 55 h 99"/>
                <a:gd name="T48" fmla="*/ 103 w 510"/>
                <a:gd name="T49" fmla="*/ 50 h 99"/>
                <a:gd name="T50" fmla="*/ 147 w 510"/>
                <a:gd name="T51" fmla="*/ 44 h 99"/>
                <a:gd name="T52" fmla="*/ 189 w 510"/>
                <a:gd name="T53" fmla="*/ 38 h 99"/>
                <a:gd name="T54" fmla="*/ 226 w 510"/>
                <a:gd name="T55" fmla="*/ 32 h 99"/>
                <a:gd name="T56" fmla="*/ 258 w 510"/>
                <a:gd name="T57" fmla="*/ 29 h 99"/>
                <a:gd name="T58" fmla="*/ 287 w 510"/>
                <a:gd name="T59" fmla="*/ 23 h 99"/>
                <a:gd name="T60" fmla="*/ 312 w 510"/>
                <a:gd name="T61" fmla="*/ 17 h 99"/>
                <a:gd name="T62" fmla="*/ 354 w 510"/>
                <a:gd name="T63" fmla="*/ 9 h 99"/>
                <a:gd name="T64" fmla="*/ 388 w 510"/>
                <a:gd name="T65" fmla="*/ 4 h 99"/>
                <a:gd name="T66" fmla="*/ 411 w 510"/>
                <a:gd name="T67" fmla="*/ 0 h 99"/>
                <a:gd name="T68" fmla="*/ 422 w 510"/>
                <a:gd name="T69" fmla="*/ 0 h 99"/>
                <a:gd name="T70" fmla="*/ 434 w 510"/>
                <a:gd name="T71" fmla="*/ 0 h 99"/>
                <a:gd name="T72" fmla="*/ 455 w 510"/>
                <a:gd name="T73" fmla="*/ 0 h 99"/>
                <a:gd name="T74" fmla="*/ 482 w 510"/>
                <a:gd name="T75" fmla="*/ 6 h 99"/>
                <a:gd name="T76" fmla="*/ 497 w 510"/>
                <a:gd name="T77" fmla="*/ 11 h 99"/>
                <a:gd name="T78" fmla="*/ 505 w 510"/>
                <a:gd name="T79" fmla="*/ 19 h 99"/>
                <a:gd name="T80" fmla="*/ 508 w 510"/>
                <a:gd name="T81" fmla="*/ 25 h 99"/>
                <a:gd name="T82" fmla="*/ 510 w 510"/>
                <a:gd name="T83" fmla="*/ 32 h 99"/>
                <a:gd name="T84" fmla="*/ 510 w 510"/>
                <a:gd name="T85" fmla="*/ 36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0" h="99">
                  <a:moveTo>
                    <a:pt x="510" y="36"/>
                  </a:moveTo>
                  <a:lnTo>
                    <a:pt x="510" y="36"/>
                  </a:lnTo>
                  <a:lnTo>
                    <a:pt x="508" y="38"/>
                  </a:lnTo>
                  <a:lnTo>
                    <a:pt x="507" y="38"/>
                  </a:lnTo>
                  <a:lnTo>
                    <a:pt x="505" y="40"/>
                  </a:lnTo>
                  <a:lnTo>
                    <a:pt x="501" y="40"/>
                  </a:lnTo>
                  <a:lnTo>
                    <a:pt x="495" y="42"/>
                  </a:lnTo>
                  <a:lnTo>
                    <a:pt x="489" y="44"/>
                  </a:lnTo>
                  <a:lnTo>
                    <a:pt x="484" y="44"/>
                  </a:lnTo>
                  <a:lnTo>
                    <a:pt x="476" y="46"/>
                  </a:lnTo>
                  <a:lnTo>
                    <a:pt x="466" y="48"/>
                  </a:lnTo>
                  <a:lnTo>
                    <a:pt x="457" y="48"/>
                  </a:lnTo>
                  <a:lnTo>
                    <a:pt x="447" y="50"/>
                  </a:lnTo>
                  <a:lnTo>
                    <a:pt x="436" y="51"/>
                  </a:lnTo>
                  <a:lnTo>
                    <a:pt x="424" y="51"/>
                  </a:lnTo>
                  <a:lnTo>
                    <a:pt x="411" y="53"/>
                  </a:lnTo>
                  <a:lnTo>
                    <a:pt x="398" y="53"/>
                  </a:lnTo>
                  <a:lnTo>
                    <a:pt x="340" y="57"/>
                  </a:lnTo>
                  <a:lnTo>
                    <a:pt x="283" y="63"/>
                  </a:lnTo>
                  <a:lnTo>
                    <a:pt x="226" y="71"/>
                  </a:lnTo>
                  <a:lnTo>
                    <a:pt x="199" y="76"/>
                  </a:lnTo>
                  <a:lnTo>
                    <a:pt x="172" y="80"/>
                  </a:lnTo>
                  <a:lnTo>
                    <a:pt x="157" y="84"/>
                  </a:lnTo>
                  <a:lnTo>
                    <a:pt x="144" y="86"/>
                  </a:lnTo>
                  <a:lnTo>
                    <a:pt x="132" y="88"/>
                  </a:lnTo>
                  <a:lnTo>
                    <a:pt x="121" y="90"/>
                  </a:lnTo>
                  <a:lnTo>
                    <a:pt x="109" y="92"/>
                  </a:lnTo>
                  <a:lnTo>
                    <a:pt x="100" y="94"/>
                  </a:lnTo>
                  <a:lnTo>
                    <a:pt x="90" y="95"/>
                  </a:lnTo>
                  <a:lnTo>
                    <a:pt x="82" y="97"/>
                  </a:lnTo>
                  <a:lnTo>
                    <a:pt x="75" y="97"/>
                  </a:lnTo>
                  <a:lnTo>
                    <a:pt x="69" y="99"/>
                  </a:lnTo>
                  <a:lnTo>
                    <a:pt x="63" y="99"/>
                  </a:lnTo>
                  <a:lnTo>
                    <a:pt x="58" y="99"/>
                  </a:lnTo>
                  <a:lnTo>
                    <a:pt x="54" y="99"/>
                  </a:lnTo>
                  <a:lnTo>
                    <a:pt x="50" y="99"/>
                  </a:lnTo>
                  <a:lnTo>
                    <a:pt x="46" y="99"/>
                  </a:lnTo>
                  <a:lnTo>
                    <a:pt x="44" y="99"/>
                  </a:lnTo>
                  <a:lnTo>
                    <a:pt x="40" y="97"/>
                  </a:lnTo>
                  <a:lnTo>
                    <a:pt x="37" y="94"/>
                  </a:lnTo>
                  <a:lnTo>
                    <a:pt x="33" y="92"/>
                  </a:lnTo>
                  <a:lnTo>
                    <a:pt x="27" y="88"/>
                  </a:lnTo>
                  <a:lnTo>
                    <a:pt x="21" y="82"/>
                  </a:lnTo>
                  <a:lnTo>
                    <a:pt x="16" y="78"/>
                  </a:lnTo>
                  <a:lnTo>
                    <a:pt x="8" y="71"/>
                  </a:lnTo>
                  <a:lnTo>
                    <a:pt x="0" y="63"/>
                  </a:lnTo>
                  <a:lnTo>
                    <a:pt x="27" y="59"/>
                  </a:lnTo>
                  <a:lnTo>
                    <a:pt x="54" y="55"/>
                  </a:lnTo>
                  <a:lnTo>
                    <a:pt x="79" y="53"/>
                  </a:lnTo>
                  <a:lnTo>
                    <a:pt x="103" y="50"/>
                  </a:lnTo>
                  <a:lnTo>
                    <a:pt x="126" y="48"/>
                  </a:lnTo>
                  <a:lnTo>
                    <a:pt x="147" y="44"/>
                  </a:lnTo>
                  <a:lnTo>
                    <a:pt x="168" y="42"/>
                  </a:lnTo>
                  <a:lnTo>
                    <a:pt x="189" y="38"/>
                  </a:lnTo>
                  <a:lnTo>
                    <a:pt x="209" y="36"/>
                  </a:lnTo>
                  <a:lnTo>
                    <a:pt x="226" y="32"/>
                  </a:lnTo>
                  <a:lnTo>
                    <a:pt x="243" y="30"/>
                  </a:lnTo>
                  <a:lnTo>
                    <a:pt x="258" y="29"/>
                  </a:lnTo>
                  <a:lnTo>
                    <a:pt x="273" y="25"/>
                  </a:lnTo>
                  <a:lnTo>
                    <a:pt x="287" y="23"/>
                  </a:lnTo>
                  <a:lnTo>
                    <a:pt x="300" y="21"/>
                  </a:lnTo>
                  <a:lnTo>
                    <a:pt x="312" y="17"/>
                  </a:lnTo>
                  <a:lnTo>
                    <a:pt x="333" y="13"/>
                  </a:lnTo>
                  <a:lnTo>
                    <a:pt x="354" y="9"/>
                  </a:lnTo>
                  <a:lnTo>
                    <a:pt x="371" y="6"/>
                  </a:lnTo>
                  <a:lnTo>
                    <a:pt x="388" y="4"/>
                  </a:lnTo>
                  <a:lnTo>
                    <a:pt x="403" y="2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38" y="0"/>
                  </a:lnTo>
                  <a:lnTo>
                    <a:pt x="455" y="0"/>
                  </a:lnTo>
                  <a:lnTo>
                    <a:pt x="468" y="2"/>
                  </a:lnTo>
                  <a:lnTo>
                    <a:pt x="482" y="6"/>
                  </a:lnTo>
                  <a:lnTo>
                    <a:pt x="493" y="8"/>
                  </a:lnTo>
                  <a:lnTo>
                    <a:pt x="497" y="11"/>
                  </a:lnTo>
                  <a:lnTo>
                    <a:pt x="501" y="15"/>
                  </a:lnTo>
                  <a:lnTo>
                    <a:pt x="505" y="19"/>
                  </a:lnTo>
                  <a:lnTo>
                    <a:pt x="507" y="23"/>
                  </a:lnTo>
                  <a:lnTo>
                    <a:pt x="508" y="25"/>
                  </a:lnTo>
                  <a:lnTo>
                    <a:pt x="510" y="29"/>
                  </a:lnTo>
                  <a:lnTo>
                    <a:pt x="510" y="32"/>
                  </a:lnTo>
                  <a:lnTo>
                    <a:pt x="510" y="36"/>
                  </a:lnTo>
                  <a:lnTo>
                    <a:pt x="510" y="3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3"/>
            <p:cNvSpPr/>
            <p:nvPr/>
          </p:nvSpPr>
          <p:spPr bwMode="auto">
            <a:xfrm>
              <a:off x="5213350" y="2195513"/>
              <a:ext cx="173038" cy="169863"/>
            </a:xfrm>
            <a:custGeom>
              <a:gdLst>
                <a:gd name="T0" fmla="*/ 58 w 218"/>
                <a:gd name="T1" fmla="*/ 157 h 214"/>
                <a:gd name="T2" fmla="*/ 73 w 218"/>
                <a:gd name="T3" fmla="*/ 142 h 214"/>
                <a:gd name="T4" fmla="*/ 88 w 218"/>
                <a:gd name="T5" fmla="*/ 127 h 214"/>
                <a:gd name="T6" fmla="*/ 102 w 218"/>
                <a:gd name="T7" fmla="*/ 107 h 214"/>
                <a:gd name="T8" fmla="*/ 117 w 218"/>
                <a:gd name="T9" fmla="*/ 88 h 214"/>
                <a:gd name="T10" fmla="*/ 130 w 218"/>
                <a:gd name="T11" fmla="*/ 65 h 214"/>
                <a:gd name="T12" fmla="*/ 144 w 218"/>
                <a:gd name="T13" fmla="*/ 41 h 214"/>
                <a:gd name="T14" fmla="*/ 157 w 218"/>
                <a:gd name="T15" fmla="*/ 14 h 214"/>
                <a:gd name="T16" fmla="*/ 176 w 218"/>
                <a:gd name="T17" fmla="*/ 8 h 214"/>
                <a:gd name="T18" fmla="*/ 193 w 218"/>
                <a:gd name="T19" fmla="*/ 22 h 214"/>
                <a:gd name="T20" fmla="*/ 209 w 218"/>
                <a:gd name="T21" fmla="*/ 31 h 214"/>
                <a:gd name="T22" fmla="*/ 216 w 218"/>
                <a:gd name="T23" fmla="*/ 39 h 214"/>
                <a:gd name="T24" fmla="*/ 218 w 218"/>
                <a:gd name="T25" fmla="*/ 44 h 214"/>
                <a:gd name="T26" fmla="*/ 212 w 218"/>
                <a:gd name="T27" fmla="*/ 56 h 214"/>
                <a:gd name="T28" fmla="*/ 201 w 218"/>
                <a:gd name="T29" fmla="*/ 71 h 214"/>
                <a:gd name="T30" fmla="*/ 184 w 218"/>
                <a:gd name="T31" fmla="*/ 92 h 214"/>
                <a:gd name="T32" fmla="*/ 161 w 218"/>
                <a:gd name="T33" fmla="*/ 117 h 214"/>
                <a:gd name="T34" fmla="*/ 138 w 218"/>
                <a:gd name="T35" fmla="*/ 140 h 214"/>
                <a:gd name="T36" fmla="*/ 111 w 218"/>
                <a:gd name="T37" fmla="*/ 163 h 214"/>
                <a:gd name="T38" fmla="*/ 84 w 218"/>
                <a:gd name="T39" fmla="*/ 180 h 214"/>
                <a:gd name="T40" fmla="*/ 56 w 218"/>
                <a:gd name="T41" fmla="*/ 197 h 214"/>
                <a:gd name="T42" fmla="*/ 31 w 218"/>
                <a:gd name="T43" fmla="*/ 209 h 214"/>
                <a:gd name="T44" fmla="*/ 14 w 218"/>
                <a:gd name="T45" fmla="*/ 213 h 214"/>
                <a:gd name="T46" fmla="*/ 4 w 218"/>
                <a:gd name="T47" fmla="*/ 214 h 214"/>
                <a:gd name="T48" fmla="*/ 0 w 218"/>
                <a:gd name="T49" fmla="*/ 211 h 214"/>
                <a:gd name="T50" fmla="*/ 2 w 218"/>
                <a:gd name="T51" fmla="*/ 207 h 214"/>
                <a:gd name="T52" fmla="*/ 4 w 218"/>
                <a:gd name="T53" fmla="*/ 203 h 214"/>
                <a:gd name="T54" fmla="*/ 10 w 218"/>
                <a:gd name="T55" fmla="*/ 197 h 214"/>
                <a:gd name="T56" fmla="*/ 16 w 218"/>
                <a:gd name="T57" fmla="*/ 192 h 214"/>
                <a:gd name="T58" fmla="*/ 25 w 218"/>
                <a:gd name="T59" fmla="*/ 184 h 214"/>
                <a:gd name="T60" fmla="*/ 37 w 218"/>
                <a:gd name="T61" fmla="*/ 174 h 214"/>
                <a:gd name="T62" fmla="*/ 52 w 218"/>
                <a:gd name="T63" fmla="*/ 163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14">
                  <a:moveTo>
                    <a:pt x="52" y="163"/>
                  </a:moveTo>
                  <a:lnTo>
                    <a:pt x="58" y="157"/>
                  </a:lnTo>
                  <a:lnTo>
                    <a:pt x="65" y="149"/>
                  </a:lnTo>
                  <a:lnTo>
                    <a:pt x="73" y="142"/>
                  </a:lnTo>
                  <a:lnTo>
                    <a:pt x="81" y="134"/>
                  </a:lnTo>
                  <a:lnTo>
                    <a:pt x="88" y="127"/>
                  </a:lnTo>
                  <a:lnTo>
                    <a:pt x="96" y="117"/>
                  </a:lnTo>
                  <a:lnTo>
                    <a:pt x="102" y="107"/>
                  </a:lnTo>
                  <a:lnTo>
                    <a:pt x="109" y="98"/>
                  </a:lnTo>
                  <a:lnTo>
                    <a:pt x="117" y="88"/>
                  </a:lnTo>
                  <a:lnTo>
                    <a:pt x="123" y="77"/>
                  </a:lnTo>
                  <a:lnTo>
                    <a:pt x="130" y="65"/>
                  </a:lnTo>
                  <a:lnTo>
                    <a:pt x="138" y="54"/>
                  </a:lnTo>
                  <a:lnTo>
                    <a:pt x="144" y="41"/>
                  </a:lnTo>
                  <a:lnTo>
                    <a:pt x="151" y="27"/>
                  </a:lnTo>
                  <a:lnTo>
                    <a:pt x="157" y="14"/>
                  </a:lnTo>
                  <a:lnTo>
                    <a:pt x="165" y="0"/>
                  </a:lnTo>
                  <a:lnTo>
                    <a:pt x="176" y="8"/>
                  </a:lnTo>
                  <a:lnTo>
                    <a:pt x="186" y="16"/>
                  </a:lnTo>
                  <a:lnTo>
                    <a:pt x="193" y="22"/>
                  </a:lnTo>
                  <a:lnTo>
                    <a:pt x="201" y="27"/>
                  </a:lnTo>
                  <a:lnTo>
                    <a:pt x="209" y="31"/>
                  </a:lnTo>
                  <a:lnTo>
                    <a:pt x="212" y="35"/>
                  </a:lnTo>
                  <a:lnTo>
                    <a:pt x="216" y="39"/>
                  </a:lnTo>
                  <a:lnTo>
                    <a:pt x="218" y="41"/>
                  </a:lnTo>
                  <a:lnTo>
                    <a:pt x="218" y="44"/>
                  </a:lnTo>
                  <a:lnTo>
                    <a:pt x="216" y="50"/>
                  </a:lnTo>
                  <a:lnTo>
                    <a:pt x="212" y="56"/>
                  </a:lnTo>
                  <a:lnTo>
                    <a:pt x="207" y="64"/>
                  </a:lnTo>
                  <a:lnTo>
                    <a:pt x="201" y="71"/>
                  </a:lnTo>
                  <a:lnTo>
                    <a:pt x="193" y="81"/>
                  </a:lnTo>
                  <a:lnTo>
                    <a:pt x="184" y="92"/>
                  </a:lnTo>
                  <a:lnTo>
                    <a:pt x="174" y="104"/>
                  </a:lnTo>
                  <a:lnTo>
                    <a:pt x="161" y="117"/>
                  </a:lnTo>
                  <a:lnTo>
                    <a:pt x="149" y="128"/>
                  </a:lnTo>
                  <a:lnTo>
                    <a:pt x="138" y="140"/>
                  </a:lnTo>
                  <a:lnTo>
                    <a:pt x="125" y="151"/>
                  </a:lnTo>
                  <a:lnTo>
                    <a:pt x="111" y="163"/>
                  </a:lnTo>
                  <a:lnTo>
                    <a:pt x="98" y="172"/>
                  </a:lnTo>
                  <a:lnTo>
                    <a:pt x="84" y="180"/>
                  </a:lnTo>
                  <a:lnTo>
                    <a:pt x="69" y="190"/>
                  </a:lnTo>
                  <a:lnTo>
                    <a:pt x="56" y="197"/>
                  </a:lnTo>
                  <a:lnTo>
                    <a:pt x="42" y="203"/>
                  </a:lnTo>
                  <a:lnTo>
                    <a:pt x="31" y="209"/>
                  </a:lnTo>
                  <a:lnTo>
                    <a:pt x="21" y="211"/>
                  </a:lnTo>
                  <a:lnTo>
                    <a:pt x="14" y="213"/>
                  </a:lnTo>
                  <a:lnTo>
                    <a:pt x="8" y="214"/>
                  </a:lnTo>
                  <a:lnTo>
                    <a:pt x="4" y="214"/>
                  </a:lnTo>
                  <a:lnTo>
                    <a:pt x="2" y="213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7"/>
                  </a:lnTo>
                  <a:lnTo>
                    <a:pt x="2" y="205"/>
                  </a:lnTo>
                  <a:lnTo>
                    <a:pt x="4" y="203"/>
                  </a:lnTo>
                  <a:lnTo>
                    <a:pt x="6" y="201"/>
                  </a:lnTo>
                  <a:lnTo>
                    <a:pt x="10" y="197"/>
                  </a:lnTo>
                  <a:lnTo>
                    <a:pt x="12" y="195"/>
                  </a:lnTo>
                  <a:lnTo>
                    <a:pt x="16" y="192"/>
                  </a:lnTo>
                  <a:lnTo>
                    <a:pt x="21" y="188"/>
                  </a:lnTo>
                  <a:lnTo>
                    <a:pt x="25" y="184"/>
                  </a:lnTo>
                  <a:lnTo>
                    <a:pt x="31" y="178"/>
                  </a:lnTo>
                  <a:lnTo>
                    <a:pt x="37" y="174"/>
                  </a:lnTo>
                  <a:lnTo>
                    <a:pt x="44" y="169"/>
                  </a:lnTo>
                  <a:lnTo>
                    <a:pt x="52" y="163"/>
                  </a:lnTo>
                  <a:lnTo>
                    <a:pt x="52" y="163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84"/>
            <p:cNvSpPr/>
            <p:nvPr/>
          </p:nvSpPr>
          <p:spPr bwMode="auto">
            <a:xfrm>
              <a:off x="5192713" y="2254250"/>
              <a:ext cx="295275" cy="242888"/>
            </a:xfrm>
            <a:custGeom>
              <a:gdLst>
                <a:gd name="T0" fmla="*/ 103 w 372"/>
                <a:gd name="T1" fmla="*/ 248 h 308"/>
                <a:gd name="T2" fmla="*/ 151 w 372"/>
                <a:gd name="T3" fmla="*/ 218 h 308"/>
                <a:gd name="T4" fmla="*/ 191 w 372"/>
                <a:gd name="T5" fmla="*/ 185 h 308"/>
                <a:gd name="T6" fmla="*/ 223 w 372"/>
                <a:gd name="T7" fmla="*/ 151 h 308"/>
                <a:gd name="T8" fmla="*/ 250 w 372"/>
                <a:gd name="T9" fmla="*/ 120 h 308"/>
                <a:gd name="T10" fmla="*/ 267 w 372"/>
                <a:gd name="T11" fmla="*/ 96 h 308"/>
                <a:gd name="T12" fmla="*/ 279 w 372"/>
                <a:gd name="T13" fmla="*/ 75 h 308"/>
                <a:gd name="T14" fmla="*/ 282 w 372"/>
                <a:gd name="T15" fmla="*/ 59 h 308"/>
                <a:gd name="T16" fmla="*/ 277 w 372"/>
                <a:gd name="T17" fmla="*/ 55 h 308"/>
                <a:gd name="T18" fmla="*/ 263 w 372"/>
                <a:gd name="T19" fmla="*/ 52 h 308"/>
                <a:gd name="T20" fmla="*/ 244 w 372"/>
                <a:gd name="T21" fmla="*/ 54 h 308"/>
                <a:gd name="T22" fmla="*/ 223 w 372"/>
                <a:gd name="T23" fmla="*/ 57 h 308"/>
                <a:gd name="T24" fmla="*/ 210 w 372"/>
                <a:gd name="T25" fmla="*/ 61 h 308"/>
                <a:gd name="T26" fmla="*/ 200 w 372"/>
                <a:gd name="T27" fmla="*/ 61 h 308"/>
                <a:gd name="T28" fmla="*/ 187 w 372"/>
                <a:gd name="T29" fmla="*/ 55 h 308"/>
                <a:gd name="T30" fmla="*/ 170 w 372"/>
                <a:gd name="T31" fmla="*/ 38 h 308"/>
                <a:gd name="T32" fmla="*/ 200 w 372"/>
                <a:gd name="T33" fmla="*/ 29 h 308"/>
                <a:gd name="T34" fmla="*/ 250 w 372"/>
                <a:gd name="T35" fmla="*/ 19 h 308"/>
                <a:gd name="T36" fmla="*/ 273 w 372"/>
                <a:gd name="T37" fmla="*/ 15 h 308"/>
                <a:gd name="T38" fmla="*/ 288 w 372"/>
                <a:gd name="T39" fmla="*/ 10 h 308"/>
                <a:gd name="T40" fmla="*/ 300 w 372"/>
                <a:gd name="T41" fmla="*/ 2 h 308"/>
                <a:gd name="T42" fmla="*/ 317 w 372"/>
                <a:gd name="T43" fmla="*/ 0 h 308"/>
                <a:gd name="T44" fmla="*/ 328 w 372"/>
                <a:gd name="T45" fmla="*/ 4 h 308"/>
                <a:gd name="T46" fmla="*/ 344 w 372"/>
                <a:gd name="T47" fmla="*/ 12 h 308"/>
                <a:gd name="T48" fmla="*/ 357 w 372"/>
                <a:gd name="T49" fmla="*/ 27 h 308"/>
                <a:gd name="T50" fmla="*/ 368 w 372"/>
                <a:gd name="T51" fmla="*/ 38 h 308"/>
                <a:gd name="T52" fmla="*/ 372 w 372"/>
                <a:gd name="T53" fmla="*/ 44 h 308"/>
                <a:gd name="T54" fmla="*/ 365 w 372"/>
                <a:gd name="T55" fmla="*/ 59 h 308"/>
                <a:gd name="T56" fmla="*/ 349 w 372"/>
                <a:gd name="T57" fmla="*/ 67 h 308"/>
                <a:gd name="T58" fmla="*/ 336 w 372"/>
                <a:gd name="T59" fmla="*/ 84 h 308"/>
                <a:gd name="T60" fmla="*/ 317 w 372"/>
                <a:gd name="T61" fmla="*/ 113 h 308"/>
                <a:gd name="T62" fmla="*/ 292 w 372"/>
                <a:gd name="T63" fmla="*/ 149 h 308"/>
                <a:gd name="T64" fmla="*/ 256 w 372"/>
                <a:gd name="T65" fmla="*/ 187 h 308"/>
                <a:gd name="T66" fmla="*/ 212 w 372"/>
                <a:gd name="T67" fmla="*/ 225 h 308"/>
                <a:gd name="T68" fmla="*/ 160 w 372"/>
                <a:gd name="T69" fmla="*/ 258 h 308"/>
                <a:gd name="T70" fmla="*/ 105 w 372"/>
                <a:gd name="T71" fmla="*/ 283 h 308"/>
                <a:gd name="T72" fmla="*/ 67 w 372"/>
                <a:gd name="T73" fmla="*/ 294 h 308"/>
                <a:gd name="T74" fmla="*/ 44 w 372"/>
                <a:gd name="T75" fmla="*/ 302 h 308"/>
                <a:gd name="T76" fmla="*/ 25 w 372"/>
                <a:gd name="T77" fmla="*/ 306 h 308"/>
                <a:gd name="T78" fmla="*/ 11 w 372"/>
                <a:gd name="T79" fmla="*/ 308 h 308"/>
                <a:gd name="T80" fmla="*/ 3 w 372"/>
                <a:gd name="T81" fmla="*/ 308 h 308"/>
                <a:gd name="T82" fmla="*/ 0 w 372"/>
                <a:gd name="T83" fmla="*/ 306 h 308"/>
                <a:gd name="T84" fmla="*/ 2 w 372"/>
                <a:gd name="T85" fmla="*/ 302 h 308"/>
                <a:gd name="T86" fmla="*/ 9 w 372"/>
                <a:gd name="T87" fmla="*/ 296 h 308"/>
                <a:gd name="T88" fmla="*/ 25 w 372"/>
                <a:gd name="T89" fmla="*/ 289 h 308"/>
                <a:gd name="T90" fmla="*/ 44 w 372"/>
                <a:gd name="T91" fmla="*/ 277 h 308"/>
                <a:gd name="T92" fmla="*/ 68 w 372"/>
                <a:gd name="T93" fmla="*/ 266 h 3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2" h="308">
                  <a:moveTo>
                    <a:pt x="68" y="266"/>
                  </a:moveTo>
                  <a:lnTo>
                    <a:pt x="86" y="258"/>
                  </a:lnTo>
                  <a:lnTo>
                    <a:pt x="103" y="248"/>
                  </a:lnTo>
                  <a:lnTo>
                    <a:pt x="120" y="239"/>
                  </a:lnTo>
                  <a:lnTo>
                    <a:pt x="135" y="229"/>
                  </a:lnTo>
                  <a:lnTo>
                    <a:pt x="151" y="218"/>
                  </a:lnTo>
                  <a:lnTo>
                    <a:pt x="166" y="208"/>
                  </a:lnTo>
                  <a:lnTo>
                    <a:pt x="177" y="197"/>
                  </a:lnTo>
                  <a:lnTo>
                    <a:pt x="191" y="185"/>
                  </a:lnTo>
                  <a:lnTo>
                    <a:pt x="202" y="172"/>
                  </a:lnTo>
                  <a:lnTo>
                    <a:pt x="214" y="161"/>
                  </a:lnTo>
                  <a:lnTo>
                    <a:pt x="223" y="151"/>
                  </a:lnTo>
                  <a:lnTo>
                    <a:pt x="233" y="140"/>
                  </a:lnTo>
                  <a:lnTo>
                    <a:pt x="242" y="130"/>
                  </a:lnTo>
                  <a:lnTo>
                    <a:pt x="250" y="120"/>
                  </a:lnTo>
                  <a:lnTo>
                    <a:pt x="258" y="111"/>
                  </a:lnTo>
                  <a:lnTo>
                    <a:pt x="263" y="103"/>
                  </a:lnTo>
                  <a:lnTo>
                    <a:pt x="267" y="96"/>
                  </a:lnTo>
                  <a:lnTo>
                    <a:pt x="271" y="88"/>
                  </a:lnTo>
                  <a:lnTo>
                    <a:pt x="275" y="80"/>
                  </a:lnTo>
                  <a:lnTo>
                    <a:pt x="279" y="75"/>
                  </a:lnTo>
                  <a:lnTo>
                    <a:pt x="280" y="69"/>
                  </a:lnTo>
                  <a:lnTo>
                    <a:pt x="282" y="63"/>
                  </a:lnTo>
                  <a:lnTo>
                    <a:pt x="282" y="59"/>
                  </a:lnTo>
                  <a:lnTo>
                    <a:pt x="280" y="57"/>
                  </a:lnTo>
                  <a:lnTo>
                    <a:pt x="279" y="55"/>
                  </a:lnTo>
                  <a:lnTo>
                    <a:pt x="277" y="55"/>
                  </a:lnTo>
                  <a:lnTo>
                    <a:pt x="273" y="54"/>
                  </a:lnTo>
                  <a:lnTo>
                    <a:pt x="267" y="52"/>
                  </a:lnTo>
                  <a:lnTo>
                    <a:pt x="263" y="52"/>
                  </a:lnTo>
                  <a:lnTo>
                    <a:pt x="258" y="52"/>
                  </a:lnTo>
                  <a:lnTo>
                    <a:pt x="252" y="52"/>
                  </a:lnTo>
                  <a:lnTo>
                    <a:pt x="244" y="54"/>
                  </a:lnTo>
                  <a:lnTo>
                    <a:pt x="237" y="55"/>
                  </a:lnTo>
                  <a:lnTo>
                    <a:pt x="229" y="57"/>
                  </a:lnTo>
                  <a:lnTo>
                    <a:pt x="223" y="57"/>
                  </a:lnTo>
                  <a:lnTo>
                    <a:pt x="217" y="59"/>
                  </a:lnTo>
                  <a:lnTo>
                    <a:pt x="214" y="61"/>
                  </a:lnTo>
                  <a:lnTo>
                    <a:pt x="210" y="61"/>
                  </a:lnTo>
                  <a:lnTo>
                    <a:pt x="206" y="63"/>
                  </a:lnTo>
                  <a:lnTo>
                    <a:pt x="204" y="63"/>
                  </a:lnTo>
                  <a:lnTo>
                    <a:pt x="200" y="61"/>
                  </a:lnTo>
                  <a:lnTo>
                    <a:pt x="196" y="61"/>
                  </a:lnTo>
                  <a:lnTo>
                    <a:pt x="193" y="59"/>
                  </a:lnTo>
                  <a:lnTo>
                    <a:pt x="187" y="55"/>
                  </a:lnTo>
                  <a:lnTo>
                    <a:pt x="181" y="52"/>
                  </a:lnTo>
                  <a:lnTo>
                    <a:pt x="175" y="46"/>
                  </a:lnTo>
                  <a:lnTo>
                    <a:pt x="170" y="38"/>
                  </a:lnTo>
                  <a:lnTo>
                    <a:pt x="164" y="31"/>
                  </a:lnTo>
                  <a:lnTo>
                    <a:pt x="181" y="31"/>
                  </a:lnTo>
                  <a:lnTo>
                    <a:pt x="200" y="29"/>
                  </a:lnTo>
                  <a:lnTo>
                    <a:pt x="219" y="25"/>
                  </a:lnTo>
                  <a:lnTo>
                    <a:pt x="240" y="21"/>
                  </a:lnTo>
                  <a:lnTo>
                    <a:pt x="250" y="19"/>
                  </a:lnTo>
                  <a:lnTo>
                    <a:pt x="259" y="19"/>
                  </a:lnTo>
                  <a:lnTo>
                    <a:pt x="267" y="17"/>
                  </a:lnTo>
                  <a:lnTo>
                    <a:pt x="273" y="15"/>
                  </a:lnTo>
                  <a:lnTo>
                    <a:pt x="279" y="13"/>
                  </a:lnTo>
                  <a:lnTo>
                    <a:pt x="284" y="12"/>
                  </a:lnTo>
                  <a:lnTo>
                    <a:pt x="288" y="10"/>
                  </a:lnTo>
                  <a:lnTo>
                    <a:pt x="290" y="8"/>
                  </a:lnTo>
                  <a:lnTo>
                    <a:pt x="294" y="4"/>
                  </a:lnTo>
                  <a:lnTo>
                    <a:pt x="300" y="2"/>
                  </a:lnTo>
                  <a:lnTo>
                    <a:pt x="305" y="0"/>
                  </a:lnTo>
                  <a:lnTo>
                    <a:pt x="313" y="0"/>
                  </a:lnTo>
                  <a:lnTo>
                    <a:pt x="317" y="0"/>
                  </a:lnTo>
                  <a:lnTo>
                    <a:pt x="321" y="0"/>
                  </a:lnTo>
                  <a:lnTo>
                    <a:pt x="324" y="2"/>
                  </a:lnTo>
                  <a:lnTo>
                    <a:pt x="328" y="4"/>
                  </a:lnTo>
                  <a:lnTo>
                    <a:pt x="334" y="6"/>
                  </a:lnTo>
                  <a:lnTo>
                    <a:pt x="338" y="8"/>
                  </a:lnTo>
                  <a:lnTo>
                    <a:pt x="344" y="12"/>
                  </a:lnTo>
                  <a:lnTo>
                    <a:pt x="349" y="17"/>
                  </a:lnTo>
                  <a:lnTo>
                    <a:pt x="353" y="21"/>
                  </a:lnTo>
                  <a:lnTo>
                    <a:pt x="357" y="27"/>
                  </a:lnTo>
                  <a:lnTo>
                    <a:pt x="361" y="31"/>
                  </a:lnTo>
                  <a:lnTo>
                    <a:pt x="365" y="34"/>
                  </a:lnTo>
                  <a:lnTo>
                    <a:pt x="368" y="38"/>
                  </a:lnTo>
                  <a:lnTo>
                    <a:pt x="370" y="40"/>
                  </a:lnTo>
                  <a:lnTo>
                    <a:pt x="370" y="42"/>
                  </a:lnTo>
                  <a:lnTo>
                    <a:pt x="372" y="44"/>
                  </a:lnTo>
                  <a:lnTo>
                    <a:pt x="370" y="50"/>
                  </a:lnTo>
                  <a:lnTo>
                    <a:pt x="368" y="55"/>
                  </a:lnTo>
                  <a:lnTo>
                    <a:pt x="365" y="59"/>
                  </a:lnTo>
                  <a:lnTo>
                    <a:pt x="357" y="63"/>
                  </a:lnTo>
                  <a:lnTo>
                    <a:pt x="353" y="65"/>
                  </a:lnTo>
                  <a:lnTo>
                    <a:pt x="349" y="67"/>
                  </a:lnTo>
                  <a:lnTo>
                    <a:pt x="345" y="73"/>
                  </a:lnTo>
                  <a:lnTo>
                    <a:pt x="340" y="76"/>
                  </a:lnTo>
                  <a:lnTo>
                    <a:pt x="336" y="84"/>
                  </a:lnTo>
                  <a:lnTo>
                    <a:pt x="330" y="92"/>
                  </a:lnTo>
                  <a:lnTo>
                    <a:pt x="324" y="101"/>
                  </a:lnTo>
                  <a:lnTo>
                    <a:pt x="317" y="113"/>
                  </a:lnTo>
                  <a:lnTo>
                    <a:pt x="309" y="124"/>
                  </a:lnTo>
                  <a:lnTo>
                    <a:pt x="302" y="136"/>
                  </a:lnTo>
                  <a:lnTo>
                    <a:pt x="292" y="149"/>
                  </a:lnTo>
                  <a:lnTo>
                    <a:pt x="280" y="162"/>
                  </a:lnTo>
                  <a:lnTo>
                    <a:pt x="269" y="174"/>
                  </a:lnTo>
                  <a:lnTo>
                    <a:pt x="256" y="187"/>
                  </a:lnTo>
                  <a:lnTo>
                    <a:pt x="240" y="199"/>
                  </a:lnTo>
                  <a:lnTo>
                    <a:pt x="227" y="212"/>
                  </a:lnTo>
                  <a:lnTo>
                    <a:pt x="212" y="225"/>
                  </a:lnTo>
                  <a:lnTo>
                    <a:pt x="195" y="237"/>
                  </a:lnTo>
                  <a:lnTo>
                    <a:pt x="177" y="248"/>
                  </a:lnTo>
                  <a:lnTo>
                    <a:pt x="160" y="258"/>
                  </a:lnTo>
                  <a:lnTo>
                    <a:pt x="141" y="268"/>
                  </a:lnTo>
                  <a:lnTo>
                    <a:pt x="124" y="275"/>
                  </a:lnTo>
                  <a:lnTo>
                    <a:pt x="105" y="283"/>
                  </a:lnTo>
                  <a:lnTo>
                    <a:pt x="86" y="289"/>
                  </a:lnTo>
                  <a:lnTo>
                    <a:pt x="76" y="292"/>
                  </a:lnTo>
                  <a:lnTo>
                    <a:pt x="67" y="294"/>
                  </a:lnTo>
                  <a:lnTo>
                    <a:pt x="59" y="298"/>
                  </a:lnTo>
                  <a:lnTo>
                    <a:pt x="51" y="300"/>
                  </a:lnTo>
                  <a:lnTo>
                    <a:pt x="44" y="302"/>
                  </a:lnTo>
                  <a:lnTo>
                    <a:pt x="36" y="304"/>
                  </a:lnTo>
                  <a:lnTo>
                    <a:pt x="30" y="306"/>
                  </a:lnTo>
                  <a:lnTo>
                    <a:pt x="25" y="306"/>
                  </a:lnTo>
                  <a:lnTo>
                    <a:pt x="19" y="308"/>
                  </a:lnTo>
                  <a:lnTo>
                    <a:pt x="15" y="308"/>
                  </a:lnTo>
                  <a:lnTo>
                    <a:pt x="11" y="308"/>
                  </a:lnTo>
                  <a:lnTo>
                    <a:pt x="7" y="308"/>
                  </a:lnTo>
                  <a:lnTo>
                    <a:pt x="5" y="308"/>
                  </a:lnTo>
                  <a:lnTo>
                    <a:pt x="3" y="308"/>
                  </a:lnTo>
                  <a:lnTo>
                    <a:pt x="2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" y="302"/>
                  </a:lnTo>
                  <a:lnTo>
                    <a:pt x="3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13" y="292"/>
                  </a:lnTo>
                  <a:lnTo>
                    <a:pt x="19" y="290"/>
                  </a:lnTo>
                  <a:lnTo>
                    <a:pt x="25" y="289"/>
                  </a:lnTo>
                  <a:lnTo>
                    <a:pt x="30" y="285"/>
                  </a:lnTo>
                  <a:lnTo>
                    <a:pt x="36" y="281"/>
                  </a:lnTo>
                  <a:lnTo>
                    <a:pt x="44" y="277"/>
                  </a:lnTo>
                  <a:lnTo>
                    <a:pt x="51" y="273"/>
                  </a:lnTo>
                  <a:lnTo>
                    <a:pt x="59" y="269"/>
                  </a:lnTo>
                  <a:lnTo>
                    <a:pt x="68" y="266"/>
                  </a:lnTo>
                  <a:lnTo>
                    <a:pt x="68" y="26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5"/>
            <p:cNvSpPr/>
            <p:nvPr/>
          </p:nvSpPr>
          <p:spPr bwMode="auto">
            <a:xfrm>
              <a:off x="5286375" y="2330450"/>
              <a:ext cx="66675" cy="60325"/>
            </a:xfrm>
            <a:custGeom>
              <a:gdLst>
                <a:gd name="T0" fmla="*/ 82 w 84"/>
                <a:gd name="T1" fmla="*/ 55 h 74"/>
                <a:gd name="T2" fmla="*/ 80 w 84"/>
                <a:gd name="T3" fmla="*/ 59 h 74"/>
                <a:gd name="T4" fmla="*/ 78 w 84"/>
                <a:gd name="T5" fmla="*/ 64 h 74"/>
                <a:gd name="T6" fmla="*/ 77 w 84"/>
                <a:gd name="T7" fmla="*/ 66 h 74"/>
                <a:gd name="T8" fmla="*/ 75 w 84"/>
                <a:gd name="T9" fmla="*/ 68 h 74"/>
                <a:gd name="T10" fmla="*/ 73 w 84"/>
                <a:gd name="T11" fmla="*/ 70 h 74"/>
                <a:gd name="T12" fmla="*/ 71 w 84"/>
                <a:gd name="T13" fmla="*/ 72 h 74"/>
                <a:gd name="T14" fmla="*/ 69 w 84"/>
                <a:gd name="T15" fmla="*/ 72 h 74"/>
                <a:gd name="T16" fmla="*/ 67 w 84"/>
                <a:gd name="T17" fmla="*/ 74 h 74"/>
                <a:gd name="T18" fmla="*/ 67 w 84"/>
                <a:gd name="T19" fmla="*/ 72 h 74"/>
                <a:gd name="T20" fmla="*/ 65 w 84"/>
                <a:gd name="T21" fmla="*/ 72 h 74"/>
                <a:gd name="T22" fmla="*/ 63 w 84"/>
                <a:gd name="T23" fmla="*/ 70 h 74"/>
                <a:gd name="T24" fmla="*/ 61 w 84"/>
                <a:gd name="T25" fmla="*/ 68 h 74"/>
                <a:gd name="T26" fmla="*/ 57 w 84"/>
                <a:gd name="T27" fmla="*/ 66 h 74"/>
                <a:gd name="T28" fmla="*/ 56 w 84"/>
                <a:gd name="T29" fmla="*/ 63 h 74"/>
                <a:gd name="T30" fmla="*/ 52 w 84"/>
                <a:gd name="T31" fmla="*/ 61 h 74"/>
                <a:gd name="T32" fmla="*/ 48 w 84"/>
                <a:gd name="T33" fmla="*/ 55 h 74"/>
                <a:gd name="T34" fmla="*/ 42 w 84"/>
                <a:gd name="T35" fmla="*/ 51 h 74"/>
                <a:gd name="T36" fmla="*/ 38 w 84"/>
                <a:gd name="T37" fmla="*/ 45 h 74"/>
                <a:gd name="T38" fmla="*/ 33 w 84"/>
                <a:gd name="T39" fmla="*/ 40 h 74"/>
                <a:gd name="T40" fmla="*/ 27 w 84"/>
                <a:gd name="T41" fmla="*/ 34 h 74"/>
                <a:gd name="T42" fmla="*/ 21 w 84"/>
                <a:gd name="T43" fmla="*/ 26 h 74"/>
                <a:gd name="T44" fmla="*/ 13 w 84"/>
                <a:gd name="T45" fmla="*/ 19 h 74"/>
                <a:gd name="T46" fmla="*/ 8 w 84"/>
                <a:gd name="T47" fmla="*/ 9 h 74"/>
                <a:gd name="T48" fmla="*/ 0 w 84"/>
                <a:gd name="T49" fmla="*/ 1 h 74"/>
                <a:gd name="T50" fmla="*/ 13 w 84"/>
                <a:gd name="T51" fmla="*/ 0 h 74"/>
                <a:gd name="T52" fmla="*/ 27 w 84"/>
                <a:gd name="T53" fmla="*/ 0 h 74"/>
                <a:gd name="T54" fmla="*/ 38 w 84"/>
                <a:gd name="T55" fmla="*/ 0 h 74"/>
                <a:gd name="T56" fmla="*/ 48 w 84"/>
                <a:gd name="T57" fmla="*/ 1 h 74"/>
                <a:gd name="T58" fmla="*/ 57 w 84"/>
                <a:gd name="T59" fmla="*/ 3 h 74"/>
                <a:gd name="T60" fmla="*/ 65 w 84"/>
                <a:gd name="T61" fmla="*/ 5 h 74"/>
                <a:gd name="T62" fmla="*/ 71 w 84"/>
                <a:gd name="T63" fmla="*/ 9 h 74"/>
                <a:gd name="T64" fmla="*/ 77 w 84"/>
                <a:gd name="T65" fmla="*/ 15 h 74"/>
                <a:gd name="T66" fmla="*/ 80 w 84"/>
                <a:gd name="T67" fmla="*/ 19 h 74"/>
                <a:gd name="T68" fmla="*/ 82 w 84"/>
                <a:gd name="T69" fmla="*/ 24 h 74"/>
                <a:gd name="T70" fmla="*/ 84 w 84"/>
                <a:gd name="T71" fmla="*/ 30 h 74"/>
                <a:gd name="T72" fmla="*/ 84 w 84"/>
                <a:gd name="T73" fmla="*/ 34 h 74"/>
                <a:gd name="T74" fmla="*/ 84 w 84"/>
                <a:gd name="T75" fmla="*/ 40 h 74"/>
                <a:gd name="T76" fmla="*/ 84 w 84"/>
                <a:gd name="T77" fmla="*/ 45 h 74"/>
                <a:gd name="T78" fmla="*/ 82 w 84"/>
                <a:gd name="T79" fmla="*/ 49 h 74"/>
                <a:gd name="T80" fmla="*/ 82 w 84"/>
                <a:gd name="T81" fmla="*/ 55 h 74"/>
                <a:gd name="T82" fmla="*/ 82 w 84"/>
                <a:gd name="T83" fmla="*/ 55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74">
                  <a:moveTo>
                    <a:pt x="82" y="55"/>
                  </a:moveTo>
                  <a:lnTo>
                    <a:pt x="80" y="59"/>
                  </a:lnTo>
                  <a:lnTo>
                    <a:pt x="78" y="64"/>
                  </a:lnTo>
                  <a:lnTo>
                    <a:pt x="77" y="66"/>
                  </a:lnTo>
                  <a:lnTo>
                    <a:pt x="75" y="68"/>
                  </a:lnTo>
                  <a:lnTo>
                    <a:pt x="73" y="70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7" y="74"/>
                  </a:lnTo>
                  <a:lnTo>
                    <a:pt x="67" y="72"/>
                  </a:lnTo>
                  <a:lnTo>
                    <a:pt x="65" y="72"/>
                  </a:lnTo>
                  <a:lnTo>
                    <a:pt x="63" y="70"/>
                  </a:lnTo>
                  <a:lnTo>
                    <a:pt x="61" y="68"/>
                  </a:lnTo>
                  <a:lnTo>
                    <a:pt x="57" y="66"/>
                  </a:lnTo>
                  <a:lnTo>
                    <a:pt x="56" y="63"/>
                  </a:lnTo>
                  <a:lnTo>
                    <a:pt x="52" y="61"/>
                  </a:lnTo>
                  <a:lnTo>
                    <a:pt x="48" y="55"/>
                  </a:lnTo>
                  <a:lnTo>
                    <a:pt x="42" y="51"/>
                  </a:lnTo>
                  <a:lnTo>
                    <a:pt x="38" y="45"/>
                  </a:lnTo>
                  <a:lnTo>
                    <a:pt x="33" y="40"/>
                  </a:lnTo>
                  <a:lnTo>
                    <a:pt x="27" y="34"/>
                  </a:lnTo>
                  <a:lnTo>
                    <a:pt x="21" y="26"/>
                  </a:lnTo>
                  <a:lnTo>
                    <a:pt x="13" y="19"/>
                  </a:lnTo>
                  <a:lnTo>
                    <a:pt x="8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3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7" y="15"/>
                  </a:lnTo>
                  <a:lnTo>
                    <a:pt x="80" y="19"/>
                  </a:lnTo>
                  <a:lnTo>
                    <a:pt x="82" y="24"/>
                  </a:lnTo>
                  <a:lnTo>
                    <a:pt x="84" y="30"/>
                  </a:lnTo>
                  <a:lnTo>
                    <a:pt x="84" y="34"/>
                  </a:lnTo>
                  <a:lnTo>
                    <a:pt x="84" y="40"/>
                  </a:lnTo>
                  <a:lnTo>
                    <a:pt x="84" y="45"/>
                  </a:lnTo>
                  <a:lnTo>
                    <a:pt x="82" y="49"/>
                  </a:lnTo>
                  <a:lnTo>
                    <a:pt x="82" y="55"/>
                  </a:lnTo>
                  <a:lnTo>
                    <a:pt x="82" y="5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6"/>
            <p:cNvSpPr/>
            <p:nvPr/>
          </p:nvSpPr>
          <p:spPr bwMode="auto">
            <a:xfrm>
              <a:off x="5522913" y="2166938"/>
              <a:ext cx="280988" cy="266700"/>
            </a:xfrm>
            <a:custGeom>
              <a:gdLst>
                <a:gd name="T0" fmla="*/ 302 w 354"/>
                <a:gd name="T1" fmla="*/ 321 h 336"/>
                <a:gd name="T2" fmla="*/ 260 w 354"/>
                <a:gd name="T3" fmla="*/ 329 h 336"/>
                <a:gd name="T4" fmla="*/ 208 w 354"/>
                <a:gd name="T5" fmla="*/ 334 h 336"/>
                <a:gd name="T6" fmla="*/ 157 w 354"/>
                <a:gd name="T7" fmla="*/ 336 h 336"/>
                <a:gd name="T8" fmla="*/ 115 w 354"/>
                <a:gd name="T9" fmla="*/ 331 h 336"/>
                <a:gd name="T10" fmla="*/ 88 w 354"/>
                <a:gd name="T11" fmla="*/ 323 h 336"/>
                <a:gd name="T12" fmla="*/ 65 w 354"/>
                <a:gd name="T13" fmla="*/ 312 h 336"/>
                <a:gd name="T14" fmla="*/ 46 w 354"/>
                <a:gd name="T15" fmla="*/ 296 h 336"/>
                <a:gd name="T16" fmla="*/ 38 w 354"/>
                <a:gd name="T17" fmla="*/ 285 h 336"/>
                <a:gd name="T18" fmla="*/ 35 w 354"/>
                <a:gd name="T19" fmla="*/ 277 h 336"/>
                <a:gd name="T20" fmla="*/ 31 w 354"/>
                <a:gd name="T21" fmla="*/ 262 h 336"/>
                <a:gd name="T22" fmla="*/ 27 w 354"/>
                <a:gd name="T23" fmla="*/ 245 h 336"/>
                <a:gd name="T24" fmla="*/ 23 w 354"/>
                <a:gd name="T25" fmla="*/ 222 h 336"/>
                <a:gd name="T26" fmla="*/ 17 w 354"/>
                <a:gd name="T27" fmla="*/ 185 h 336"/>
                <a:gd name="T28" fmla="*/ 10 w 354"/>
                <a:gd name="T29" fmla="*/ 117 h 336"/>
                <a:gd name="T30" fmla="*/ 2 w 354"/>
                <a:gd name="T31" fmla="*/ 31 h 336"/>
                <a:gd name="T32" fmla="*/ 15 w 354"/>
                <a:gd name="T33" fmla="*/ 12 h 336"/>
                <a:gd name="T34" fmla="*/ 36 w 354"/>
                <a:gd name="T35" fmla="*/ 29 h 336"/>
                <a:gd name="T36" fmla="*/ 57 w 354"/>
                <a:gd name="T37" fmla="*/ 48 h 336"/>
                <a:gd name="T38" fmla="*/ 63 w 354"/>
                <a:gd name="T39" fmla="*/ 56 h 336"/>
                <a:gd name="T40" fmla="*/ 63 w 354"/>
                <a:gd name="T41" fmla="*/ 67 h 336"/>
                <a:gd name="T42" fmla="*/ 61 w 354"/>
                <a:gd name="T43" fmla="*/ 84 h 336"/>
                <a:gd name="T44" fmla="*/ 56 w 354"/>
                <a:gd name="T45" fmla="*/ 107 h 336"/>
                <a:gd name="T46" fmla="*/ 54 w 354"/>
                <a:gd name="T47" fmla="*/ 140 h 336"/>
                <a:gd name="T48" fmla="*/ 56 w 354"/>
                <a:gd name="T49" fmla="*/ 180 h 336"/>
                <a:gd name="T50" fmla="*/ 61 w 354"/>
                <a:gd name="T51" fmla="*/ 220 h 336"/>
                <a:gd name="T52" fmla="*/ 73 w 354"/>
                <a:gd name="T53" fmla="*/ 245 h 336"/>
                <a:gd name="T54" fmla="*/ 88 w 354"/>
                <a:gd name="T55" fmla="*/ 262 h 336"/>
                <a:gd name="T56" fmla="*/ 107 w 354"/>
                <a:gd name="T57" fmla="*/ 271 h 336"/>
                <a:gd name="T58" fmla="*/ 159 w 354"/>
                <a:gd name="T59" fmla="*/ 283 h 336"/>
                <a:gd name="T60" fmla="*/ 214 w 354"/>
                <a:gd name="T61" fmla="*/ 281 h 336"/>
                <a:gd name="T62" fmla="*/ 254 w 354"/>
                <a:gd name="T63" fmla="*/ 271 h 336"/>
                <a:gd name="T64" fmla="*/ 271 w 354"/>
                <a:gd name="T65" fmla="*/ 266 h 336"/>
                <a:gd name="T66" fmla="*/ 285 w 354"/>
                <a:gd name="T67" fmla="*/ 256 h 336"/>
                <a:gd name="T68" fmla="*/ 294 w 354"/>
                <a:gd name="T69" fmla="*/ 233 h 336"/>
                <a:gd name="T70" fmla="*/ 300 w 354"/>
                <a:gd name="T71" fmla="*/ 201 h 336"/>
                <a:gd name="T72" fmla="*/ 308 w 354"/>
                <a:gd name="T73" fmla="*/ 174 h 336"/>
                <a:gd name="T74" fmla="*/ 315 w 354"/>
                <a:gd name="T75" fmla="*/ 161 h 336"/>
                <a:gd name="T76" fmla="*/ 321 w 354"/>
                <a:gd name="T77" fmla="*/ 161 h 336"/>
                <a:gd name="T78" fmla="*/ 329 w 354"/>
                <a:gd name="T79" fmla="*/ 174 h 336"/>
                <a:gd name="T80" fmla="*/ 334 w 354"/>
                <a:gd name="T81" fmla="*/ 203 h 336"/>
                <a:gd name="T82" fmla="*/ 342 w 354"/>
                <a:gd name="T83" fmla="*/ 235 h 336"/>
                <a:gd name="T84" fmla="*/ 350 w 354"/>
                <a:gd name="T85" fmla="*/ 258 h 336"/>
                <a:gd name="T86" fmla="*/ 354 w 354"/>
                <a:gd name="T87" fmla="*/ 275 h 336"/>
                <a:gd name="T88" fmla="*/ 350 w 354"/>
                <a:gd name="T89" fmla="*/ 291 h 336"/>
                <a:gd name="T90" fmla="*/ 331 w 354"/>
                <a:gd name="T91" fmla="*/ 306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336">
                  <a:moveTo>
                    <a:pt x="321" y="312"/>
                  </a:moveTo>
                  <a:lnTo>
                    <a:pt x="312" y="317"/>
                  </a:lnTo>
                  <a:lnTo>
                    <a:pt x="302" y="321"/>
                  </a:lnTo>
                  <a:lnTo>
                    <a:pt x="289" y="323"/>
                  </a:lnTo>
                  <a:lnTo>
                    <a:pt x="275" y="327"/>
                  </a:lnTo>
                  <a:lnTo>
                    <a:pt x="260" y="329"/>
                  </a:lnTo>
                  <a:lnTo>
                    <a:pt x="245" y="331"/>
                  </a:lnTo>
                  <a:lnTo>
                    <a:pt x="227" y="333"/>
                  </a:lnTo>
                  <a:lnTo>
                    <a:pt x="208" y="334"/>
                  </a:lnTo>
                  <a:lnTo>
                    <a:pt x="191" y="336"/>
                  </a:lnTo>
                  <a:lnTo>
                    <a:pt x="174" y="336"/>
                  </a:lnTo>
                  <a:lnTo>
                    <a:pt x="157" y="336"/>
                  </a:lnTo>
                  <a:lnTo>
                    <a:pt x="142" y="334"/>
                  </a:lnTo>
                  <a:lnTo>
                    <a:pt x="128" y="333"/>
                  </a:lnTo>
                  <a:lnTo>
                    <a:pt x="115" y="331"/>
                  </a:lnTo>
                  <a:lnTo>
                    <a:pt x="105" y="329"/>
                  </a:lnTo>
                  <a:lnTo>
                    <a:pt x="96" y="325"/>
                  </a:lnTo>
                  <a:lnTo>
                    <a:pt x="88" y="323"/>
                  </a:lnTo>
                  <a:lnTo>
                    <a:pt x="78" y="319"/>
                  </a:lnTo>
                  <a:lnTo>
                    <a:pt x="73" y="317"/>
                  </a:lnTo>
                  <a:lnTo>
                    <a:pt x="65" y="312"/>
                  </a:lnTo>
                  <a:lnTo>
                    <a:pt x="57" y="308"/>
                  </a:lnTo>
                  <a:lnTo>
                    <a:pt x="52" y="302"/>
                  </a:lnTo>
                  <a:lnTo>
                    <a:pt x="46" y="296"/>
                  </a:lnTo>
                  <a:lnTo>
                    <a:pt x="42" y="289"/>
                  </a:lnTo>
                  <a:lnTo>
                    <a:pt x="40" y="287"/>
                  </a:lnTo>
                  <a:lnTo>
                    <a:pt x="38" y="285"/>
                  </a:lnTo>
                  <a:lnTo>
                    <a:pt x="38" y="283"/>
                  </a:lnTo>
                  <a:lnTo>
                    <a:pt x="36" y="279"/>
                  </a:lnTo>
                  <a:lnTo>
                    <a:pt x="35" y="277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31" y="262"/>
                  </a:lnTo>
                  <a:lnTo>
                    <a:pt x="31" y="258"/>
                  </a:lnTo>
                  <a:lnTo>
                    <a:pt x="29" y="250"/>
                  </a:lnTo>
                  <a:lnTo>
                    <a:pt x="27" y="245"/>
                  </a:lnTo>
                  <a:lnTo>
                    <a:pt x="27" y="237"/>
                  </a:lnTo>
                  <a:lnTo>
                    <a:pt x="25" y="231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1" y="205"/>
                  </a:lnTo>
                  <a:lnTo>
                    <a:pt x="17" y="185"/>
                  </a:lnTo>
                  <a:lnTo>
                    <a:pt x="15" y="164"/>
                  </a:lnTo>
                  <a:lnTo>
                    <a:pt x="14" y="142"/>
                  </a:lnTo>
                  <a:lnTo>
                    <a:pt x="10" y="117"/>
                  </a:lnTo>
                  <a:lnTo>
                    <a:pt x="8" y="90"/>
                  </a:lnTo>
                  <a:lnTo>
                    <a:pt x="6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5" y="12"/>
                  </a:lnTo>
                  <a:lnTo>
                    <a:pt x="21" y="15"/>
                  </a:lnTo>
                  <a:lnTo>
                    <a:pt x="27" y="21"/>
                  </a:lnTo>
                  <a:lnTo>
                    <a:pt x="36" y="29"/>
                  </a:lnTo>
                  <a:lnTo>
                    <a:pt x="46" y="36"/>
                  </a:lnTo>
                  <a:lnTo>
                    <a:pt x="52" y="42"/>
                  </a:lnTo>
                  <a:lnTo>
                    <a:pt x="57" y="48"/>
                  </a:lnTo>
                  <a:lnTo>
                    <a:pt x="61" y="52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1"/>
                  </a:lnTo>
                  <a:lnTo>
                    <a:pt x="61" y="77"/>
                  </a:lnTo>
                  <a:lnTo>
                    <a:pt x="61" y="84"/>
                  </a:lnTo>
                  <a:lnTo>
                    <a:pt x="59" y="90"/>
                  </a:lnTo>
                  <a:lnTo>
                    <a:pt x="57" y="100"/>
                  </a:lnTo>
                  <a:lnTo>
                    <a:pt x="56" y="107"/>
                  </a:lnTo>
                  <a:lnTo>
                    <a:pt x="56" y="119"/>
                  </a:lnTo>
                  <a:lnTo>
                    <a:pt x="54" y="128"/>
                  </a:lnTo>
                  <a:lnTo>
                    <a:pt x="54" y="140"/>
                  </a:lnTo>
                  <a:lnTo>
                    <a:pt x="54" y="153"/>
                  </a:lnTo>
                  <a:lnTo>
                    <a:pt x="54" y="166"/>
                  </a:lnTo>
                  <a:lnTo>
                    <a:pt x="56" y="180"/>
                  </a:lnTo>
                  <a:lnTo>
                    <a:pt x="57" y="195"/>
                  </a:lnTo>
                  <a:lnTo>
                    <a:pt x="59" y="208"/>
                  </a:lnTo>
                  <a:lnTo>
                    <a:pt x="61" y="220"/>
                  </a:lnTo>
                  <a:lnTo>
                    <a:pt x="65" y="229"/>
                  </a:lnTo>
                  <a:lnTo>
                    <a:pt x="69" y="237"/>
                  </a:lnTo>
                  <a:lnTo>
                    <a:pt x="73" y="245"/>
                  </a:lnTo>
                  <a:lnTo>
                    <a:pt x="77" y="252"/>
                  </a:lnTo>
                  <a:lnTo>
                    <a:pt x="82" y="258"/>
                  </a:lnTo>
                  <a:lnTo>
                    <a:pt x="88" y="262"/>
                  </a:lnTo>
                  <a:lnTo>
                    <a:pt x="94" y="266"/>
                  </a:lnTo>
                  <a:lnTo>
                    <a:pt x="99" y="270"/>
                  </a:lnTo>
                  <a:lnTo>
                    <a:pt x="107" y="271"/>
                  </a:lnTo>
                  <a:lnTo>
                    <a:pt x="124" y="277"/>
                  </a:lnTo>
                  <a:lnTo>
                    <a:pt x="142" y="281"/>
                  </a:lnTo>
                  <a:lnTo>
                    <a:pt x="159" y="283"/>
                  </a:lnTo>
                  <a:lnTo>
                    <a:pt x="178" y="283"/>
                  </a:lnTo>
                  <a:lnTo>
                    <a:pt x="195" y="283"/>
                  </a:lnTo>
                  <a:lnTo>
                    <a:pt x="214" y="281"/>
                  </a:lnTo>
                  <a:lnTo>
                    <a:pt x="229" y="277"/>
                  </a:lnTo>
                  <a:lnTo>
                    <a:pt x="247" y="273"/>
                  </a:lnTo>
                  <a:lnTo>
                    <a:pt x="254" y="271"/>
                  </a:lnTo>
                  <a:lnTo>
                    <a:pt x="260" y="270"/>
                  </a:lnTo>
                  <a:lnTo>
                    <a:pt x="266" y="268"/>
                  </a:lnTo>
                  <a:lnTo>
                    <a:pt x="271" y="266"/>
                  </a:lnTo>
                  <a:lnTo>
                    <a:pt x="277" y="264"/>
                  </a:lnTo>
                  <a:lnTo>
                    <a:pt x="281" y="260"/>
                  </a:lnTo>
                  <a:lnTo>
                    <a:pt x="285" y="256"/>
                  </a:lnTo>
                  <a:lnTo>
                    <a:pt x="289" y="249"/>
                  </a:lnTo>
                  <a:lnTo>
                    <a:pt x="292" y="243"/>
                  </a:lnTo>
                  <a:lnTo>
                    <a:pt x="294" y="233"/>
                  </a:lnTo>
                  <a:lnTo>
                    <a:pt x="298" y="224"/>
                  </a:lnTo>
                  <a:lnTo>
                    <a:pt x="300" y="212"/>
                  </a:lnTo>
                  <a:lnTo>
                    <a:pt x="300" y="201"/>
                  </a:lnTo>
                  <a:lnTo>
                    <a:pt x="304" y="191"/>
                  </a:lnTo>
                  <a:lnTo>
                    <a:pt x="306" y="182"/>
                  </a:lnTo>
                  <a:lnTo>
                    <a:pt x="308" y="174"/>
                  </a:lnTo>
                  <a:lnTo>
                    <a:pt x="310" y="168"/>
                  </a:lnTo>
                  <a:lnTo>
                    <a:pt x="313" y="164"/>
                  </a:lnTo>
                  <a:lnTo>
                    <a:pt x="315" y="161"/>
                  </a:lnTo>
                  <a:lnTo>
                    <a:pt x="317" y="159"/>
                  </a:lnTo>
                  <a:lnTo>
                    <a:pt x="319" y="159"/>
                  </a:lnTo>
                  <a:lnTo>
                    <a:pt x="321" y="161"/>
                  </a:lnTo>
                  <a:lnTo>
                    <a:pt x="323" y="164"/>
                  </a:lnTo>
                  <a:lnTo>
                    <a:pt x="327" y="168"/>
                  </a:lnTo>
                  <a:lnTo>
                    <a:pt x="329" y="174"/>
                  </a:lnTo>
                  <a:lnTo>
                    <a:pt x="331" y="182"/>
                  </a:lnTo>
                  <a:lnTo>
                    <a:pt x="333" y="191"/>
                  </a:lnTo>
                  <a:lnTo>
                    <a:pt x="334" y="203"/>
                  </a:lnTo>
                  <a:lnTo>
                    <a:pt x="336" y="214"/>
                  </a:lnTo>
                  <a:lnTo>
                    <a:pt x="338" y="226"/>
                  </a:lnTo>
                  <a:lnTo>
                    <a:pt x="342" y="235"/>
                  </a:lnTo>
                  <a:lnTo>
                    <a:pt x="344" y="245"/>
                  </a:lnTo>
                  <a:lnTo>
                    <a:pt x="346" y="252"/>
                  </a:lnTo>
                  <a:lnTo>
                    <a:pt x="350" y="258"/>
                  </a:lnTo>
                  <a:lnTo>
                    <a:pt x="352" y="266"/>
                  </a:lnTo>
                  <a:lnTo>
                    <a:pt x="354" y="271"/>
                  </a:lnTo>
                  <a:lnTo>
                    <a:pt x="354" y="275"/>
                  </a:lnTo>
                  <a:lnTo>
                    <a:pt x="354" y="281"/>
                  </a:lnTo>
                  <a:lnTo>
                    <a:pt x="352" y="287"/>
                  </a:lnTo>
                  <a:lnTo>
                    <a:pt x="350" y="291"/>
                  </a:lnTo>
                  <a:lnTo>
                    <a:pt x="344" y="296"/>
                  </a:lnTo>
                  <a:lnTo>
                    <a:pt x="338" y="302"/>
                  </a:lnTo>
                  <a:lnTo>
                    <a:pt x="331" y="306"/>
                  </a:lnTo>
                  <a:lnTo>
                    <a:pt x="321" y="312"/>
                  </a:lnTo>
                  <a:lnTo>
                    <a:pt x="321" y="312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7"/>
            <p:cNvSpPr/>
            <p:nvPr/>
          </p:nvSpPr>
          <p:spPr bwMode="auto">
            <a:xfrm>
              <a:off x="5551488" y="2197100"/>
              <a:ext cx="192088" cy="149225"/>
            </a:xfrm>
            <a:custGeom>
              <a:gdLst>
                <a:gd name="T0" fmla="*/ 0 w 241"/>
                <a:gd name="T1" fmla="*/ 170 h 188"/>
                <a:gd name="T2" fmla="*/ 29 w 241"/>
                <a:gd name="T3" fmla="*/ 151 h 188"/>
                <a:gd name="T4" fmla="*/ 54 w 241"/>
                <a:gd name="T5" fmla="*/ 136 h 188"/>
                <a:gd name="T6" fmla="*/ 75 w 241"/>
                <a:gd name="T7" fmla="*/ 121 h 188"/>
                <a:gd name="T8" fmla="*/ 96 w 241"/>
                <a:gd name="T9" fmla="*/ 107 h 188"/>
                <a:gd name="T10" fmla="*/ 111 w 241"/>
                <a:gd name="T11" fmla="*/ 96 h 188"/>
                <a:gd name="T12" fmla="*/ 127 w 241"/>
                <a:gd name="T13" fmla="*/ 84 h 188"/>
                <a:gd name="T14" fmla="*/ 138 w 241"/>
                <a:gd name="T15" fmla="*/ 75 h 188"/>
                <a:gd name="T16" fmla="*/ 146 w 241"/>
                <a:gd name="T17" fmla="*/ 65 h 188"/>
                <a:gd name="T18" fmla="*/ 157 w 241"/>
                <a:gd name="T19" fmla="*/ 50 h 188"/>
                <a:gd name="T20" fmla="*/ 163 w 241"/>
                <a:gd name="T21" fmla="*/ 39 h 188"/>
                <a:gd name="T22" fmla="*/ 165 w 241"/>
                <a:gd name="T23" fmla="*/ 27 h 188"/>
                <a:gd name="T24" fmla="*/ 163 w 241"/>
                <a:gd name="T25" fmla="*/ 20 h 188"/>
                <a:gd name="T26" fmla="*/ 161 w 241"/>
                <a:gd name="T27" fmla="*/ 14 h 188"/>
                <a:gd name="T28" fmla="*/ 161 w 241"/>
                <a:gd name="T29" fmla="*/ 10 h 188"/>
                <a:gd name="T30" fmla="*/ 163 w 241"/>
                <a:gd name="T31" fmla="*/ 6 h 188"/>
                <a:gd name="T32" fmla="*/ 169 w 241"/>
                <a:gd name="T33" fmla="*/ 2 h 188"/>
                <a:gd name="T34" fmla="*/ 176 w 241"/>
                <a:gd name="T35" fmla="*/ 0 h 188"/>
                <a:gd name="T36" fmla="*/ 186 w 241"/>
                <a:gd name="T37" fmla="*/ 4 h 188"/>
                <a:gd name="T38" fmla="*/ 197 w 241"/>
                <a:gd name="T39" fmla="*/ 12 h 188"/>
                <a:gd name="T40" fmla="*/ 212 w 241"/>
                <a:gd name="T41" fmla="*/ 20 h 188"/>
                <a:gd name="T42" fmla="*/ 226 w 241"/>
                <a:gd name="T43" fmla="*/ 31 h 188"/>
                <a:gd name="T44" fmla="*/ 234 w 241"/>
                <a:gd name="T45" fmla="*/ 41 h 188"/>
                <a:gd name="T46" fmla="*/ 239 w 241"/>
                <a:gd name="T47" fmla="*/ 48 h 188"/>
                <a:gd name="T48" fmla="*/ 241 w 241"/>
                <a:gd name="T49" fmla="*/ 56 h 188"/>
                <a:gd name="T50" fmla="*/ 235 w 241"/>
                <a:gd name="T51" fmla="*/ 67 h 188"/>
                <a:gd name="T52" fmla="*/ 224 w 241"/>
                <a:gd name="T53" fmla="*/ 79 h 188"/>
                <a:gd name="T54" fmla="*/ 207 w 241"/>
                <a:gd name="T55" fmla="*/ 90 h 188"/>
                <a:gd name="T56" fmla="*/ 186 w 241"/>
                <a:gd name="T57" fmla="*/ 105 h 188"/>
                <a:gd name="T58" fmla="*/ 172 w 241"/>
                <a:gd name="T59" fmla="*/ 115 h 188"/>
                <a:gd name="T60" fmla="*/ 157 w 241"/>
                <a:gd name="T61" fmla="*/ 125 h 188"/>
                <a:gd name="T62" fmla="*/ 140 w 241"/>
                <a:gd name="T63" fmla="*/ 134 h 188"/>
                <a:gd name="T64" fmla="*/ 119 w 241"/>
                <a:gd name="T65" fmla="*/ 144 h 188"/>
                <a:gd name="T66" fmla="*/ 94 w 241"/>
                <a:gd name="T67" fmla="*/ 153 h 188"/>
                <a:gd name="T68" fmla="*/ 69 w 241"/>
                <a:gd name="T69" fmla="*/ 165 h 188"/>
                <a:gd name="T70" fmla="*/ 41 w 241"/>
                <a:gd name="T71" fmla="*/ 176 h 188"/>
                <a:gd name="T72" fmla="*/ 10 w 241"/>
                <a:gd name="T73" fmla="*/ 188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88">
                  <a:moveTo>
                    <a:pt x="10" y="188"/>
                  </a:moveTo>
                  <a:lnTo>
                    <a:pt x="0" y="170"/>
                  </a:lnTo>
                  <a:lnTo>
                    <a:pt x="14" y="161"/>
                  </a:lnTo>
                  <a:lnTo>
                    <a:pt x="29" y="151"/>
                  </a:lnTo>
                  <a:lnTo>
                    <a:pt x="41" y="144"/>
                  </a:lnTo>
                  <a:lnTo>
                    <a:pt x="54" y="136"/>
                  </a:lnTo>
                  <a:lnTo>
                    <a:pt x="65" y="128"/>
                  </a:lnTo>
                  <a:lnTo>
                    <a:pt x="75" y="121"/>
                  </a:lnTo>
                  <a:lnTo>
                    <a:pt x="86" y="113"/>
                  </a:lnTo>
                  <a:lnTo>
                    <a:pt x="96" y="107"/>
                  </a:lnTo>
                  <a:lnTo>
                    <a:pt x="104" y="102"/>
                  </a:lnTo>
                  <a:lnTo>
                    <a:pt x="111" y="96"/>
                  </a:lnTo>
                  <a:lnTo>
                    <a:pt x="119" y="90"/>
                  </a:lnTo>
                  <a:lnTo>
                    <a:pt x="127" y="84"/>
                  </a:lnTo>
                  <a:lnTo>
                    <a:pt x="132" y="79"/>
                  </a:lnTo>
                  <a:lnTo>
                    <a:pt x="138" y="75"/>
                  </a:lnTo>
                  <a:lnTo>
                    <a:pt x="142" y="69"/>
                  </a:lnTo>
                  <a:lnTo>
                    <a:pt x="146" y="65"/>
                  </a:lnTo>
                  <a:lnTo>
                    <a:pt x="151" y="58"/>
                  </a:lnTo>
                  <a:lnTo>
                    <a:pt x="157" y="50"/>
                  </a:lnTo>
                  <a:lnTo>
                    <a:pt x="161" y="44"/>
                  </a:lnTo>
                  <a:lnTo>
                    <a:pt x="163" y="39"/>
                  </a:lnTo>
                  <a:lnTo>
                    <a:pt x="165" y="33"/>
                  </a:lnTo>
                  <a:lnTo>
                    <a:pt x="165" y="27"/>
                  </a:lnTo>
                  <a:lnTo>
                    <a:pt x="165" y="23"/>
                  </a:lnTo>
                  <a:lnTo>
                    <a:pt x="163" y="20"/>
                  </a:lnTo>
                  <a:lnTo>
                    <a:pt x="163" y="18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61" y="10"/>
                  </a:lnTo>
                  <a:lnTo>
                    <a:pt x="161" y="8"/>
                  </a:lnTo>
                  <a:lnTo>
                    <a:pt x="163" y="6"/>
                  </a:lnTo>
                  <a:lnTo>
                    <a:pt x="165" y="4"/>
                  </a:lnTo>
                  <a:lnTo>
                    <a:pt x="169" y="2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0" y="2"/>
                  </a:lnTo>
                  <a:lnTo>
                    <a:pt x="186" y="4"/>
                  </a:lnTo>
                  <a:lnTo>
                    <a:pt x="191" y="8"/>
                  </a:lnTo>
                  <a:lnTo>
                    <a:pt x="197" y="12"/>
                  </a:lnTo>
                  <a:lnTo>
                    <a:pt x="205" y="16"/>
                  </a:lnTo>
                  <a:lnTo>
                    <a:pt x="212" y="20"/>
                  </a:lnTo>
                  <a:lnTo>
                    <a:pt x="220" y="25"/>
                  </a:lnTo>
                  <a:lnTo>
                    <a:pt x="226" y="31"/>
                  </a:lnTo>
                  <a:lnTo>
                    <a:pt x="230" y="35"/>
                  </a:lnTo>
                  <a:lnTo>
                    <a:pt x="234" y="41"/>
                  </a:lnTo>
                  <a:lnTo>
                    <a:pt x="237" y="44"/>
                  </a:lnTo>
                  <a:lnTo>
                    <a:pt x="239" y="48"/>
                  </a:lnTo>
                  <a:lnTo>
                    <a:pt x="239" y="54"/>
                  </a:lnTo>
                  <a:lnTo>
                    <a:pt x="241" y="56"/>
                  </a:lnTo>
                  <a:lnTo>
                    <a:pt x="237" y="62"/>
                  </a:lnTo>
                  <a:lnTo>
                    <a:pt x="235" y="67"/>
                  </a:lnTo>
                  <a:lnTo>
                    <a:pt x="230" y="73"/>
                  </a:lnTo>
                  <a:lnTo>
                    <a:pt x="224" y="79"/>
                  </a:lnTo>
                  <a:lnTo>
                    <a:pt x="216" y="84"/>
                  </a:lnTo>
                  <a:lnTo>
                    <a:pt x="207" y="90"/>
                  </a:lnTo>
                  <a:lnTo>
                    <a:pt x="197" y="98"/>
                  </a:lnTo>
                  <a:lnTo>
                    <a:pt x="186" y="105"/>
                  </a:lnTo>
                  <a:lnTo>
                    <a:pt x="180" y="111"/>
                  </a:lnTo>
                  <a:lnTo>
                    <a:pt x="172" y="115"/>
                  </a:lnTo>
                  <a:lnTo>
                    <a:pt x="165" y="119"/>
                  </a:lnTo>
                  <a:lnTo>
                    <a:pt x="157" y="125"/>
                  </a:lnTo>
                  <a:lnTo>
                    <a:pt x="149" y="128"/>
                  </a:lnTo>
                  <a:lnTo>
                    <a:pt x="140" y="134"/>
                  </a:lnTo>
                  <a:lnTo>
                    <a:pt x="128" y="138"/>
                  </a:lnTo>
                  <a:lnTo>
                    <a:pt x="119" y="144"/>
                  </a:lnTo>
                  <a:lnTo>
                    <a:pt x="107" y="149"/>
                  </a:lnTo>
                  <a:lnTo>
                    <a:pt x="94" y="153"/>
                  </a:lnTo>
                  <a:lnTo>
                    <a:pt x="83" y="159"/>
                  </a:lnTo>
                  <a:lnTo>
                    <a:pt x="69" y="165"/>
                  </a:lnTo>
                  <a:lnTo>
                    <a:pt x="56" y="170"/>
                  </a:lnTo>
                  <a:lnTo>
                    <a:pt x="41" y="176"/>
                  </a:lnTo>
                  <a:lnTo>
                    <a:pt x="25" y="182"/>
                  </a:lnTo>
                  <a:lnTo>
                    <a:pt x="10" y="188"/>
                  </a:lnTo>
                  <a:lnTo>
                    <a:pt x="10" y="188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88"/>
            <p:cNvSpPr/>
            <p:nvPr/>
          </p:nvSpPr>
          <p:spPr bwMode="auto">
            <a:xfrm>
              <a:off x="5113338" y="2482850"/>
              <a:ext cx="790575" cy="106363"/>
            </a:xfrm>
            <a:custGeom>
              <a:gdLst>
                <a:gd name="T0" fmla="*/ 77 w 996"/>
                <a:gd name="T1" fmla="*/ 78 h 133"/>
                <a:gd name="T2" fmla="*/ 184 w 996"/>
                <a:gd name="T3" fmla="*/ 68 h 133"/>
                <a:gd name="T4" fmla="*/ 281 w 996"/>
                <a:gd name="T5" fmla="*/ 59 h 133"/>
                <a:gd name="T6" fmla="*/ 329 w 996"/>
                <a:gd name="T7" fmla="*/ 55 h 133"/>
                <a:gd name="T8" fmla="*/ 382 w 996"/>
                <a:gd name="T9" fmla="*/ 49 h 133"/>
                <a:gd name="T10" fmla="*/ 444 w 996"/>
                <a:gd name="T11" fmla="*/ 43 h 133"/>
                <a:gd name="T12" fmla="*/ 512 w 996"/>
                <a:gd name="T13" fmla="*/ 36 h 133"/>
                <a:gd name="T14" fmla="*/ 585 w 996"/>
                <a:gd name="T15" fmla="*/ 26 h 133"/>
                <a:gd name="T16" fmla="*/ 661 w 996"/>
                <a:gd name="T17" fmla="*/ 17 h 133"/>
                <a:gd name="T18" fmla="*/ 726 w 996"/>
                <a:gd name="T19" fmla="*/ 11 h 133"/>
                <a:gd name="T20" fmla="*/ 782 w 996"/>
                <a:gd name="T21" fmla="*/ 5 h 133"/>
                <a:gd name="T22" fmla="*/ 824 w 996"/>
                <a:gd name="T23" fmla="*/ 1 h 133"/>
                <a:gd name="T24" fmla="*/ 854 w 996"/>
                <a:gd name="T25" fmla="*/ 0 h 133"/>
                <a:gd name="T26" fmla="*/ 892 w 996"/>
                <a:gd name="T27" fmla="*/ 0 h 133"/>
                <a:gd name="T28" fmla="*/ 952 w 996"/>
                <a:gd name="T29" fmla="*/ 13 h 133"/>
                <a:gd name="T30" fmla="*/ 984 w 996"/>
                <a:gd name="T31" fmla="*/ 40 h 133"/>
                <a:gd name="T32" fmla="*/ 994 w 996"/>
                <a:gd name="T33" fmla="*/ 59 h 133"/>
                <a:gd name="T34" fmla="*/ 994 w 996"/>
                <a:gd name="T35" fmla="*/ 68 h 133"/>
                <a:gd name="T36" fmla="*/ 992 w 996"/>
                <a:gd name="T37" fmla="*/ 72 h 133"/>
                <a:gd name="T38" fmla="*/ 984 w 996"/>
                <a:gd name="T39" fmla="*/ 72 h 133"/>
                <a:gd name="T40" fmla="*/ 971 w 996"/>
                <a:gd name="T41" fmla="*/ 70 h 133"/>
                <a:gd name="T42" fmla="*/ 956 w 996"/>
                <a:gd name="T43" fmla="*/ 68 h 133"/>
                <a:gd name="T44" fmla="*/ 933 w 996"/>
                <a:gd name="T45" fmla="*/ 66 h 133"/>
                <a:gd name="T46" fmla="*/ 906 w 996"/>
                <a:gd name="T47" fmla="*/ 64 h 133"/>
                <a:gd name="T48" fmla="*/ 875 w 996"/>
                <a:gd name="T49" fmla="*/ 61 h 133"/>
                <a:gd name="T50" fmla="*/ 849 w 996"/>
                <a:gd name="T51" fmla="*/ 61 h 133"/>
                <a:gd name="T52" fmla="*/ 828 w 996"/>
                <a:gd name="T53" fmla="*/ 59 h 133"/>
                <a:gd name="T54" fmla="*/ 810 w 996"/>
                <a:gd name="T55" fmla="*/ 59 h 133"/>
                <a:gd name="T56" fmla="*/ 799 w 996"/>
                <a:gd name="T57" fmla="*/ 59 h 133"/>
                <a:gd name="T58" fmla="*/ 786 w 996"/>
                <a:gd name="T59" fmla="*/ 59 h 133"/>
                <a:gd name="T60" fmla="*/ 764 w 996"/>
                <a:gd name="T61" fmla="*/ 59 h 133"/>
                <a:gd name="T62" fmla="*/ 734 w 996"/>
                <a:gd name="T63" fmla="*/ 63 h 133"/>
                <a:gd name="T64" fmla="*/ 690 w 996"/>
                <a:gd name="T65" fmla="*/ 64 h 133"/>
                <a:gd name="T66" fmla="*/ 636 w 996"/>
                <a:gd name="T67" fmla="*/ 68 h 133"/>
                <a:gd name="T68" fmla="*/ 572 w 996"/>
                <a:gd name="T69" fmla="*/ 74 h 133"/>
                <a:gd name="T70" fmla="*/ 508 w 996"/>
                <a:gd name="T71" fmla="*/ 78 h 133"/>
                <a:gd name="T72" fmla="*/ 451 w 996"/>
                <a:gd name="T73" fmla="*/ 84 h 133"/>
                <a:gd name="T74" fmla="*/ 400 w 996"/>
                <a:gd name="T75" fmla="*/ 89 h 133"/>
                <a:gd name="T76" fmla="*/ 354 w 996"/>
                <a:gd name="T77" fmla="*/ 93 h 133"/>
                <a:gd name="T78" fmla="*/ 314 w 996"/>
                <a:gd name="T79" fmla="*/ 99 h 133"/>
                <a:gd name="T80" fmla="*/ 241 w 996"/>
                <a:gd name="T81" fmla="*/ 110 h 133"/>
                <a:gd name="T82" fmla="*/ 180 w 996"/>
                <a:gd name="T83" fmla="*/ 120 h 133"/>
                <a:gd name="T84" fmla="*/ 123 w 996"/>
                <a:gd name="T85" fmla="*/ 129 h 133"/>
                <a:gd name="T86" fmla="*/ 81 w 996"/>
                <a:gd name="T87" fmla="*/ 133 h 133"/>
                <a:gd name="T88" fmla="*/ 65 w 996"/>
                <a:gd name="T89" fmla="*/ 133 h 133"/>
                <a:gd name="T90" fmla="*/ 56 w 996"/>
                <a:gd name="T91" fmla="*/ 131 h 133"/>
                <a:gd name="T92" fmla="*/ 46 w 996"/>
                <a:gd name="T93" fmla="*/ 129 h 133"/>
                <a:gd name="T94" fmla="*/ 29 w 996"/>
                <a:gd name="T95" fmla="*/ 116 h 133"/>
                <a:gd name="T96" fmla="*/ 8 w 996"/>
                <a:gd name="T97" fmla="*/ 95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6" h="133">
                  <a:moveTo>
                    <a:pt x="0" y="85"/>
                  </a:moveTo>
                  <a:lnTo>
                    <a:pt x="39" y="82"/>
                  </a:lnTo>
                  <a:lnTo>
                    <a:pt x="77" y="78"/>
                  </a:lnTo>
                  <a:lnTo>
                    <a:pt x="113" y="76"/>
                  </a:lnTo>
                  <a:lnTo>
                    <a:pt x="149" y="72"/>
                  </a:lnTo>
                  <a:lnTo>
                    <a:pt x="184" y="68"/>
                  </a:lnTo>
                  <a:lnTo>
                    <a:pt x="218" y="64"/>
                  </a:lnTo>
                  <a:lnTo>
                    <a:pt x="251" y="63"/>
                  </a:lnTo>
                  <a:lnTo>
                    <a:pt x="281" y="59"/>
                  </a:lnTo>
                  <a:lnTo>
                    <a:pt x="296" y="57"/>
                  </a:lnTo>
                  <a:lnTo>
                    <a:pt x="312" y="57"/>
                  </a:lnTo>
                  <a:lnTo>
                    <a:pt x="329" y="55"/>
                  </a:lnTo>
                  <a:lnTo>
                    <a:pt x="346" y="53"/>
                  </a:lnTo>
                  <a:lnTo>
                    <a:pt x="363" y="51"/>
                  </a:lnTo>
                  <a:lnTo>
                    <a:pt x="382" y="49"/>
                  </a:lnTo>
                  <a:lnTo>
                    <a:pt x="402" y="47"/>
                  </a:lnTo>
                  <a:lnTo>
                    <a:pt x="423" y="45"/>
                  </a:lnTo>
                  <a:lnTo>
                    <a:pt x="444" y="43"/>
                  </a:lnTo>
                  <a:lnTo>
                    <a:pt x="466" y="40"/>
                  </a:lnTo>
                  <a:lnTo>
                    <a:pt x="487" y="38"/>
                  </a:lnTo>
                  <a:lnTo>
                    <a:pt x="512" y="36"/>
                  </a:lnTo>
                  <a:lnTo>
                    <a:pt x="535" y="32"/>
                  </a:lnTo>
                  <a:lnTo>
                    <a:pt x="560" y="28"/>
                  </a:lnTo>
                  <a:lnTo>
                    <a:pt x="585" y="26"/>
                  </a:lnTo>
                  <a:lnTo>
                    <a:pt x="612" y="22"/>
                  </a:lnTo>
                  <a:lnTo>
                    <a:pt x="636" y="21"/>
                  </a:lnTo>
                  <a:lnTo>
                    <a:pt x="661" y="17"/>
                  </a:lnTo>
                  <a:lnTo>
                    <a:pt x="684" y="15"/>
                  </a:lnTo>
                  <a:lnTo>
                    <a:pt x="707" y="13"/>
                  </a:lnTo>
                  <a:lnTo>
                    <a:pt x="726" y="11"/>
                  </a:lnTo>
                  <a:lnTo>
                    <a:pt x="745" y="9"/>
                  </a:lnTo>
                  <a:lnTo>
                    <a:pt x="764" y="7"/>
                  </a:lnTo>
                  <a:lnTo>
                    <a:pt x="782" y="5"/>
                  </a:lnTo>
                  <a:lnTo>
                    <a:pt x="797" y="5"/>
                  </a:lnTo>
                  <a:lnTo>
                    <a:pt x="810" y="3"/>
                  </a:lnTo>
                  <a:lnTo>
                    <a:pt x="824" y="1"/>
                  </a:lnTo>
                  <a:lnTo>
                    <a:pt x="835" y="1"/>
                  </a:lnTo>
                  <a:lnTo>
                    <a:pt x="847" y="0"/>
                  </a:lnTo>
                  <a:lnTo>
                    <a:pt x="854" y="0"/>
                  </a:lnTo>
                  <a:lnTo>
                    <a:pt x="862" y="0"/>
                  </a:lnTo>
                  <a:lnTo>
                    <a:pt x="870" y="0"/>
                  </a:lnTo>
                  <a:lnTo>
                    <a:pt x="892" y="0"/>
                  </a:lnTo>
                  <a:lnTo>
                    <a:pt x="914" y="3"/>
                  </a:lnTo>
                  <a:lnTo>
                    <a:pt x="933" y="7"/>
                  </a:lnTo>
                  <a:lnTo>
                    <a:pt x="952" y="13"/>
                  </a:lnTo>
                  <a:lnTo>
                    <a:pt x="963" y="22"/>
                  </a:lnTo>
                  <a:lnTo>
                    <a:pt x="975" y="32"/>
                  </a:lnTo>
                  <a:lnTo>
                    <a:pt x="984" y="40"/>
                  </a:lnTo>
                  <a:lnTo>
                    <a:pt x="992" y="49"/>
                  </a:lnTo>
                  <a:lnTo>
                    <a:pt x="994" y="55"/>
                  </a:lnTo>
                  <a:lnTo>
                    <a:pt x="994" y="59"/>
                  </a:lnTo>
                  <a:lnTo>
                    <a:pt x="994" y="63"/>
                  </a:lnTo>
                  <a:lnTo>
                    <a:pt x="996" y="66"/>
                  </a:lnTo>
                  <a:lnTo>
                    <a:pt x="994" y="68"/>
                  </a:lnTo>
                  <a:lnTo>
                    <a:pt x="994" y="70"/>
                  </a:lnTo>
                  <a:lnTo>
                    <a:pt x="994" y="72"/>
                  </a:lnTo>
                  <a:lnTo>
                    <a:pt x="992" y="72"/>
                  </a:lnTo>
                  <a:lnTo>
                    <a:pt x="990" y="72"/>
                  </a:lnTo>
                  <a:lnTo>
                    <a:pt x="986" y="72"/>
                  </a:lnTo>
                  <a:lnTo>
                    <a:pt x="984" y="72"/>
                  </a:lnTo>
                  <a:lnTo>
                    <a:pt x="980" y="72"/>
                  </a:lnTo>
                  <a:lnTo>
                    <a:pt x="977" y="70"/>
                  </a:lnTo>
                  <a:lnTo>
                    <a:pt x="971" y="70"/>
                  </a:lnTo>
                  <a:lnTo>
                    <a:pt x="967" y="70"/>
                  </a:lnTo>
                  <a:lnTo>
                    <a:pt x="961" y="68"/>
                  </a:lnTo>
                  <a:lnTo>
                    <a:pt x="956" y="68"/>
                  </a:lnTo>
                  <a:lnTo>
                    <a:pt x="948" y="68"/>
                  </a:lnTo>
                  <a:lnTo>
                    <a:pt x="940" y="66"/>
                  </a:lnTo>
                  <a:lnTo>
                    <a:pt x="933" y="66"/>
                  </a:lnTo>
                  <a:lnTo>
                    <a:pt x="925" y="66"/>
                  </a:lnTo>
                  <a:lnTo>
                    <a:pt x="915" y="64"/>
                  </a:lnTo>
                  <a:lnTo>
                    <a:pt x="906" y="64"/>
                  </a:lnTo>
                  <a:lnTo>
                    <a:pt x="896" y="63"/>
                  </a:lnTo>
                  <a:lnTo>
                    <a:pt x="885" y="63"/>
                  </a:lnTo>
                  <a:lnTo>
                    <a:pt x="875" y="61"/>
                  </a:lnTo>
                  <a:lnTo>
                    <a:pt x="866" y="61"/>
                  </a:lnTo>
                  <a:lnTo>
                    <a:pt x="858" y="61"/>
                  </a:lnTo>
                  <a:lnTo>
                    <a:pt x="849" y="61"/>
                  </a:lnTo>
                  <a:lnTo>
                    <a:pt x="841" y="59"/>
                  </a:lnTo>
                  <a:lnTo>
                    <a:pt x="833" y="59"/>
                  </a:lnTo>
                  <a:lnTo>
                    <a:pt x="828" y="59"/>
                  </a:lnTo>
                  <a:lnTo>
                    <a:pt x="822" y="59"/>
                  </a:lnTo>
                  <a:lnTo>
                    <a:pt x="816" y="59"/>
                  </a:lnTo>
                  <a:lnTo>
                    <a:pt x="810" y="59"/>
                  </a:lnTo>
                  <a:lnTo>
                    <a:pt x="807" y="59"/>
                  </a:lnTo>
                  <a:lnTo>
                    <a:pt x="803" y="59"/>
                  </a:lnTo>
                  <a:lnTo>
                    <a:pt x="799" y="59"/>
                  </a:lnTo>
                  <a:lnTo>
                    <a:pt x="793" y="59"/>
                  </a:lnTo>
                  <a:lnTo>
                    <a:pt x="789" y="59"/>
                  </a:lnTo>
                  <a:lnTo>
                    <a:pt x="786" y="59"/>
                  </a:lnTo>
                  <a:lnTo>
                    <a:pt x="780" y="59"/>
                  </a:lnTo>
                  <a:lnTo>
                    <a:pt x="772" y="59"/>
                  </a:lnTo>
                  <a:lnTo>
                    <a:pt x="764" y="59"/>
                  </a:lnTo>
                  <a:lnTo>
                    <a:pt x="755" y="61"/>
                  </a:lnTo>
                  <a:lnTo>
                    <a:pt x="745" y="61"/>
                  </a:lnTo>
                  <a:lnTo>
                    <a:pt x="734" y="63"/>
                  </a:lnTo>
                  <a:lnTo>
                    <a:pt x="721" y="63"/>
                  </a:lnTo>
                  <a:lnTo>
                    <a:pt x="707" y="64"/>
                  </a:lnTo>
                  <a:lnTo>
                    <a:pt x="690" y="64"/>
                  </a:lnTo>
                  <a:lnTo>
                    <a:pt x="675" y="66"/>
                  </a:lnTo>
                  <a:lnTo>
                    <a:pt x="656" y="66"/>
                  </a:lnTo>
                  <a:lnTo>
                    <a:pt x="636" y="68"/>
                  </a:lnTo>
                  <a:lnTo>
                    <a:pt x="615" y="70"/>
                  </a:lnTo>
                  <a:lnTo>
                    <a:pt x="593" y="72"/>
                  </a:lnTo>
                  <a:lnTo>
                    <a:pt x="572" y="74"/>
                  </a:lnTo>
                  <a:lnTo>
                    <a:pt x="549" y="76"/>
                  </a:lnTo>
                  <a:lnTo>
                    <a:pt x="528" y="78"/>
                  </a:lnTo>
                  <a:lnTo>
                    <a:pt x="508" y="78"/>
                  </a:lnTo>
                  <a:lnTo>
                    <a:pt x="487" y="80"/>
                  </a:lnTo>
                  <a:lnTo>
                    <a:pt x="468" y="82"/>
                  </a:lnTo>
                  <a:lnTo>
                    <a:pt x="451" y="84"/>
                  </a:lnTo>
                  <a:lnTo>
                    <a:pt x="432" y="85"/>
                  </a:lnTo>
                  <a:lnTo>
                    <a:pt x="415" y="87"/>
                  </a:lnTo>
                  <a:lnTo>
                    <a:pt x="400" y="89"/>
                  </a:lnTo>
                  <a:lnTo>
                    <a:pt x="384" y="91"/>
                  </a:lnTo>
                  <a:lnTo>
                    <a:pt x="369" y="93"/>
                  </a:lnTo>
                  <a:lnTo>
                    <a:pt x="354" y="93"/>
                  </a:lnTo>
                  <a:lnTo>
                    <a:pt x="340" y="95"/>
                  </a:lnTo>
                  <a:lnTo>
                    <a:pt x="325" y="97"/>
                  </a:lnTo>
                  <a:lnTo>
                    <a:pt x="314" y="99"/>
                  </a:lnTo>
                  <a:lnTo>
                    <a:pt x="289" y="103"/>
                  </a:lnTo>
                  <a:lnTo>
                    <a:pt x="264" y="107"/>
                  </a:lnTo>
                  <a:lnTo>
                    <a:pt x="241" y="110"/>
                  </a:lnTo>
                  <a:lnTo>
                    <a:pt x="220" y="112"/>
                  </a:lnTo>
                  <a:lnTo>
                    <a:pt x="199" y="116"/>
                  </a:lnTo>
                  <a:lnTo>
                    <a:pt x="180" y="120"/>
                  </a:lnTo>
                  <a:lnTo>
                    <a:pt x="161" y="124"/>
                  </a:lnTo>
                  <a:lnTo>
                    <a:pt x="142" y="126"/>
                  </a:lnTo>
                  <a:lnTo>
                    <a:pt x="123" y="129"/>
                  </a:lnTo>
                  <a:lnTo>
                    <a:pt x="107" y="131"/>
                  </a:lnTo>
                  <a:lnTo>
                    <a:pt x="92" y="133"/>
                  </a:lnTo>
                  <a:lnTo>
                    <a:pt x="81" y="133"/>
                  </a:lnTo>
                  <a:lnTo>
                    <a:pt x="75" y="133"/>
                  </a:lnTo>
                  <a:lnTo>
                    <a:pt x="69" y="133"/>
                  </a:lnTo>
                  <a:lnTo>
                    <a:pt x="65" y="133"/>
                  </a:lnTo>
                  <a:lnTo>
                    <a:pt x="61" y="133"/>
                  </a:lnTo>
                  <a:lnTo>
                    <a:pt x="58" y="133"/>
                  </a:lnTo>
                  <a:lnTo>
                    <a:pt x="56" y="131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46" y="129"/>
                  </a:lnTo>
                  <a:lnTo>
                    <a:pt x="40" y="126"/>
                  </a:lnTo>
                  <a:lnTo>
                    <a:pt x="35" y="122"/>
                  </a:lnTo>
                  <a:lnTo>
                    <a:pt x="29" y="116"/>
                  </a:lnTo>
                  <a:lnTo>
                    <a:pt x="23" y="110"/>
                  </a:lnTo>
                  <a:lnTo>
                    <a:pt x="16" y="103"/>
                  </a:lnTo>
                  <a:lnTo>
                    <a:pt x="8" y="95"/>
                  </a:lnTo>
                  <a:lnTo>
                    <a:pt x="0" y="85"/>
                  </a:lnTo>
                  <a:lnTo>
                    <a:pt x="0" y="8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9"/>
            <p:cNvSpPr/>
            <p:nvPr/>
          </p:nvSpPr>
          <p:spPr bwMode="auto">
            <a:xfrm>
              <a:off x="5541963" y="2439988"/>
              <a:ext cx="76200" cy="387350"/>
            </a:xfrm>
            <a:custGeom>
              <a:gdLst>
                <a:gd name="T0" fmla="*/ 94 w 95"/>
                <a:gd name="T1" fmla="*/ 34 h 487"/>
                <a:gd name="T2" fmla="*/ 95 w 95"/>
                <a:gd name="T3" fmla="*/ 44 h 487"/>
                <a:gd name="T4" fmla="*/ 94 w 95"/>
                <a:gd name="T5" fmla="*/ 57 h 487"/>
                <a:gd name="T6" fmla="*/ 90 w 95"/>
                <a:gd name="T7" fmla="*/ 73 h 487"/>
                <a:gd name="T8" fmla="*/ 88 w 95"/>
                <a:gd name="T9" fmla="*/ 86 h 487"/>
                <a:gd name="T10" fmla="*/ 86 w 95"/>
                <a:gd name="T11" fmla="*/ 99 h 487"/>
                <a:gd name="T12" fmla="*/ 84 w 95"/>
                <a:gd name="T13" fmla="*/ 115 h 487"/>
                <a:gd name="T14" fmla="*/ 84 w 95"/>
                <a:gd name="T15" fmla="*/ 134 h 487"/>
                <a:gd name="T16" fmla="*/ 82 w 95"/>
                <a:gd name="T17" fmla="*/ 157 h 487"/>
                <a:gd name="T18" fmla="*/ 82 w 95"/>
                <a:gd name="T19" fmla="*/ 180 h 487"/>
                <a:gd name="T20" fmla="*/ 82 w 95"/>
                <a:gd name="T21" fmla="*/ 206 h 487"/>
                <a:gd name="T22" fmla="*/ 84 w 95"/>
                <a:gd name="T23" fmla="*/ 237 h 487"/>
                <a:gd name="T24" fmla="*/ 84 w 95"/>
                <a:gd name="T25" fmla="*/ 269 h 487"/>
                <a:gd name="T26" fmla="*/ 84 w 95"/>
                <a:gd name="T27" fmla="*/ 300 h 487"/>
                <a:gd name="T28" fmla="*/ 84 w 95"/>
                <a:gd name="T29" fmla="*/ 329 h 487"/>
                <a:gd name="T30" fmla="*/ 84 w 95"/>
                <a:gd name="T31" fmla="*/ 355 h 487"/>
                <a:gd name="T32" fmla="*/ 84 w 95"/>
                <a:gd name="T33" fmla="*/ 378 h 487"/>
                <a:gd name="T34" fmla="*/ 82 w 95"/>
                <a:gd name="T35" fmla="*/ 399 h 487"/>
                <a:gd name="T36" fmla="*/ 82 w 95"/>
                <a:gd name="T37" fmla="*/ 416 h 487"/>
                <a:gd name="T38" fmla="*/ 80 w 95"/>
                <a:gd name="T39" fmla="*/ 432 h 487"/>
                <a:gd name="T40" fmla="*/ 78 w 95"/>
                <a:gd name="T41" fmla="*/ 449 h 487"/>
                <a:gd name="T42" fmla="*/ 73 w 95"/>
                <a:gd name="T43" fmla="*/ 468 h 487"/>
                <a:gd name="T44" fmla="*/ 69 w 95"/>
                <a:gd name="T45" fmla="*/ 481 h 487"/>
                <a:gd name="T46" fmla="*/ 63 w 95"/>
                <a:gd name="T47" fmla="*/ 487 h 487"/>
                <a:gd name="T48" fmla="*/ 59 w 95"/>
                <a:gd name="T49" fmla="*/ 487 h 487"/>
                <a:gd name="T50" fmla="*/ 55 w 95"/>
                <a:gd name="T51" fmla="*/ 481 h 487"/>
                <a:gd name="T52" fmla="*/ 48 w 95"/>
                <a:gd name="T53" fmla="*/ 468 h 487"/>
                <a:gd name="T54" fmla="*/ 42 w 95"/>
                <a:gd name="T55" fmla="*/ 449 h 487"/>
                <a:gd name="T56" fmla="*/ 36 w 95"/>
                <a:gd name="T57" fmla="*/ 432 h 487"/>
                <a:gd name="T58" fmla="*/ 34 w 95"/>
                <a:gd name="T59" fmla="*/ 415 h 487"/>
                <a:gd name="T60" fmla="*/ 32 w 95"/>
                <a:gd name="T61" fmla="*/ 395 h 487"/>
                <a:gd name="T62" fmla="*/ 31 w 95"/>
                <a:gd name="T63" fmla="*/ 371 h 487"/>
                <a:gd name="T64" fmla="*/ 29 w 95"/>
                <a:gd name="T65" fmla="*/ 344 h 487"/>
                <a:gd name="T66" fmla="*/ 27 w 95"/>
                <a:gd name="T67" fmla="*/ 311 h 487"/>
                <a:gd name="T68" fmla="*/ 27 w 95"/>
                <a:gd name="T69" fmla="*/ 277 h 487"/>
                <a:gd name="T70" fmla="*/ 25 w 95"/>
                <a:gd name="T71" fmla="*/ 237 h 487"/>
                <a:gd name="T72" fmla="*/ 25 w 95"/>
                <a:gd name="T73" fmla="*/ 195 h 487"/>
                <a:gd name="T74" fmla="*/ 25 w 95"/>
                <a:gd name="T75" fmla="*/ 159 h 487"/>
                <a:gd name="T76" fmla="*/ 25 w 95"/>
                <a:gd name="T77" fmla="*/ 124 h 487"/>
                <a:gd name="T78" fmla="*/ 23 w 95"/>
                <a:gd name="T79" fmla="*/ 97 h 487"/>
                <a:gd name="T80" fmla="*/ 21 w 95"/>
                <a:gd name="T81" fmla="*/ 73 h 487"/>
                <a:gd name="T82" fmla="*/ 19 w 95"/>
                <a:gd name="T83" fmla="*/ 54 h 487"/>
                <a:gd name="T84" fmla="*/ 17 w 95"/>
                <a:gd name="T85" fmla="*/ 40 h 487"/>
                <a:gd name="T86" fmla="*/ 13 w 95"/>
                <a:gd name="T87" fmla="*/ 29 h 487"/>
                <a:gd name="T88" fmla="*/ 8 w 95"/>
                <a:gd name="T89" fmla="*/ 23 h 487"/>
                <a:gd name="T90" fmla="*/ 2 w 95"/>
                <a:gd name="T91" fmla="*/ 17 h 487"/>
                <a:gd name="T92" fmla="*/ 0 w 95"/>
                <a:gd name="T93" fmla="*/ 12 h 487"/>
                <a:gd name="T94" fmla="*/ 2 w 95"/>
                <a:gd name="T95" fmla="*/ 6 h 487"/>
                <a:gd name="T96" fmla="*/ 6 w 95"/>
                <a:gd name="T97" fmla="*/ 2 h 487"/>
                <a:gd name="T98" fmla="*/ 13 w 95"/>
                <a:gd name="T99" fmla="*/ 0 h 487"/>
                <a:gd name="T100" fmla="*/ 27 w 95"/>
                <a:gd name="T101" fmla="*/ 0 h 487"/>
                <a:gd name="T102" fmla="*/ 42 w 95"/>
                <a:gd name="T103" fmla="*/ 2 h 487"/>
                <a:gd name="T104" fmla="*/ 61 w 95"/>
                <a:gd name="T105" fmla="*/ 8 h 487"/>
                <a:gd name="T106" fmla="*/ 74 w 95"/>
                <a:gd name="T107" fmla="*/ 13 h 487"/>
                <a:gd name="T108" fmla="*/ 84 w 95"/>
                <a:gd name="T109" fmla="*/ 21 h 487"/>
                <a:gd name="T110" fmla="*/ 92 w 95"/>
                <a:gd name="T111" fmla="*/ 27 h 487"/>
                <a:gd name="T112" fmla="*/ 94 w 95"/>
                <a:gd name="T113" fmla="*/ 31 h 4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487">
                  <a:moveTo>
                    <a:pt x="94" y="31"/>
                  </a:moveTo>
                  <a:lnTo>
                    <a:pt x="94" y="34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4" y="52"/>
                  </a:lnTo>
                  <a:lnTo>
                    <a:pt x="94" y="57"/>
                  </a:lnTo>
                  <a:lnTo>
                    <a:pt x="92" y="65"/>
                  </a:lnTo>
                  <a:lnTo>
                    <a:pt x="90" y="73"/>
                  </a:lnTo>
                  <a:lnTo>
                    <a:pt x="88" y="80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4" y="115"/>
                  </a:lnTo>
                  <a:lnTo>
                    <a:pt x="84" y="124"/>
                  </a:lnTo>
                  <a:lnTo>
                    <a:pt x="84" y="134"/>
                  </a:lnTo>
                  <a:lnTo>
                    <a:pt x="82" y="145"/>
                  </a:lnTo>
                  <a:lnTo>
                    <a:pt x="82" y="157"/>
                  </a:lnTo>
                  <a:lnTo>
                    <a:pt x="82" y="168"/>
                  </a:lnTo>
                  <a:lnTo>
                    <a:pt x="82" y="180"/>
                  </a:lnTo>
                  <a:lnTo>
                    <a:pt x="82" y="193"/>
                  </a:lnTo>
                  <a:lnTo>
                    <a:pt x="82" y="206"/>
                  </a:lnTo>
                  <a:lnTo>
                    <a:pt x="82" y="222"/>
                  </a:lnTo>
                  <a:lnTo>
                    <a:pt x="84" y="237"/>
                  </a:lnTo>
                  <a:lnTo>
                    <a:pt x="84" y="252"/>
                  </a:lnTo>
                  <a:lnTo>
                    <a:pt x="84" y="269"/>
                  </a:lnTo>
                  <a:lnTo>
                    <a:pt x="84" y="285"/>
                  </a:lnTo>
                  <a:lnTo>
                    <a:pt x="84" y="300"/>
                  </a:lnTo>
                  <a:lnTo>
                    <a:pt x="84" y="315"/>
                  </a:lnTo>
                  <a:lnTo>
                    <a:pt x="84" y="329"/>
                  </a:lnTo>
                  <a:lnTo>
                    <a:pt x="84" y="342"/>
                  </a:lnTo>
                  <a:lnTo>
                    <a:pt x="84" y="355"/>
                  </a:lnTo>
                  <a:lnTo>
                    <a:pt x="84" y="367"/>
                  </a:lnTo>
                  <a:lnTo>
                    <a:pt x="84" y="378"/>
                  </a:lnTo>
                  <a:lnTo>
                    <a:pt x="82" y="390"/>
                  </a:lnTo>
                  <a:lnTo>
                    <a:pt x="82" y="399"/>
                  </a:lnTo>
                  <a:lnTo>
                    <a:pt x="82" y="409"/>
                  </a:lnTo>
                  <a:lnTo>
                    <a:pt x="82" y="416"/>
                  </a:lnTo>
                  <a:lnTo>
                    <a:pt x="80" y="424"/>
                  </a:lnTo>
                  <a:lnTo>
                    <a:pt x="80" y="432"/>
                  </a:lnTo>
                  <a:lnTo>
                    <a:pt x="80" y="437"/>
                  </a:lnTo>
                  <a:lnTo>
                    <a:pt x="78" y="449"/>
                  </a:lnTo>
                  <a:lnTo>
                    <a:pt x="74" y="459"/>
                  </a:lnTo>
                  <a:lnTo>
                    <a:pt x="73" y="468"/>
                  </a:lnTo>
                  <a:lnTo>
                    <a:pt x="71" y="476"/>
                  </a:lnTo>
                  <a:lnTo>
                    <a:pt x="69" y="481"/>
                  </a:lnTo>
                  <a:lnTo>
                    <a:pt x="65" y="485"/>
                  </a:lnTo>
                  <a:lnTo>
                    <a:pt x="63" y="487"/>
                  </a:lnTo>
                  <a:lnTo>
                    <a:pt x="61" y="487"/>
                  </a:lnTo>
                  <a:lnTo>
                    <a:pt x="59" y="487"/>
                  </a:lnTo>
                  <a:lnTo>
                    <a:pt x="57" y="485"/>
                  </a:lnTo>
                  <a:lnTo>
                    <a:pt x="55" y="481"/>
                  </a:lnTo>
                  <a:lnTo>
                    <a:pt x="52" y="476"/>
                  </a:lnTo>
                  <a:lnTo>
                    <a:pt x="48" y="468"/>
                  </a:lnTo>
                  <a:lnTo>
                    <a:pt x="46" y="459"/>
                  </a:lnTo>
                  <a:lnTo>
                    <a:pt x="42" y="449"/>
                  </a:lnTo>
                  <a:lnTo>
                    <a:pt x="38" y="437"/>
                  </a:lnTo>
                  <a:lnTo>
                    <a:pt x="36" y="432"/>
                  </a:lnTo>
                  <a:lnTo>
                    <a:pt x="36" y="424"/>
                  </a:lnTo>
                  <a:lnTo>
                    <a:pt x="34" y="415"/>
                  </a:lnTo>
                  <a:lnTo>
                    <a:pt x="32" y="405"/>
                  </a:lnTo>
                  <a:lnTo>
                    <a:pt x="32" y="395"/>
                  </a:lnTo>
                  <a:lnTo>
                    <a:pt x="31" y="384"/>
                  </a:lnTo>
                  <a:lnTo>
                    <a:pt x="31" y="371"/>
                  </a:lnTo>
                  <a:lnTo>
                    <a:pt x="29" y="357"/>
                  </a:lnTo>
                  <a:lnTo>
                    <a:pt x="29" y="344"/>
                  </a:lnTo>
                  <a:lnTo>
                    <a:pt x="27" y="329"/>
                  </a:lnTo>
                  <a:lnTo>
                    <a:pt x="27" y="311"/>
                  </a:lnTo>
                  <a:lnTo>
                    <a:pt x="27" y="294"/>
                  </a:lnTo>
                  <a:lnTo>
                    <a:pt x="27" y="277"/>
                  </a:lnTo>
                  <a:lnTo>
                    <a:pt x="25" y="258"/>
                  </a:lnTo>
                  <a:lnTo>
                    <a:pt x="25" y="237"/>
                  </a:lnTo>
                  <a:lnTo>
                    <a:pt x="25" y="216"/>
                  </a:lnTo>
                  <a:lnTo>
                    <a:pt x="25" y="195"/>
                  </a:lnTo>
                  <a:lnTo>
                    <a:pt x="25" y="176"/>
                  </a:lnTo>
                  <a:lnTo>
                    <a:pt x="25" y="159"/>
                  </a:lnTo>
                  <a:lnTo>
                    <a:pt x="25" y="141"/>
                  </a:lnTo>
                  <a:lnTo>
                    <a:pt x="25" y="124"/>
                  </a:lnTo>
                  <a:lnTo>
                    <a:pt x="23" y="111"/>
                  </a:lnTo>
                  <a:lnTo>
                    <a:pt x="23" y="97"/>
                  </a:lnTo>
                  <a:lnTo>
                    <a:pt x="21" y="84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9" y="54"/>
                  </a:lnTo>
                  <a:lnTo>
                    <a:pt x="17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1" y="27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52" y="4"/>
                  </a:lnTo>
                  <a:lnTo>
                    <a:pt x="61" y="8"/>
                  </a:lnTo>
                  <a:lnTo>
                    <a:pt x="67" y="12"/>
                  </a:lnTo>
                  <a:lnTo>
                    <a:pt x="74" y="13"/>
                  </a:lnTo>
                  <a:lnTo>
                    <a:pt x="80" y="17"/>
                  </a:lnTo>
                  <a:lnTo>
                    <a:pt x="84" y="21"/>
                  </a:lnTo>
                  <a:lnTo>
                    <a:pt x="88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4" y="31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90"/>
            <p:cNvSpPr/>
            <p:nvPr/>
          </p:nvSpPr>
          <p:spPr bwMode="auto">
            <a:xfrm>
              <a:off x="5176838" y="2460625"/>
              <a:ext cx="242888" cy="346075"/>
            </a:xfrm>
            <a:custGeom>
              <a:gdLst>
                <a:gd name="T0" fmla="*/ 215 w 305"/>
                <a:gd name="T1" fmla="*/ 19 h 435"/>
                <a:gd name="T2" fmla="*/ 215 w 305"/>
                <a:gd name="T3" fmla="*/ 9 h 435"/>
                <a:gd name="T4" fmla="*/ 221 w 305"/>
                <a:gd name="T5" fmla="*/ 2 h 435"/>
                <a:gd name="T6" fmla="*/ 227 w 305"/>
                <a:gd name="T7" fmla="*/ 0 h 435"/>
                <a:gd name="T8" fmla="*/ 238 w 305"/>
                <a:gd name="T9" fmla="*/ 0 h 435"/>
                <a:gd name="T10" fmla="*/ 252 w 305"/>
                <a:gd name="T11" fmla="*/ 2 h 435"/>
                <a:gd name="T12" fmla="*/ 267 w 305"/>
                <a:gd name="T13" fmla="*/ 7 h 435"/>
                <a:gd name="T14" fmla="*/ 280 w 305"/>
                <a:gd name="T15" fmla="*/ 13 h 435"/>
                <a:gd name="T16" fmla="*/ 290 w 305"/>
                <a:gd name="T17" fmla="*/ 21 h 435"/>
                <a:gd name="T18" fmla="*/ 298 w 305"/>
                <a:gd name="T19" fmla="*/ 25 h 435"/>
                <a:gd name="T20" fmla="*/ 303 w 305"/>
                <a:gd name="T21" fmla="*/ 30 h 435"/>
                <a:gd name="T22" fmla="*/ 303 w 305"/>
                <a:gd name="T23" fmla="*/ 44 h 435"/>
                <a:gd name="T24" fmla="*/ 303 w 305"/>
                <a:gd name="T25" fmla="*/ 59 h 435"/>
                <a:gd name="T26" fmla="*/ 299 w 305"/>
                <a:gd name="T27" fmla="*/ 74 h 435"/>
                <a:gd name="T28" fmla="*/ 296 w 305"/>
                <a:gd name="T29" fmla="*/ 93 h 435"/>
                <a:gd name="T30" fmla="*/ 292 w 305"/>
                <a:gd name="T31" fmla="*/ 114 h 435"/>
                <a:gd name="T32" fmla="*/ 288 w 305"/>
                <a:gd name="T33" fmla="*/ 139 h 435"/>
                <a:gd name="T34" fmla="*/ 282 w 305"/>
                <a:gd name="T35" fmla="*/ 166 h 435"/>
                <a:gd name="T36" fmla="*/ 269 w 305"/>
                <a:gd name="T37" fmla="*/ 206 h 435"/>
                <a:gd name="T38" fmla="*/ 252 w 305"/>
                <a:gd name="T39" fmla="*/ 242 h 435"/>
                <a:gd name="T40" fmla="*/ 235 w 305"/>
                <a:gd name="T41" fmla="*/ 267 h 435"/>
                <a:gd name="T42" fmla="*/ 214 w 305"/>
                <a:gd name="T43" fmla="*/ 294 h 435"/>
                <a:gd name="T44" fmla="*/ 191 w 305"/>
                <a:gd name="T45" fmla="*/ 321 h 435"/>
                <a:gd name="T46" fmla="*/ 162 w 305"/>
                <a:gd name="T47" fmla="*/ 347 h 435"/>
                <a:gd name="T48" fmla="*/ 133 w 305"/>
                <a:gd name="T49" fmla="*/ 370 h 435"/>
                <a:gd name="T50" fmla="*/ 105 w 305"/>
                <a:gd name="T51" fmla="*/ 391 h 435"/>
                <a:gd name="T52" fmla="*/ 78 w 305"/>
                <a:gd name="T53" fmla="*/ 409 h 435"/>
                <a:gd name="T54" fmla="*/ 57 w 305"/>
                <a:gd name="T55" fmla="*/ 418 h 435"/>
                <a:gd name="T56" fmla="*/ 44 w 305"/>
                <a:gd name="T57" fmla="*/ 422 h 435"/>
                <a:gd name="T58" fmla="*/ 28 w 305"/>
                <a:gd name="T59" fmla="*/ 428 h 435"/>
                <a:gd name="T60" fmla="*/ 13 w 305"/>
                <a:gd name="T61" fmla="*/ 433 h 435"/>
                <a:gd name="T62" fmla="*/ 3 w 305"/>
                <a:gd name="T63" fmla="*/ 435 h 435"/>
                <a:gd name="T64" fmla="*/ 0 w 305"/>
                <a:gd name="T65" fmla="*/ 432 h 435"/>
                <a:gd name="T66" fmla="*/ 3 w 305"/>
                <a:gd name="T67" fmla="*/ 426 h 435"/>
                <a:gd name="T68" fmla="*/ 15 w 305"/>
                <a:gd name="T69" fmla="*/ 416 h 435"/>
                <a:gd name="T70" fmla="*/ 30 w 305"/>
                <a:gd name="T71" fmla="*/ 405 h 435"/>
                <a:gd name="T72" fmla="*/ 53 w 305"/>
                <a:gd name="T73" fmla="*/ 389 h 435"/>
                <a:gd name="T74" fmla="*/ 74 w 305"/>
                <a:gd name="T75" fmla="*/ 372 h 435"/>
                <a:gd name="T76" fmla="*/ 99 w 305"/>
                <a:gd name="T77" fmla="*/ 349 h 435"/>
                <a:gd name="T78" fmla="*/ 128 w 305"/>
                <a:gd name="T79" fmla="*/ 323 h 435"/>
                <a:gd name="T80" fmla="*/ 154 w 305"/>
                <a:gd name="T81" fmla="*/ 292 h 435"/>
                <a:gd name="T82" fmla="*/ 177 w 305"/>
                <a:gd name="T83" fmla="*/ 261 h 435"/>
                <a:gd name="T84" fmla="*/ 194 w 305"/>
                <a:gd name="T85" fmla="*/ 231 h 435"/>
                <a:gd name="T86" fmla="*/ 208 w 305"/>
                <a:gd name="T87" fmla="*/ 202 h 435"/>
                <a:gd name="T88" fmla="*/ 219 w 305"/>
                <a:gd name="T89" fmla="*/ 164 h 435"/>
                <a:gd name="T90" fmla="*/ 229 w 305"/>
                <a:gd name="T91" fmla="*/ 111 h 435"/>
                <a:gd name="T92" fmla="*/ 233 w 305"/>
                <a:gd name="T93" fmla="*/ 69 h 435"/>
                <a:gd name="T94" fmla="*/ 231 w 305"/>
                <a:gd name="T95" fmla="*/ 48 h 435"/>
                <a:gd name="T96" fmla="*/ 227 w 305"/>
                <a:gd name="T97" fmla="*/ 32 h 435"/>
                <a:gd name="T98" fmla="*/ 221 w 305"/>
                <a:gd name="T99" fmla="*/ 25 h 435"/>
                <a:gd name="T100" fmla="*/ 219 w 305"/>
                <a:gd name="T101" fmla="*/ 23 h 4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5" h="435">
                  <a:moveTo>
                    <a:pt x="219" y="23"/>
                  </a:moveTo>
                  <a:lnTo>
                    <a:pt x="215" y="19"/>
                  </a:lnTo>
                  <a:lnTo>
                    <a:pt x="215" y="15"/>
                  </a:lnTo>
                  <a:lnTo>
                    <a:pt x="215" y="9"/>
                  </a:lnTo>
                  <a:lnTo>
                    <a:pt x="219" y="4"/>
                  </a:lnTo>
                  <a:lnTo>
                    <a:pt x="221" y="2"/>
                  </a:lnTo>
                  <a:lnTo>
                    <a:pt x="223" y="2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4" y="2"/>
                  </a:lnTo>
                  <a:lnTo>
                    <a:pt x="252" y="2"/>
                  </a:lnTo>
                  <a:lnTo>
                    <a:pt x="259" y="4"/>
                  </a:lnTo>
                  <a:lnTo>
                    <a:pt x="267" y="7"/>
                  </a:lnTo>
                  <a:lnTo>
                    <a:pt x="275" y="11"/>
                  </a:lnTo>
                  <a:lnTo>
                    <a:pt x="280" y="13"/>
                  </a:lnTo>
                  <a:lnTo>
                    <a:pt x="286" y="17"/>
                  </a:lnTo>
                  <a:lnTo>
                    <a:pt x="290" y="21"/>
                  </a:lnTo>
                  <a:lnTo>
                    <a:pt x="294" y="23"/>
                  </a:lnTo>
                  <a:lnTo>
                    <a:pt x="298" y="25"/>
                  </a:lnTo>
                  <a:lnTo>
                    <a:pt x="299" y="27"/>
                  </a:lnTo>
                  <a:lnTo>
                    <a:pt x="303" y="30"/>
                  </a:lnTo>
                  <a:lnTo>
                    <a:pt x="303" y="36"/>
                  </a:lnTo>
                  <a:lnTo>
                    <a:pt x="303" y="44"/>
                  </a:lnTo>
                  <a:lnTo>
                    <a:pt x="305" y="53"/>
                  </a:lnTo>
                  <a:lnTo>
                    <a:pt x="303" y="59"/>
                  </a:lnTo>
                  <a:lnTo>
                    <a:pt x="301" y="67"/>
                  </a:lnTo>
                  <a:lnTo>
                    <a:pt x="299" y="74"/>
                  </a:lnTo>
                  <a:lnTo>
                    <a:pt x="298" y="84"/>
                  </a:lnTo>
                  <a:lnTo>
                    <a:pt x="296" y="93"/>
                  </a:lnTo>
                  <a:lnTo>
                    <a:pt x="294" y="103"/>
                  </a:lnTo>
                  <a:lnTo>
                    <a:pt x="292" y="114"/>
                  </a:lnTo>
                  <a:lnTo>
                    <a:pt x="290" y="126"/>
                  </a:lnTo>
                  <a:lnTo>
                    <a:pt x="288" y="139"/>
                  </a:lnTo>
                  <a:lnTo>
                    <a:pt x="286" y="153"/>
                  </a:lnTo>
                  <a:lnTo>
                    <a:pt x="282" y="166"/>
                  </a:lnTo>
                  <a:lnTo>
                    <a:pt x="278" y="179"/>
                  </a:lnTo>
                  <a:lnTo>
                    <a:pt x="269" y="206"/>
                  </a:lnTo>
                  <a:lnTo>
                    <a:pt x="259" y="231"/>
                  </a:lnTo>
                  <a:lnTo>
                    <a:pt x="252" y="242"/>
                  </a:lnTo>
                  <a:lnTo>
                    <a:pt x="244" y="254"/>
                  </a:lnTo>
                  <a:lnTo>
                    <a:pt x="235" y="267"/>
                  </a:lnTo>
                  <a:lnTo>
                    <a:pt x="225" y="281"/>
                  </a:lnTo>
                  <a:lnTo>
                    <a:pt x="214" y="294"/>
                  </a:lnTo>
                  <a:lnTo>
                    <a:pt x="202" y="307"/>
                  </a:lnTo>
                  <a:lnTo>
                    <a:pt x="191" y="321"/>
                  </a:lnTo>
                  <a:lnTo>
                    <a:pt x="177" y="334"/>
                  </a:lnTo>
                  <a:lnTo>
                    <a:pt x="162" y="347"/>
                  </a:lnTo>
                  <a:lnTo>
                    <a:pt x="149" y="359"/>
                  </a:lnTo>
                  <a:lnTo>
                    <a:pt x="133" y="370"/>
                  </a:lnTo>
                  <a:lnTo>
                    <a:pt x="120" y="382"/>
                  </a:lnTo>
                  <a:lnTo>
                    <a:pt x="105" y="391"/>
                  </a:lnTo>
                  <a:lnTo>
                    <a:pt x="91" y="401"/>
                  </a:lnTo>
                  <a:lnTo>
                    <a:pt x="78" y="409"/>
                  </a:lnTo>
                  <a:lnTo>
                    <a:pt x="65" y="416"/>
                  </a:lnTo>
                  <a:lnTo>
                    <a:pt x="57" y="418"/>
                  </a:lnTo>
                  <a:lnTo>
                    <a:pt x="51" y="420"/>
                  </a:lnTo>
                  <a:lnTo>
                    <a:pt x="44" y="422"/>
                  </a:lnTo>
                  <a:lnTo>
                    <a:pt x="38" y="426"/>
                  </a:lnTo>
                  <a:lnTo>
                    <a:pt x="28" y="428"/>
                  </a:lnTo>
                  <a:lnTo>
                    <a:pt x="19" y="432"/>
                  </a:lnTo>
                  <a:lnTo>
                    <a:pt x="13" y="433"/>
                  </a:lnTo>
                  <a:lnTo>
                    <a:pt x="7" y="435"/>
                  </a:lnTo>
                  <a:lnTo>
                    <a:pt x="3" y="435"/>
                  </a:lnTo>
                  <a:lnTo>
                    <a:pt x="1" y="433"/>
                  </a:lnTo>
                  <a:lnTo>
                    <a:pt x="0" y="432"/>
                  </a:lnTo>
                  <a:lnTo>
                    <a:pt x="1" y="430"/>
                  </a:lnTo>
                  <a:lnTo>
                    <a:pt x="3" y="426"/>
                  </a:lnTo>
                  <a:lnTo>
                    <a:pt x="7" y="420"/>
                  </a:lnTo>
                  <a:lnTo>
                    <a:pt x="15" y="416"/>
                  </a:lnTo>
                  <a:lnTo>
                    <a:pt x="22" y="410"/>
                  </a:lnTo>
                  <a:lnTo>
                    <a:pt x="30" y="405"/>
                  </a:lnTo>
                  <a:lnTo>
                    <a:pt x="42" y="397"/>
                  </a:lnTo>
                  <a:lnTo>
                    <a:pt x="53" y="389"/>
                  </a:lnTo>
                  <a:lnTo>
                    <a:pt x="63" y="382"/>
                  </a:lnTo>
                  <a:lnTo>
                    <a:pt x="74" y="372"/>
                  </a:lnTo>
                  <a:lnTo>
                    <a:pt x="87" y="361"/>
                  </a:lnTo>
                  <a:lnTo>
                    <a:pt x="99" y="349"/>
                  </a:lnTo>
                  <a:lnTo>
                    <a:pt x="112" y="336"/>
                  </a:lnTo>
                  <a:lnTo>
                    <a:pt x="128" y="323"/>
                  </a:lnTo>
                  <a:lnTo>
                    <a:pt x="141" y="307"/>
                  </a:lnTo>
                  <a:lnTo>
                    <a:pt x="154" y="292"/>
                  </a:lnTo>
                  <a:lnTo>
                    <a:pt x="166" y="277"/>
                  </a:lnTo>
                  <a:lnTo>
                    <a:pt x="177" y="261"/>
                  </a:lnTo>
                  <a:lnTo>
                    <a:pt x="187" y="246"/>
                  </a:lnTo>
                  <a:lnTo>
                    <a:pt x="194" y="231"/>
                  </a:lnTo>
                  <a:lnTo>
                    <a:pt x="202" y="218"/>
                  </a:lnTo>
                  <a:lnTo>
                    <a:pt x="208" y="202"/>
                  </a:lnTo>
                  <a:lnTo>
                    <a:pt x="214" y="189"/>
                  </a:lnTo>
                  <a:lnTo>
                    <a:pt x="219" y="164"/>
                  </a:lnTo>
                  <a:lnTo>
                    <a:pt x="225" y="139"/>
                  </a:lnTo>
                  <a:lnTo>
                    <a:pt x="229" y="111"/>
                  </a:lnTo>
                  <a:lnTo>
                    <a:pt x="233" y="82"/>
                  </a:lnTo>
                  <a:lnTo>
                    <a:pt x="233" y="69"/>
                  </a:lnTo>
                  <a:lnTo>
                    <a:pt x="231" y="57"/>
                  </a:lnTo>
                  <a:lnTo>
                    <a:pt x="231" y="48"/>
                  </a:lnTo>
                  <a:lnTo>
                    <a:pt x="229" y="40"/>
                  </a:lnTo>
                  <a:lnTo>
                    <a:pt x="227" y="32"/>
                  </a:lnTo>
                  <a:lnTo>
                    <a:pt x="225" y="28"/>
                  </a:lnTo>
                  <a:lnTo>
                    <a:pt x="221" y="25"/>
                  </a:lnTo>
                  <a:lnTo>
                    <a:pt x="219" y="23"/>
                  </a:lnTo>
                  <a:lnTo>
                    <a:pt x="219" y="23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1"/>
            <p:cNvSpPr/>
            <p:nvPr/>
          </p:nvSpPr>
          <p:spPr bwMode="auto">
            <a:xfrm>
              <a:off x="5189538" y="2016125"/>
              <a:ext cx="622300" cy="100013"/>
            </a:xfrm>
            <a:custGeom>
              <a:gdLst>
                <a:gd name="T0" fmla="*/ 781 w 783"/>
                <a:gd name="T1" fmla="*/ 52 h 126"/>
                <a:gd name="T2" fmla="*/ 775 w 783"/>
                <a:gd name="T3" fmla="*/ 54 h 126"/>
                <a:gd name="T4" fmla="*/ 766 w 783"/>
                <a:gd name="T5" fmla="*/ 56 h 126"/>
                <a:gd name="T6" fmla="*/ 733 w 783"/>
                <a:gd name="T7" fmla="*/ 59 h 126"/>
                <a:gd name="T8" fmla="*/ 701 w 783"/>
                <a:gd name="T9" fmla="*/ 59 h 126"/>
                <a:gd name="T10" fmla="*/ 663 w 783"/>
                <a:gd name="T11" fmla="*/ 61 h 126"/>
                <a:gd name="T12" fmla="*/ 617 w 783"/>
                <a:gd name="T13" fmla="*/ 63 h 126"/>
                <a:gd name="T14" fmla="*/ 563 w 783"/>
                <a:gd name="T15" fmla="*/ 67 h 126"/>
                <a:gd name="T16" fmla="*/ 500 w 783"/>
                <a:gd name="T17" fmla="*/ 73 h 126"/>
                <a:gd name="T18" fmla="*/ 428 w 783"/>
                <a:gd name="T19" fmla="*/ 80 h 126"/>
                <a:gd name="T20" fmla="*/ 359 w 783"/>
                <a:gd name="T21" fmla="*/ 86 h 126"/>
                <a:gd name="T22" fmla="*/ 300 w 783"/>
                <a:gd name="T23" fmla="*/ 94 h 126"/>
                <a:gd name="T24" fmla="*/ 246 w 783"/>
                <a:gd name="T25" fmla="*/ 100 h 126"/>
                <a:gd name="T26" fmla="*/ 200 w 783"/>
                <a:gd name="T27" fmla="*/ 107 h 126"/>
                <a:gd name="T28" fmla="*/ 162 w 783"/>
                <a:gd name="T29" fmla="*/ 113 h 126"/>
                <a:gd name="T30" fmla="*/ 132 w 783"/>
                <a:gd name="T31" fmla="*/ 121 h 126"/>
                <a:gd name="T32" fmla="*/ 107 w 783"/>
                <a:gd name="T33" fmla="*/ 124 h 126"/>
                <a:gd name="T34" fmla="*/ 86 w 783"/>
                <a:gd name="T35" fmla="*/ 126 h 126"/>
                <a:gd name="T36" fmla="*/ 69 w 783"/>
                <a:gd name="T37" fmla="*/ 124 h 126"/>
                <a:gd name="T38" fmla="*/ 57 w 783"/>
                <a:gd name="T39" fmla="*/ 124 h 126"/>
                <a:gd name="T40" fmla="*/ 36 w 783"/>
                <a:gd name="T41" fmla="*/ 115 h 126"/>
                <a:gd name="T42" fmla="*/ 23 w 783"/>
                <a:gd name="T43" fmla="*/ 105 h 126"/>
                <a:gd name="T44" fmla="*/ 9 w 783"/>
                <a:gd name="T45" fmla="*/ 94 h 126"/>
                <a:gd name="T46" fmla="*/ 2 w 783"/>
                <a:gd name="T47" fmla="*/ 84 h 126"/>
                <a:gd name="T48" fmla="*/ 0 w 783"/>
                <a:gd name="T49" fmla="*/ 77 h 126"/>
                <a:gd name="T50" fmla="*/ 2 w 783"/>
                <a:gd name="T51" fmla="*/ 75 h 126"/>
                <a:gd name="T52" fmla="*/ 9 w 783"/>
                <a:gd name="T53" fmla="*/ 75 h 126"/>
                <a:gd name="T54" fmla="*/ 23 w 783"/>
                <a:gd name="T55" fmla="*/ 73 h 126"/>
                <a:gd name="T56" fmla="*/ 40 w 783"/>
                <a:gd name="T57" fmla="*/ 71 h 126"/>
                <a:gd name="T58" fmla="*/ 63 w 783"/>
                <a:gd name="T59" fmla="*/ 69 h 126"/>
                <a:gd name="T60" fmla="*/ 109 w 783"/>
                <a:gd name="T61" fmla="*/ 67 h 126"/>
                <a:gd name="T62" fmla="*/ 178 w 783"/>
                <a:gd name="T63" fmla="*/ 63 h 126"/>
                <a:gd name="T64" fmla="*/ 262 w 783"/>
                <a:gd name="T65" fmla="*/ 56 h 126"/>
                <a:gd name="T66" fmla="*/ 351 w 783"/>
                <a:gd name="T67" fmla="*/ 46 h 126"/>
                <a:gd name="T68" fmla="*/ 449 w 783"/>
                <a:gd name="T69" fmla="*/ 33 h 126"/>
                <a:gd name="T70" fmla="*/ 533 w 783"/>
                <a:gd name="T71" fmla="*/ 21 h 126"/>
                <a:gd name="T72" fmla="*/ 577 w 783"/>
                <a:gd name="T73" fmla="*/ 14 h 126"/>
                <a:gd name="T74" fmla="*/ 617 w 783"/>
                <a:gd name="T75" fmla="*/ 8 h 126"/>
                <a:gd name="T76" fmla="*/ 649 w 783"/>
                <a:gd name="T77" fmla="*/ 4 h 126"/>
                <a:gd name="T78" fmla="*/ 676 w 783"/>
                <a:gd name="T79" fmla="*/ 2 h 126"/>
                <a:gd name="T80" fmla="*/ 697 w 783"/>
                <a:gd name="T81" fmla="*/ 0 h 126"/>
                <a:gd name="T82" fmla="*/ 724 w 783"/>
                <a:gd name="T83" fmla="*/ 2 h 126"/>
                <a:gd name="T84" fmla="*/ 749 w 783"/>
                <a:gd name="T85" fmla="*/ 10 h 126"/>
                <a:gd name="T86" fmla="*/ 764 w 783"/>
                <a:gd name="T87" fmla="*/ 23 h 126"/>
                <a:gd name="T88" fmla="*/ 775 w 783"/>
                <a:gd name="T89" fmla="*/ 36 h 126"/>
                <a:gd name="T90" fmla="*/ 781 w 783"/>
                <a:gd name="T91" fmla="*/ 4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3" h="125">
                  <a:moveTo>
                    <a:pt x="783" y="50"/>
                  </a:moveTo>
                  <a:lnTo>
                    <a:pt x="783" y="52"/>
                  </a:lnTo>
                  <a:lnTo>
                    <a:pt x="781" y="52"/>
                  </a:lnTo>
                  <a:lnTo>
                    <a:pt x="779" y="54"/>
                  </a:lnTo>
                  <a:lnTo>
                    <a:pt x="777" y="54"/>
                  </a:lnTo>
                  <a:lnTo>
                    <a:pt x="775" y="54"/>
                  </a:lnTo>
                  <a:lnTo>
                    <a:pt x="774" y="56"/>
                  </a:lnTo>
                  <a:lnTo>
                    <a:pt x="770" y="56"/>
                  </a:lnTo>
                  <a:lnTo>
                    <a:pt x="766" y="56"/>
                  </a:lnTo>
                  <a:lnTo>
                    <a:pt x="756" y="57"/>
                  </a:lnTo>
                  <a:lnTo>
                    <a:pt x="747" y="57"/>
                  </a:lnTo>
                  <a:lnTo>
                    <a:pt x="733" y="59"/>
                  </a:lnTo>
                  <a:lnTo>
                    <a:pt x="720" y="59"/>
                  </a:lnTo>
                  <a:lnTo>
                    <a:pt x="711" y="59"/>
                  </a:lnTo>
                  <a:lnTo>
                    <a:pt x="701" y="59"/>
                  </a:lnTo>
                  <a:lnTo>
                    <a:pt x="690" y="59"/>
                  </a:lnTo>
                  <a:lnTo>
                    <a:pt x="676" y="59"/>
                  </a:lnTo>
                  <a:lnTo>
                    <a:pt x="663" y="61"/>
                  </a:lnTo>
                  <a:lnTo>
                    <a:pt x="649" y="61"/>
                  </a:lnTo>
                  <a:lnTo>
                    <a:pt x="634" y="61"/>
                  </a:lnTo>
                  <a:lnTo>
                    <a:pt x="617" y="63"/>
                  </a:lnTo>
                  <a:lnTo>
                    <a:pt x="600" y="65"/>
                  </a:lnTo>
                  <a:lnTo>
                    <a:pt x="583" y="65"/>
                  </a:lnTo>
                  <a:lnTo>
                    <a:pt x="563" y="67"/>
                  </a:lnTo>
                  <a:lnTo>
                    <a:pt x="542" y="69"/>
                  </a:lnTo>
                  <a:lnTo>
                    <a:pt x="521" y="71"/>
                  </a:lnTo>
                  <a:lnTo>
                    <a:pt x="500" y="73"/>
                  </a:lnTo>
                  <a:lnTo>
                    <a:pt x="476" y="75"/>
                  </a:lnTo>
                  <a:lnTo>
                    <a:pt x="453" y="77"/>
                  </a:lnTo>
                  <a:lnTo>
                    <a:pt x="428" y="80"/>
                  </a:lnTo>
                  <a:lnTo>
                    <a:pt x="405" y="82"/>
                  </a:lnTo>
                  <a:lnTo>
                    <a:pt x="382" y="84"/>
                  </a:lnTo>
                  <a:lnTo>
                    <a:pt x="359" y="86"/>
                  </a:lnTo>
                  <a:lnTo>
                    <a:pt x="338" y="90"/>
                  </a:lnTo>
                  <a:lnTo>
                    <a:pt x="319" y="92"/>
                  </a:lnTo>
                  <a:lnTo>
                    <a:pt x="300" y="94"/>
                  </a:lnTo>
                  <a:lnTo>
                    <a:pt x="281" y="96"/>
                  </a:lnTo>
                  <a:lnTo>
                    <a:pt x="262" y="98"/>
                  </a:lnTo>
                  <a:lnTo>
                    <a:pt x="246" y="100"/>
                  </a:lnTo>
                  <a:lnTo>
                    <a:pt x="229" y="101"/>
                  </a:lnTo>
                  <a:lnTo>
                    <a:pt x="214" y="103"/>
                  </a:lnTo>
                  <a:lnTo>
                    <a:pt x="200" y="107"/>
                  </a:lnTo>
                  <a:lnTo>
                    <a:pt x="187" y="109"/>
                  </a:lnTo>
                  <a:lnTo>
                    <a:pt x="174" y="111"/>
                  </a:lnTo>
                  <a:lnTo>
                    <a:pt x="162" y="113"/>
                  </a:lnTo>
                  <a:lnTo>
                    <a:pt x="153" y="117"/>
                  </a:lnTo>
                  <a:lnTo>
                    <a:pt x="141" y="119"/>
                  </a:lnTo>
                  <a:lnTo>
                    <a:pt x="132" y="121"/>
                  </a:lnTo>
                  <a:lnTo>
                    <a:pt x="122" y="122"/>
                  </a:lnTo>
                  <a:lnTo>
                    <a:pt x="114" y="122"/>
                  </a:lnTo>
                  <a:lnTo>
                    <a:pt x="107" y="124"/>
                  </a:lnTo>
                  <a:lnTo>
                    <a:pt x="99" y="124"/>
                  </a:lnTo>
                  <a:lnTo>
                    <a:pt x="92" y="124"/>
                  </a:lnTo>
                  <a:lnTo>
                    <a:pt x="86" y="126"/>
                  </a:lnTo>
                  <a:lnTo>
                    <a:pt x="78" y="126"/>
                  </a:lnTo>
                  <a:lnTo>
                    <a:pt x="74" y="126"/>
                  </a:lnTo>
                  <a:lnTo>
                    <a:pt x="69" y="124"/>
                  </a:lnTo>
                  <a:lnTo>
                    <a:pt x="65" y="124"/>
                  </a:lnTo>
                  <a:lnTo>
                    <a:pt x="61" y="124"/>
                  </a:lnTo>
                  <a:lnTo>
                    <a:pt x="57" y="124"/>
                  </a:lnTo>
                  <a:lnTo>
                    <a:pt x="53" y="122"/>
                  </a:lnTo>
                  <a:lnTo>
                    <a:pt x="44" y="119"/>
                  </a:lnTo>
                  <a:lnTo>
                    <a:pt x="36" y="115"/>
                  </a:lnTo>
                  <a:lnTo>
                    <a:pt x="32" y="113"/>
                  </a:lnTo>
                  <a:lnTo>
                    <a:pt x="27" y="109"/>
                  </a:lnTo>
                  <a:lnTo>
                    <a:pt x="23" y="105"/>
                  </a:lnTo>
                  <a:lnTo>
                    <a:pt x="17" y="100"/>
                  </a:lnTo>
                  <a:lnTo>
                    <a:pt x="13" y="96"/>
                  </a:lnTo>
                  <a:lnTo>
                    <a:pt x="9" y="94"/>
                  </a:lnTo>
                  <a:lnTo>
                    <a:pt x="6" y="90"/>
                  </a:lnTo>
                  <a:lnTo>
                    <a:pt x="4" y="86"/>
                  </a:lnTo>
                  <a:lnTo>
                    <a:pt x="2" y="84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3" y="73"/>
                  </a:lnTo>
                  <a:lnTo>
                    <a:pt x="17" y="73"/>
                  </a:lnTo>
                  <a:lnTo>
                    <a:pt x="23" y="73"/>
                  </a:lnTo>
                  <a:lnTo>
                    <a:pt x="27" y="73"/>
                  </a:lnTo>
                  <a:lnTo>
                    <a:pt x="34" y="71"/>
                  </a:lnTo>
                  <a:lnTo>
                    <a:pt x="40" y="71"/>
                  </a:lnTo>
                  <a:lnTo>
                    <a:pt x="48" y="71"/>
                  </a:lnTo>
                  <a:lnTo>
                    <a:pt x="55" y="69"/>
                  </a:lnTo>
                  <a:lnTo>
                    <a:pt x="63" y="69"/>
                  </a:lnTo>
                  <a:lnTo>
                    <a:pt x="72" y="69"/>
                  </a:lnTo>
                  <a:lnTo>
                    <a:pt x="90" y="69"/>
                  </a:lnTo>
                  <a:lnTo>
                    <a:pt x="109" y="67"/>
                  </a:lnTo>
                  <a:lnTo>
                    <a:pt x="130" y="67"/>
                  </a:lnTo>
                  <a:lnTo>
                    <a:pt x="153" y="65"/>
                  </a:lnTo>
                  <a:lnTo>
                    <a:pt x="178" y="63"/>
                  </a:lnTo>
                  <a:lnTo>
                    <a:pt x="204" y="61"/>
                  </a:lnTo>
                  <a:lnTo>
                    <a:pt x="233" y="57"/>
                  </a:lnTo>
                  <a:lnTo>
                    <a:pt x="262" y="56"/>
                  </a:lnTo>
                  <a:lnTo>
                    <a:pt x="292" y="52"/>
                  </a:lnTo>
                  <a:lnTo>
                    <a:pt x="321" y="50"/>
                  </a:lnTo>
                  <a:lnTo>
                    <a:pt x="351" y="46"/>
                  </a:lnTo>
                  <a:lnTo>
                    <a:pt x="384" y="42"/>
                  </a:lnTo>
                  <a:lnTo>
                    <a:pt x="416" y="38"/>
                  </a:lnTo>
                  <a:lnTo>
                    <a:pt x="449" y="33"/>
                  </a:lnTo>
                  <a:lnTo>
                    <a:pt x="481" y="29"/>
                  </a:lnTo>
                  <a:lnTo>
                    <a:pt x="516" y="23"/>
                  </a:lnTo>
                  <a:lnTo>
                    <a:pt x="533" y="21"/>
                  </a:lnTo>
                  <a:lnTo>
                    <a:pt x="548" y="17"/>
                  </a:lnTo>
                  <a:lnTo>
                    <a:pt x="563" y="15"/>
                  </a:lnTo>
                  <a:lnTo>
                    <a:pt x="577" y="14"/>
                  </a:lnTo>
                  <a:lnTo>
                    <a:pt x="592" y="12"/>
                  </a:lnTo>
                  <a:lnTo>
                    <a:pt x="604" y="10"/>
                  </a:lnTo>
                  <a:lnTo>
                    <a:pt x="617" y="8"/>
                  </a:lnTo>
                  <a:lnTo>
                    <a:pt x="628" y="6"/>
                  </a:lnTo>
                  <a:lnTo>
                    <a:pt x="640" y="6"/>
                  </a:lnTo>
                  <a:lnTo>
                    <a:pt x="649" y="4"/>
                  </a:lnTo>
                  <a:lnTo>
                    <a:pt x="659" y="2"/>
                  </a:lnTo>
                  <a:lnTo>
                    <a:pt x="667" y="2"/>
                  </a:lnTo>
                  <a:lnTo>
                    <a:pt x="676" y="2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7" y="0"/>
                  </a:lnTo>
                  <a:lnTo>
                    <a:pt x="707" y="0"/>
                  </a:lnTo>
                  <a:lnTo>
                    <a:pt x="716" y="2"/>
                  </a:lnTo>
                  <a:lnTo>
                    <a:pt x="724" y="2"/>
                  </a:lnTo>
                  <a:lnTo>
                    <a:pt x="733" y="4"/>
                  </a:lnTo>
                  <a:lnTo>
                    <a:pt x="741" y="8"/>
                  </a:lnTo>
                  <a:lnTo>
                    <a:pt x="749" y="10"/>
                  </a:lnTo>
                  <a:lnTo>
                    <a:pt x="754" y="14"/>
                  </a:lnTo>
                  <a:lnTo>
                    <a:pt x="760" y="19"/>
                  </a:lnTo>
                  <a:lnTo>
                    <a:pt x="764" y="23"/>
                  </a:lnTo>
                  <a:lnTo>
                    <a:pt x="770" y="29"/>
                  </a:lnTo>
                  <a:lnTo>
                    <a:pt x="774" y="33"/>
                  </a:lnTo>
                  <a:lnTo>
                    <a:pt x="775" y="36"/>
                  </a:lnTo>
                  <a:lnTo>
                    <a:pt x="779" y="40"/>
                  </a:lnTo>
                  <a:lnTo>
                    <a:pt x="781" y="44"/>
                  </a:lnTo>
                  <a:lnTo>
                    <a:pt x="781" y="46"/>
                  </a:lnTo>
                  <a:lnTo>
                    <a:pt x="783" y="50"/>
                  </a:lnTo>
                  <a:lnTo>
                    <a:pt x="783" y="50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Freeform 82"/>
          <p:cNvSpPr/>
          <p:nvPr/>
        </p:nvSpPr>
        <p:spPr bwMode="auto">
          <a:xfrm>
            <a:off x="1815803" y="2190992"/>
            <a:ext cx="827693" cy="162293"/>
          </a:xfrm>
          <a:custGeom>
            <a:gdLst>
              <a:gd name="T0" fmla="*/ 510 w 510"/>
              <a:gd name="T1" fmla="*/ 36 h 99"/>
              <a:gd name="T2" fmla="*/ 507 w 510"/>
              <a:gd name="T3" fmla="*/ 38 h 99"/>
              <a:gd name="T4" fmla="*/ 501 w 510"/>
              <a:gd name="T5" fmla="*/ 40 h 99"/>
              <a:gd name="T6" fmla="*/ 489 w 510"/>
              <a:gd name="T7" fmla="*/ 44 h 99"/>
              <a:gd name="T8" fmla="*/ 476 w 510"/>
              <a:gd name="T9" fmla="*/ 46 h 99"/>
              <a:gd name="T10" fmla="*/ 457 w 510"/>
              <a:gd name="T11" fmla="*/ 48 h 99"/>
              <a:gd name="T12" fmla="*/ 436 w 510"/>
              <a:gd name="T13" fmla="*/ 51 h 99"/>
              <a:gd name="T14" fmla="*/ 411 w 510"/>
              <a:gd name="T15" fmla="*/ 53 h 99"/>
              <a:gd name="T16" fmla="*/ 340 w 510"/>
              <a:gd name="T17" fmla="*/ 57 h 99"/>
              <a:gd name="T18" fmla="*/ 226 w 510"/>
              <a:gd name="T19" fmla="*/ 71 h 99"/>
              <a:gd name="T20" fmla="*/ 172 w 510"/>
              <a:gd name="T21" fmla="*/ 80 h 99"/>
              <a:gd name="T22" fmla="*/ 144 w 510"/>
              <a:gd name="T23" fmla="*/ 86 h 99"/>
              <a:gd name="T24" fmla="*/ 121 w 510"/>
              <a:gd name="T25" fmla="*/ 90 h 99"/>
              <a:gd name="T26" fmla="*/ 100 w 510"/>
              <a:gd name="T27" fmla="*/ 94 h 99"/>
              <a:gd name="T28" fmla="*/ 82 w 510"/>
              <a:gd name="T29" fmla="*/ 97 h 99"/>
              <a:gd name="T30" fmla="*/ 69 w 510"/>
              <a:gd name="T31" fmla="*/ 99 h 99"/>
              <a:gd name="T32" fmla="*/ 58 w 510"/>
              <a:gd name="T33" fmla="*/ 99 h 99"/>
              <a:gd name="T34" fmla="*/ 50 w 510"/>
              <a:gd name="T35" fmla="*/ 99 h 99"/>
              <a:gd name="T36" fmla="*/ 44 w 510"/>
              <a:gd name="T37" fmla="*/ 99 h 99"/>
              <a:gd name="T38" fmla="*/ 37 w 510"/>
              <a:gd name="T39" fmla="*/ 94 h 99"/>
              <a:gd name="T40" fmla="*/ 27 w 510"/>
              <a:gd name="T41" fmla="*/ 88 h 99"/>
              <a:gd name="T42" fmla="*/ 16 w 510"/>
              <a:gd name="T43" fmla="*/ 78 h 99"/>
              <a:gd name="T44" fmla="*/ 0 w 510"/>
              <a:gd name="T45" fmla="*/ 63 h 99"/>
              <a:gd name="T46" fmla="*/ 54 w 510"/>
              <a:gd name="T47" fmla="*/ 55 h 99"/>
              <a:gd name="T48" fmla="*/ 103 w 510"/>
              <a:gd name="T49" fmla="*/ 50 h 99"/>
              <a:gd name="T50" fmla="*/ 147 w 510"/>
              <a:gd name="T51" fmla="*/ 44 h 99"/>
              <a:gd name="T52" fmla="*/ 189 w 510"/>
              <a:gd name="T53" fmla="*/ 38 h 99"/>
              <a:gd name="T54" fmla="*/ 226 w 510"/>
              <a:gd name="T55" fmla="*/ 32 h 99"/>
              <a:gd name="T56" fmla="*/ 258 w 510"/>
              <a:gd name="T57" fmla="*/ 29 h 99"/>
              <a:gd name="T58" fmla="*/ 287 w 510"/>
              <a:gd name="T59" fmla="*/ 23 h 99"/>
              <a:gd name="T60" fmla="*/ 312 w 510"/>
              <a:gd name="T61" fmla="*/ 17 h 99"/>
              <a:gd name="T62" fmla="*/ 354 w 510"/>
              <a:gd name="T63" fmla="*/ 9 h 99"/>
              <a:gd name="T64" fmla="*/ 388 w 510"/>
              <a:gd name="T65" fmla="*/ 4 h 99"/>
              <a:gd name="T66" fmla="*/ 411 w 510"/>
              <a:gd name="T67" fmla="*/ 0 h 99"/>
              <a:gd name="T68" fmla="*/ 422 w 510"/>
              <a:gd name="T69" fmla="*/ 0 h 99"/>
              <a:gd name="T70" fmla="*/ 434 w 510"/>
              <a:gd name="T71" fmla="*/ 0 h 99"/>
              <a:gd name="T72" fmla="*/ 455 w 510"/>
              <a:gd name="T73" fmla="*/ 0 h 99"/>
              <a:gd name="T74" fmla="*/ 482 w 510"/>
              <a:gd name="T75" fmla="*/ 6 h 99"/>
              <a:gd name="T76" fmla="*/ 497 w 510"/>
              <a:gd name="T77" fmla="*/ 11 h 99"/>
              <a:gd name="T78" fmla="*/ 505 w 510"/>
              <a:gd name="T79" fmla="*/ 19 h 99"/>
              <a:gd name="T80" fmla="*/ 508 w 510"/>
              <a:gd name="T81" fmla="*/ 25 h 99"/>
              <a:gd name="T82" fmla="*/ 510 w 510"/>
              <a:gd name="T83" fmla="*/ 32 h 99"/>
              <a:gd name="T84" fmla="*/ 510 w 510"/>
              <a:gd name="T85" fmla="*/ 36 h 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0" h="99">
                <a:moveTo>
                  <a:pt x="510" y="36"/>
                </a:moveTo>
                <a:lnTo>
                  <a:pt x="510" y="36"/>
                </a:lnTo>
                <a:lnTo>
                  <a:pt x="508" y="38"/>
                </a:lnTo>
                <a:lnTo>
                  <a:pt x="507" y="38"/>
                </a:lnTo>
                <a:lnTo>
                  <a:pt x="505" y="40"/>
                </a:lnTo>
                <a:lnTo>
                  <a:pt x="501" y="40"/>
                </a:lnTo>
                <a:lnTo>
                  <a:pt x="495" y="42"/>
                </a:lnTo>
                <a:lnTo>
                  <a:pt x="489" y="44"/>
                </a:lnTo>
                <a:lnTo>
                  <a:pt x="484" y="44"/>
                </a:lnTo>
                <a:lnTo>
                  <a:pt x="476" y="46"/>
                </a:lnTo>
                <a:lnTo>
                  <a:pt x="466" y="48"/>
                </a:lnTo>
                <a:lnTo>
                  <a:pt x="457" y="48"/>
                </a:lnTo>
                <a:lnTo>
                  <a:pt x="447" y="50"/>
                </a:lnTo>
                <a:lnTo>
                  <a:pt x="436" y="51"/>
                </a:lnTo>
                <a:lnTo>
                  <a:pt x="424" y="51"/>
                </a:lnTo>
                <a:lnTo>
                  <a:pt x="411" y="53"/>
                </a:lnTo>
                <a:lnTo>
                  <a:pt x="398" y="53"/>
                </a:lnTo>
                <a:lnTo>
                  <a:pt x="340" y="57"/>
                </a:lnTo>
                <a:lnTo>
                  <a:pt x="283" y="63"/>
                </a:lnTo>
                <a:lnTo>
                  <a:pt x="226" y="71"/>
                </a:lnTo>
                <a:lnTo>
                  <a:pt x="199" y="76"/>
                </a:lnTo>
                <a:lnTo>
                  <a:pt x="172" y="80"/>
                </a:lnTo>
                <a:lnTo>
                  <a:pt x="157" y="84"/>
                </a:lnTo>
                <a:lnTo>
                  <a:pt x="144" y="86"/>
                </a:lnTo>
                <a:lnTo>
                  <a:pt x="132" y="88"/>
                </a:lnTo>
                <a:lnTo>
                  <a:pt x="121" y="90"/>
                </a:lnTo>
                <a:lnTo>
                  <a:pt x="109" y="92"/>
                </a:lnTo>
                <a:lnTo>
                  <a:pt x="100" y="94"/>
                </a:lnTo>
                <a:lnTo>
                  <a:pt x="90" y="95"/>
                </a:lnTo>
                <a:lnTo>
                  <a:pt x="82" y="97"/>
                </a:lnTo>
                <a:lnTo>
                  <a:pt x="75" y="97"/>
                </a:lnTo>
                <a:lnTo>
                  <a:pt x="69" y="99"/>
                </a:lnTo>
                <a:lnTo>
                  <a:pt x="63" y="99"/>
                </a:lnTo>
                <a:lnTo>
                  <a:pt x="58" y="99"/>
                </a:lnTo>
                <a:lnTo>
                  <a:pt x="54" y="99"/>
                </a:lnTo>
                <a:lnTo>
                  <a:pt x="50" y="99"/>
                </a:lnTo>
                <a:lnTo>
                  <a:pt x="46" y="99"/>
                </a:lnTo>
                <a:lnTo>
                  <a:pt x="44" y="99"/>
                </a:lnTo>
                <a:lnTo>
                  <a:pt x="40" y="97"/>
                </a:lnTo>
                <a:lnTo>
                  <a:pt x="37" y="94"/>
                </a:lnTo>
                <a:lnTo>
                  <a:pt x="33" y="92"/>
                </a:lnTo>
                <a:lnTo>
                  <a:pt x="27" y="88"/>
                </a:lnTo>
                <a:lnTo>
                  <a:pt x="21" y="82"/>
                </a:lnTo>
                <a:lnTo>
                  <a:pt x="16" y="78"/>
                </a:lnTo>
                <a:lnTo>
                  <a:pt x="8" y="71"/>
                </a:lnTo>
                <a:lnTo>
                  <a:pt x="0" y="63"/>
                </a:lnTo>
                <a:lnTo>
                  <a:pt x="27" y="59"/>
                </a:lnTo>
                <a:lnTo>
                  <a:pt x="54" y="55"/>
                </a:lnTo>
                <a:lnTo>
                  <a:pt x="79" y="53"/>
                </a:lnTo>
                <a:lnTo>
                  <a:pt x="103" y="50"/>
                </a:lnTo>
                <a:lnTo>
                  <a:pt x="126" y="48"/>
                </a:lnTo>
                <a:lnTo>
                  <a:pt x="147" y="44"/>
                </a:lnTo>
                <a:lnTo>
                  <a:pt x="168" y="42"/>
                </a:lnTo>
                <a:lnTo>
                  <a:pt x="189" y="38"/>
                </a:lnTo>
                <a:lnTo>
                  <a:pt x="209" y="36"/>
                </a:lnTo>
                <a:lnTo>
                  <a:pt x="226" y="32"/>
                </a:lnTo>
                <a:lnTo>
                  <a:pt x="243" y="30"/>
                </a:lnTo>
                <a:lnTo>
                  <a:pt x="258" y="29"/>
                </a:lnTo>
                <a:lnTo>
                  <a:pt x="273" y="25"/>
                </a:lnTo>
                <a:lnTo>
                  <a:pt x="287" y="23"/>
                </a:lnTo>
                <a:lnTo>
                  <a:pt x="300" y="21"/>
                </a:lnTo>
                <a:lnTo>
                  <a:pt x="312" y="17"/>
                </a:lnTo>
                <a:lnTo>
                  <a:pt x="333" y="13"/>
                </a:lnTo>
                <a:lnTo>
                  <a:pt x="354" y="9"/>
                </a:lnTo>
                <a:lnTo>
                  <a:pt x="371" y="6"/>
                </a:lnTo>
                <a:lnTo>
                  <a:pt x="388" y="4"/>
                </a:lnTo>
                <a:lnTo>
                  <a:pt x="403" y="2"/>
                </a:lnTo>
                <a:lnTo>
                  <a:pt x="411" y="0"/>
                </a:lnTo>
                <a:lnTo>
                  <a:pt x="417" y="0"/>
                </a:lnTo>
                <a:lnTo>
                  <a:pt x="422" y="0"/>
                </a:lnTo>
                <a:lnTo>
                  <a:pt x="428" y="0"/>
                </a:lnTo>
                <a:lnTo>
                  <a:pt x="434" y="0"/>
                </a:lnTo>
                <a:lnTo>
                  <a:pt x="438" y="0"/>
                </a:lnTo>
                <a:lnTo>
                  <a:pt x="455" y="0"/>
                </a:lnTo>
                <a:lnTo>
                  <a:pt x="468" y="2"/>
                </a:lnTo>
                <a:lnTo>
                  <a:pt x="482" y="6"/>
                </a:lnTo>
                <a:lnTo>
                  <a:pt x="493" y="8"/>
                </a:lnTo>
                <a:lnTo>
                  <a:pt x="497" y="11"/>
                </a:lnTo>
                <a:lnTo>
                  <a:pt x="501" y="15"/>
                </a:lnTo>
                <a:lnTo>
                  <a:pt x="505" y="19"/>
                </a:lnTo>
                <a:lnTo>
                  <a:pt x="507" y="23"/>
                </a:lnTo>
                <a:lnTo>
                  <a:pt x="508" y="25"/>
                </a:lnTo>
                <a:lnTo>
                  <a:pt x="510" y="29"/>
                </a:lnTo>
                <a:lnTo>
                  <a:pt x="510" y="32"/>
                </a:lnTo>
                <a:lnTo>
                  <a:pt x="510" y="36"/>
                </a:lnTo>
                <a:lnTo>
                  <a:pt x="510" y="36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83"/>
          <p:cNvSpPr/>
          <p:nvPr/>
        </p:nvSpPr>
        <p:spPr bwMode="auto">
          <a:xfrm>
            <a:off x="1672985" y="2307843"/>
            <a:ext cx="353799" cy="347307"/>
          </a:xfrm>
          <a:custGeom>
            <a:gdLst>
              <a:gd name="T0" fmla="*/ 58 w 218"/>
              <a:gd name="T1" fmla="*/ 157 h 214"/>
              <a:gd name="T2" fmla="*/ 73 w 218"/>
              <a:gd name="T3" fmla="*/ 142 h 214"/>
              <a:gd name="T4" fmla="*/ 88 w 218"/>
              <a:gd name="T5" fmla="*/ 127 h 214"/>
              <a:gd name="T6" fmla="*/ 102 w 218"/>
              <a:gd name="T7" fmla="*/ 107 h 214"/>
              <a:gd name="T8" fmla="*/ 117 w 218"/>
              <a:gd name="T9" fmla="*/ 88 h 214"/>
              <a:gd name="T10" fmla="*/ 130 w 218"/>
              <a:gd name="T11" fmla="*/ 65 h 214"/>
              <a:gd name="T12" fmla="*/ 144 w 218"/>
              <a:gd name="T13" fmla="*/ 41 h 214"/>
              <a:gd name="T14" fmla="*/ 157 w 218"/>
              <a:gd name="T15" fmla="*/ 14 h 214"/>
              <a:gd name="T16" fmla="*/ 176 w 218"/>
              <a:gd name="T17" fmla="*/ 8 h 214"/>
              <a:gd name="T18" fmla="*/ 193 w 218"/>
              <a:gd name="T19" fmla="*/ 22 h 214"/>
              <a:gd name="T20" fmla="*/ 209 w 218"/>
              <a:gd name="T21" fmla="*/ 31 h 214"/>
              <a:gd name="T22" fmla="*/ 216 w 218"/>
              <a:gd name="T23" fmla="*/ 39 h 214"/>
              <a:gd name="T24" fmla="*/ 218 w 218"/>
              <a:gd name="T25" fmla="*/ 44 h 214"/>
              <a:gd name="T26" fmla="*/ 212 w 218"/>
              <a:gd name="T27" fmla="*/ 56 h 214"/>
              <a:gd name="T28" fmla="*/ 201 w 218"/>
              <a:gd name="T29" fmla="*/ 71 h 214"/>
              <a:gd name="T30" fmla="*/ 184 w 218"/>
              <a:gd name="T31" fmla="*/ 92 h 214"/>
              <a:gd name="T32" fmla="*/ 161 w 218"/>
              <a:gd name="T33" fmla="*/ 117 h 214"/>
              <a:gd name="T34" fmla="*/ 138 w 218"/>
              <a:gd name="T35" fmla="*/ 140 h 214"/>
              <a:gd name="T36" fmla="*/ 111 w 218"/>
              <a:gd name="T37" fmla="*/ 163 h 214"/>
              <a:gd name="T38" fmla="*/ 84 w 218"/>
              <a:gd name="T39" fmla="*/ 180 h 214"/>
              <a:gd name="T40" fmla="*/ 56 w 218"/>
              <a:gd name="T41" fmla="*/ 197 h 214"/>
              <a:gd name="T42" fmla="*/ 31 w 218"/>
              <a:gd name="T43" fmla="*/ 209 h 214"/>
              <a:gd name="T44" fmla="*/ 14 w 218"/>
              <a:gd name="T45" fmla="*/ 213 h 214"/>
              <a:gd name="T46" fmla="*/ 4 w 218"/>
              <a:gd name="T47" fmla="*/ 214 h 214"/>
              <a:gd name="T48" fmla="*/ 0 w 218"/>
              <a:gd name="T49" fmla="*/ 211 h 214"/>
              <a:gd name="T50" fmla="*/ 2 w 218"/>
              <a:gd name="T51" fmla="*/ 207 h 214"/>
              <a:gd name="T52" fmla="*/ 4 w 218"/>
              <a:gd name="T53" fmla="*/ 203 h 214"/>
              <a:gd name="T54" fmla="*/ 10 w 218"/>
              <a:gd name="T55" fmla="*/ 197 h 214"/>
              <a:gd name="T56" fmla="*/ 16 w 218"/>
              <a:gd name="T57" fmla="*/ 192 h 214"/>
              <a:gd name="T58" fmla="*/ 25 w 218"/>
              <a:gd name="T59" fmla="*/ 184 h 214"/>
              <a:gd name="T60" fmla="*/ 37 w 218"/>
              <a:gd name="T61" fmla="*/ 174 h 214"/>
              <a:gd name="T62" fmla="*/ 52 w 218"/>
              <a:gd name="T63" fmla="*/ 163 h 2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8" h="214">
                <a:moveTo>
                  <a:pt x="52" y="163"/>
                </a:moveTo>
                <a:lnTo>
                  <a:pt x="58" y="157"/>
                </a:lnTo>
                <a:lnTo>
                  <a:pt x="65" y="149"/>
                </a:lnTo>
                <a:lnTo>
                  <a:pt x="73" y="142"/>
                </a:lnTo>
                <a:lnTo>
                  <a:pt x="81" y="134"/>
                </a:lnTo>
                <a:lnTo>
                  <a:pt x="88" y="127"/>
                </a:lnTo>
                <a:lnTo>
                  <a:pt x="96" y="117"/>
                </a:lnTo>
                <a:lnTo>
                  <a:pt x="102" y="107"/>
                </a:lnTo>
                <a:lnTo>
                  <a:pt x="109" y="98"/>
                </a:lnTo>
                <a:lnTo>
                  <a:pt x="117" y="88"/>
                </a:lnTo>
                <a:lnTo>
                  <a:pt x="123" y="77"/>
                </a:lnTo>
                <a:lnTo>
                  <a:pt x="130" y="65"/>
                </a:lnTo>
                <a:lnTo>
                  <a:pt x="138" y="54"/>
                </a:lnTo>
                <a:lnTo>
                  <a:pt x="144" y="41"/>
                </a:lnTo>
                <a:lnTo>
                  <a:pt x="151" y="27"/>
                </a:lnTo>
                <a:lnTo>
                  <a:pt x="157" y="14"/>
                </a:lnTo>
                <a:lnTo>
                  <a:pt x="165" y="0"/>
                </a:lnTo>
                <a:lnTo>
                  <a:pt x="176" y="8"/>
                </a:lnTo>
                <a:lnTo>
                  <a:pt x="186" y="16"/>
                </a:lnTo>
                <a:lnTo>
                  <a:pt x="193" y="22"/>
                </a:lnTo>
                <a:lnTo>
                  <a:pt x="201" y="27"/>
                </a:lnTo>
                <a:lnTo>
                  <a:pt x="209" y="31"/>
                </a:lnTo>
                <a:lnTo>
                  <a:pt x="212" y="35"/>
                </a:lnTo>
                <a:lnTo>
                  <a:pt x="216" y="39"/>
                </a:lnTo>
                <a:lnTo>
                  <a:pt x="218" y="41"/>
                </a:lnTo>
                <a:lnTo>
                  <a:pt x="218" y="44"/>
                </a:lnTo>
                <a:lnTo>
                  <a:pt x="216" y="50"/>
                </a:lnTo>
                <a:lnTo>
                  <a:pt x="212" y="56"/>
                </a:lnTo>
                <a:lnTo>
                  <a:pt x="207" y="64"/>
                </a:lnTo>
                <a:lnTo>
                  <a:pt x="201" y="71"/>
                </a:lnTo>
                <a:lnTo>
                  <a:pt x="193" y="81"/>
                </a:lnTo>
                <a:lnTo>
                  <a:pt x="184" y="92"/>
                </a:lnTo>
                <a:lnTo>
                  <a:pt x="174" y="104"/>
                </a:lnTo>
                <a:lnTo>
                  <a:pt x="161" y="117"/>
                </a:lnTo>
                <a:lnTo>
                  <a:pt x="149" y="128"/>
                </a:lnTo>
                <a:lnTo>
                  <a:pt x="138" y="140"/>
                </a:lnTo>
                <a:lnTo>
                  <a:pt x="125" y="151"/>
                </a:lnTo>
                <a:lnTo>
                  <a:pt x="111" y="163"/>
                </a:lnTo>
                <a:lnTo>
                  <a:pt x="98" y="172"/>
                </a:lnTo>
                <a:lnTo>
                  <a:pt x="84" y="180"/>
                </a:lnTo>
                <a:lnTo>
                  <a:pt x="69" y="190"/>
                </a:lnTo>
                <a:lnTo>
                  <a:pt x="56" y="197"/>
                </a:lnTo>
                <a:lnTo>
                  <a:pt x="42" y="203"/>
                </a:lnTo>
                <a:lnTo>
                  <a:pt x="31" y="209"/>
                </a:lnTo>
                <a:lnTo>
                  <a:pt x="21" y="211"/>
                </a:lnTo>
                <a:lnTo>
                  <a:pt x="14" y="213"/>
                </a:lnTo>
                <a:lnTo>
                  <a:pt x="8" y="214"/>
                </a:lnTo>
                <a:lnTo>
                  <a:pt x="4" y="214"/>
                </a:lnTo>
                <a:lnTo>
                  <a:pt x="2" y="213"/>
                </a:lnTo>
                <a:lnTo>
                  <a:pt x="0" y="211"/>
                </a:lnTo>
                <a:lnTo>
                  <a:pt x="0" y="209"/>
                </a:lnTo>
                <a:lnTo>
                  <a:pt x="2" y="207"/>
                </a:lnTo>
                <a:lnTo>
                  <a:pt x="2" y="205"/>
                </a:lnTo>
                <a:lnTo>
                  <a:pt x="4" y="203"/>
                </a:lnTo>
                <a:lnTo>
                  <a:pt x="6" y="201"/>
                </a:lnTo>
                <a:lnTo>
                  <a:pt x="10" y="197"/>
                </a:lnTo>
                <a:lnTo>
                  <a:pt x="12" y="195"/>
                </a:lnTo>
                <a:lnTo>
                  <a:pt x="16" y="192"/>
                </a:lnTo>
                <a:lnTo>
                  <a:pt x="21" y="188"/>
                </a:lnTo>
                <a:lnTo>
                  <a:pt x="25" y="184"/>
                </a:lnTo>
                <a:lnTo>
                  <a:pt x="31" y="178"/>
                </a:lnTo>
                <a:lnTo>
                  <a:pt x="37" y="174"/>
                </a:lnTo>
                <a:lnTo>
                  <a:pt x="44" y="169"/>
                </a:lnTo>
                <a:lnTo>
                  <a:pt x="52" y="163"/>
                </a:lnTo>
                <a:lnTo>
                  <a:pt x="52" y="163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85"/>
          <p:cNvSpPr/>
          <p:nvPr/>
        </p:nvSpPr>
        <p:spPr bwMode="auto">
          <a:xfrm>
            <a:off x="1822295" y="2583739"/>
            <a:ext cx="136326" cy="123342"/>
          </a:xfrm>
          <a:custGeom>
            <a:gdLst>
              <a:gd name="T0" fmla="*/ 82 w 84"/>
              <a:gd name="T1" fmla="*/ 55 h 74"/>
              <a:gd name="T2" fmla="*/ 80 w 84"/>
              <a:gd name="T3" fmla="*/ 59 h 74"/>
              <a:gd name="T4" fmla="*/ 78 w 84"/>
              <a:gd name="T5" fmla="*/ 64 h 74"/>
              <a:gd name="T6" fmla="*/ 77 w 84"/>
              <a:gd name="T7" fmla="*/ 66 h 74"/>
              <a:gd name="T8" fmla="*/ 75 w 84"/>
              <a:gd name="T9" fmla="*/ 68 h 74"/>
              <a:gd name="T10" fmla="*/ 73 w 84"/>
              <a:gd name="T11" fmla="*/ 70 h 74"/>
              <a:gd name="T12" fmla="*/ 71 w 84"/>
              <a:gd name="T13" fmla="*/ 72 h 74"/>
              <a:gd name="T14" fmla="*/ 69 w 84"/>
              <a:gd name="T15" fmla="*/ 72 h 74"/>
              <a:gd name="T16" fmla="*/ 67 w 84"/>
              <a:gd name="T17" fmla="*/ 74 h 74"/>
              <a:gd name="T18" fmla="*/ 67 w 84"/>
              <a:gd name="T19" fmla="*/ 72 h 74"/>
              <a:gd name="T20" fmla="*/ 65 w 84"/>
              <a:gd name="T21" fmla="*/ 72 h 74"/>
              <a:gd name="T22" fmla="*/ 63 w 84"/>
              <a:gd name="T23" fmla="*/ 70 h 74"/>
              <a:gd name="T24" fmla="*/ 61 w 84"/>
              <a:gd name="T25" fmla="*/ 68 h 74"/>
              <a:gd name="T26" fmla="*/ 57 w 84"/>
              <a:gd name="T27" fmla="*/ 66 h 74"/>
              <a:gd name="T28" fmla="*/ 56 w 84"/>
              <a:gd name="T29" fmla="*/ 63 h 74"/>
              <a:gd name="T30" fmla="*/ 52 w 84"/>
              <a:gd name="T31" fmla="*/ 61 h 74"/>
              <a:gd name="T32" fmla="*/ 48 w 84"/>
              <a:gd name="T33" fmla="*/ 55 h 74"/>
              <a:gd name="T34" fmla="*/ 42 w 84"/>
              <a:gd name="T35" fmla="*/ 51 h 74"/>
              <a:gd name="T36" fmla="*/ 38 w 84"/>
              <a:gd name="T37" fmla="*/ 45 h 74"/>
              <a:gd name="T38" fmla="*/ 33 w 84"/>
              <a:gd name="T39" fmla="*/ 40 h 74"/>
              <a:gd name="T40" fmla="*/ 27 w 84"/>
              <a:gd name="T41" fmla="*/ 34 h 74"/>
              <a:gd name="T42" fmla="*/ 21 w 84"/>
              <a:gd name="T43" fmla="*/ 26 h 74"/>
              <a:gd name="T44" fmla="*/ 13 w 84"/>
              <a:gd name="T45" fmla="*/ 19 h 74"/>
              <a:gd name="T46" fmla="*/ 8 w 84"/>
              <a:gd name="T47" fmla="*/ 9 h 74"/>
              <a:gd name="T48" fmla="*/ 0 w 84"/>
              <a:gd name="T49" fmla="*/ 1 h 74"/>
              <a:gd name="T50" fmla="*/ 13 w 84"/>
              <a:gd name="T51" fmla="*/ 0 h 74"/>
              <a:gd name="T52" fmla="*/ 27 w 84"/>
              <a:gd name="T53" fmla="*/ 0 h 74"/>
              <a:gd name="T54" fmla="*/ 38 w 84"/>
              <a:gd name="T55" fmla="*/ 0 h 74"/>
              <a:gd name="T56" fmla="*/ 48 w 84"/>
              <a:gd name="T57" fmla="*/ 1 h 74"/>
              <a:gd name="T58" fmla="*/ 57 w 84"/>
              <a:gd name="T59" fmla="*/ 3 h 74"/>
              <a:gd name="T60" fmla="*/ 65 w 84"/>
              <a:gd name="T61" fmla="*/ 5 h 74"/>
              <a:gd name="T62" fmla="*/ 71 w 84"/>
              <a:gd name="T63" fmla="*/ 9 h 74"/>
              <a:gd name="T64" fmla="*/ 77 w 84"/>
              <a:gd name="T65" fmla="*/ 15 h 74"/>
              <a:gd name="T66" fmla="*/ 80 w 84"/>
              <a:gd name="T67" fmla="*/ 19 h 74"/>
              <a:gd name="T68" fmla="*/ 82 w 84"/>
              <a:gd name="T69" fmla="*/ 24 h 74"/>
              <a:gd name="T70" fmla="*/ 84 w 84"/>
              <a:gd name="T71" fmla="*/ 30 h 74"/>
              <a:gd name="T72" fmla="*/ 84 w 84"/>
              <a:gd name="T73" fmla="*/ 34 h 74"/>
              <a:gd name="T74" fmla="*/ 84 w 84"/>
              <a:gd name="T75" fmla="*/ 40 h 74"/>
              <a:gd name="T76" fmla="*/ 84 w 84"/>
              <a:gd name="T77" fmla="*/ 45 h 74"/>
              <a:gd name="T78" fmla="*/ 82 w 84"/>
              <a:gd name="T79" fmla="*/ 49 h 74"/>
              <a:gd name="T80" fmla="*/ 82 w 84"/>
              <a:gd name="T81" fmla="*/ 55 h 74"/>
              <a:gd name="T82" fmla="*/ 82 w 84"/>
              <a:gd name="T83" fmla="*/ 55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74">
                <a:moveTo>
                  <a:pt x="82" y="55"/>
                </a:moveTo>
                <a:lnTo>
                  <a:pt x="80" y="59"/>
                </a:lnTo>
                <a:lnTo>
                  <a:pt x="78" y="64"/>
                </a:lnTo>
                <a:lnTo>
                  <a:pt x="77" y="66"/>
                </a:lnTo>
                <a:lnTo>
                  <a:pt x="75" y="68"/>
                </a:lnTo>
                <a:lnTo>
                  <a:pt x="73" y="70"/>
                </a:lnTo>
                <a:lnTo>
                  <a:pt x="71" y="72"/>
                </a:lnTo>
                <a:lnTo>
                  <a:pt x="69" y="72"/>
                </a:lnTo>
                <a:lnTo>
                  <a:pt x="67" y="74"/>
                </a:lnTo>
                <a:lnTo>
                  <a:pt x="67" y="72"/>
                </a:lnTo>
                <a:lnTo>
                  <a:pt x="65" y="72"/>
                </a:lnTo>
                <a:lnTo>
                  <a:pt x="63" y="70"/>
                </a:lnTo>
                <a:lnTo>
                  <a:pt x="61" y="68"/>
                </a:lnTo>
                <a:lnTo>
                  <a:pt x="57" y="66"/>
                </a:lnTo>
                <a:lnTo>
                  <a:pt x="56" y="63"/>
                </a:lnTo>
                <a:lnTo>
                  <a:pt x="52" y="61"/>
                </a:lnTo>
                <a:lnTo>
                  <a:pt x="48" y="55"/>
                </a:lnTo>
                <a:lnTo>
                  <a:pt x="42" y="51"/>
                </a:lnTo>
                <a:lnTo>
                  <a:pt x="38" y="45"/>
                </a:lnTo>
                <a:lnTo>
                  <a:pt x="33" y="40"/>
                </a:lnTo>
                <a:lnTo>
                  <a:pt x="27" y="34"/>
                </a:lnTo>
                <a:lnTo>
                  <a:pt x="21" y="26"/>
                </a:lnTo>
                <a:lnTo>
                  <a:pt x="13" y="19"/>
                </a:lnTo>
                <a:lnTo>
                  <a:pt x="8" y="9"/>
                </a:lnTo>
                <a:lnTo>
                  <a:pt x="0" y="1"/>
                </a:lnTo>
                <a:lnTo>
                  <a:pt x="13" y="0"/>
                </a:lnTo>
                <a:lnTo>
                  <a:pt x="27" y="0"/>
                </a:lnTo>
                <a:lnTo>
                  <a:pt x="38" y="0"/>
                </a:lnTo>
                <a:lnTo>
                  <a:pt x="48" y="1"/>
                </a:lnTo>
                <a:lnTo>
                  <a:pt x="57" y="3"/>
                </a:lnTo>
                <a:lnTo>
                  <a:pt x="65" y="5"/>
                </a:lnTo>
                <a:lnTo>
                  <a:pt x="71" y="9"/>
                </a:lnTo>
                <a:lnTo>
                  <a:pt x="77" y="15"/>
                </a:lnTo>
                <a:lnTo>
                  <a:pt x="80" y="19"/>
                </a:lnTo>
                <a:lnTo>
                  <a:pt x="82" y="24"/>
                </a:lnTo>
                <a:lnTo>
                  <a:pt x="84" y="30"/>
                </a:lnTo>
                <a:lnTo>
                  <a:pt x="84" y="34"/>
                </a:lnTo>
                <a:lnTo>
                  <a:pt x="84" y="40"/>
                </a:lnTo>
                <a:lnTo>
                  <a:pt x="84" y="45"/>
                </a:lnTo>
                <a:lnTo>
                  <a:pt x="82" y="49"/>
                </a:lnTo>
                <a:lnTo>
                  <a:pt x="82" y="55"/>
                </a:lnTo>
                <a:lnTo>
                  <a:pt x="82" y="5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87"/>
          <p:cNvSpPr/>
          <p:nvPr/>
        </p:nvSpPr>
        <p:spPr bwMode="auto">
          <a:xfrm>
            <a:off x="2364352" y="2311088"/>
            <a:ext cx="392749" cy="305110"/>
          </a:xfrm>
          <a:custGeom>
            <a:gdLst>
              <a:gd name="T0" fmla="*/ 0 w 241"/>
              <a:gd name="T1" fmla="*/ 170 h 188"/>
              <a:gd name="T2" fmla="*/ 29 w 241"/>
              <a:gd name="T3" fmla="*/ 151 h 188"/>
              <a:gd name="T4" fmla="*/ 54 w 241"/>
              <a:gd name="T5" fmla="*/ 136 h 188"/>
              <a:gd name="T6" fmla="*/ 75 w 241"/>
              <a:gd name="T7" fmla="*/ 121 h 188"/>
              <a:gd name="T8" fmla="*/ 96 w 241"/>
              <a:gd name="T9" fmla="*/ 107 h 188"/>
              <a:gd name="T10" fmla="*/ 111 w 241"/>
              <a:gd name="T11" fmla="*/ 96 h 188"/>
              <a:gd name="T12" fmla="*/ 127 w 241"/>
              <a:gd name="T13" fmla="*/ 84 h 188"/>
              <a:gd name="T14" fmla="*/ 138 w 241"/>
              <a:gd name="T15" fmla="*/ 75 h 188"/>
              <a:gd name="T16" fmla="*/ 146 w 241"/>
              <a:gd name="T17" fmla="*/ 65 h 188"/>
              <a:gd name="T18" fmla="*/ 157 w 241"/>
              <a:gd name="T19" fmla="*/ 50 h 188"/>
              <a:gd name="T20" fmla="*/ 163 w 241"/>
              <a:gd name="T21" fmla="*/ 39 h 188"/>
              <a:gd name="T22" fmla="*/ 165 w 241"/>
              <a:gd name="T23" fmla="*/ 27 h 188"/>
              <a:gd name="T24" fmla="*/ 163 w 241"/>
              <a:gd name="T25" fmla="*/ 20 h 188"/>
              <a:gd name="T26" fmla="*/ 161 w 241"/>
              <a:gd name="T27" fmla="*/ 14 h 188"/>
              <a:gd name="T28" fmla="*/ 161 w 241"/>
              <a:gd name="T29" fmla="*/ 10 h 188"/>
              <a:gd name="T30" fmla="*/ 163 w 241"/>
              <a:gd name="T31" fmla="*/ 6 h 188"/>
              <a:gd name="T32" fmla="*/ 169 w 241"/>
              <a:gd name="T33" fmla="*/ 2 h 188"/>
              <a:gd name="T34" fmla="*/ 176 w 241"/>
              <a:gd name="T35" fmla="*/ 0 h 188"/>
              <a:gd name="T36" fmla="*/ 186 w 241"/>
              <a:gd name="T37" fmla="*/ 4 h 188"/>
              <a:gd name="T38" fmla="*/ 197 w 241"/>
              <a:gd name="T39" fmla="*/ 12 h 188"/>
              <a:gd name="T40" fmla="*/ 212 w 241"/>
              <a:gd name="T41" fmla="*/ 20 h 188"/>
              <a:gd name="T42" fmla="*/ 226 w 241"/>
              <a:gd name="T43" fmla="*/ 31 h 188"/>
              <a:gd name="T44" fmla="*/ 234 w 241"/>
              <a:gd name="T45" fmla="*/ 41 h 188"/>
              <a:gd name="T46" fmla="*/ 239 w 241"/>
              <a:gd name="T47" fmla="*/ 48 h 188"/>
              <a:gd name="T48" fmla="*/ 241 w 241"/>
              <a:gd name="T49" fmla="*/ 56 h 188"/>
              <a:gd name="T50" fmla="*/ 235 w 241"/>
              <a:gd name="T51" fmla="*/ 67 h 188"/>
              <a:gd name="T52" fmla="*/ 224 w 241"/>
              <a:gd name="T53" fmla="*/ 79 h 188"/>
              <a:gd name="T54" fmla="*/ 207 w 241"/>
              <a:gd name="T55" fmla="*/ 90 h 188"/>
              <a:gd name="T56" fmla="*/ 186 w 241"/>
              <a:gd name="T57" fmla="*/ 105 h 188"/>
              <a:gd name="T58" fmla="*/ 172 w 241"/>
              <a:gd name="T59" fmla="*/ 115 h 188"/>
              <a:gd name="T60" fmla="*/ 157 w 241"/>
              <a:gd name="T61" fmla="*/ 125 h 188"/>
              <a:gd name="T62" fmla="*/ 140 w 241"/>
              <a:gd name="T63" fmla="*/ 134 h 188"/>
              <a:gd name="T64" fmla="*/ 119 w 241"/>
              <a:gd name="T65" fmla="*/ 144 h 188"/>
              <a:gd name="T66" fmla="*/ 94 w 241"/>
              <a:gd name="T67" fmla="*/ 153 h 188"/>
              <a:gd name="T68" fmla="*/ 69 w 241"/>
              <a:gd name="T69" fmla="*/ 165 h 188"/>
              <a:gd name="T70" fmla="*/ 41 w 241"/>
              <a:gd name="T71" fmla="*/ 176 h 188"/>
              <a:gd name="T72" fmla="*/ 10 w 241"/>
              <a:gd name="T73" fmla="*/ 188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1" h="188">
                <a:moveTo>
                  <a:pt x="10" y="188"/>
                </a:moveTo>
                <a:lnTo>
                  <a:pt x="0" y="170"/>
                </a:lnTo>
                <a:lnTo>
                  <a:pt x="14" y="161"/>
                </a:lnTo>
                <a:lnTo>
                  <a:pt x="29" y="151"/>
                </a:lnTo>
                <a:lnTo>
                  <a:pt x="41" y="144"/>
                </a:lnTo>
                <a:lnTo>
                  <a:pt x="54" y="136"/>
                </a:lnTo>
                <a:lnTo>
                  <a:pt x="65" y="128"/>
                </a:lnTo>
                <a:lnTo>
                  <a:pt x="75" y="121"/>
                </a:lnTo>
                <a:lnTo>
                  <a:pt x="86" y="113"/>
                </a:lnTo>
                <a:lnTo>
                  <a:pt x="96" y="107"/>
                </a:lnTo>
                <a:lnTo>
                  <a:pt x="104" y="102"/>
                </a:lnTo>
                <a:lnTo>
                  <a:pt x="111" y="96"/>
                </a:lnTo>
                <a:lnTo>
                  <a:pt x="119" y="90"/>
                </a:lnTo>
                <a:lnTo>
                  <a:pt x="127" y="84"/>
                </a:lnTo>
                <a:lnTo>
                  <a:pt x="132" y="79"/>
                </a:lnTo>
                <a:lnTo>
                  <a:pt x="138" y="75"/>
                </a:lnTo>
                <a:lnTo>
                  <a:pt x="142" y="69"/>
                </a:lnTo>
                <a:lnTo>
                  <a:pt x="146" y="65"/>
                </a:lnTo>
                <a:lnTo>
                  <a:pt x="151" y="58"/>
                </a:lnTo>
                <a:lnTo>
                  <a:pt x="157" y="50"/>
                </a:lnTo>
                <a:lnTo>
                  <a:pt x="161" y="44"/>
                </a:lnTo>
                <a:lnTo>
                  <a:pt x="163" y="39"/>
                </a:lnTo>
                <a:lnTo>
                  <a:pt x="165" y="33"/>
                </a:lnTo>
                <a:lnTo>
                  <a:pt x="165" y="27"/>
                </a:lnTo>
                <a:lnTo>
                  <a:pt x="165" y="23"/>
                </a:lnTo>
                <a:lnTo>
                  <a:pt x="163" y="20"/>
                </a:lnTo>
                <a:lnTo>
                  <a:pt x="163" y="18"/>
                </a:lnTo>
                <a:lnTo>
                  <a:pt x="161" y="14"/>
                </a:lnTo>
                <a:lnTo>
                  <a:pt x="161" y="12"/>
                </a:lnTo>
                <a:lnTo>
                  <a:pt x="161" y="10"/>
                </a:lnTo>
                <a:lnTo>
                  <a:pt x="161" y="8"/>
                </a:lnTo>
                <a:lnTo>
                  <a:pt x="163" y="6"/>
                </a:lnTo>
                <a:lnTo>
                  <a:pt x="165" y="4"/>
                </a:lnTo>
                <a:lnTo>
                  <a:pt x="169" y="2"/>
                </a:lnTo>
                <a:lnTo>
                  <a:pt x="172" y="0"/>
                </a:lnTo>
                <a:lnTo>
                  <a:pt x="176" y="0"/>
                </a:lnTo>
                <a:lnTo>
                  <a:pt x="180" y="2"/>
                </a:lnTo>
                <a:lnTo>
                  <a:pt x="186" y="4"/>
                </a:lnTo>
                <a:lnTo>
                  <a:pt x="191" y="8"/>
                </a:lnTo>
                <a:lnTo>
                  <a:pt x="197" y="12"/>
                </a:lnTo>
                <a:lnTo>
                  <a:pt x="205" y="16"/>
                </a:lnTo>
                <a:lnTo>
                  <a:pt x="212" y="20"/>
                </a:lnTo>
                <a:lnTo>
                  <a:pt x="220" y="25"/>
                </a:lnTo>
                <a:lnTo>
                  <a:pt x="226" y="31"/>
                </a:lnTo>
                <a:lnTo>
                  <a:pt x="230" y="35"/>
                </a:lnTo>
                <a:lnTo>
                  <a:pt x="234" y="41"/>
                </a:lnTo>
                <a:lnTo>
                  <a:pt x="237" y="44"/>
                </a:lnTo>
                <a:lnTo>
                  <a:pt x="239" y="48"/>
                </a:lnTo>
                <a:lnTo>
                  <a:pt x="239" y="54"/>
                </a:lnTo>
                <a:lnTo>
                  <a:pt x="241" y="56"/>
                </a:lnTo>
                <a:lnTo>
                  <a:pt x="237" y="62"/>
                </a:lnTo>
                <a:lnTo>
                  <a:pt x="235" y="67"/>
                </a:lnTo>
                <a:lnTo>
                  <a:pt x="230" y="73"/>
                </a:lnTo>
                <a:lnTo>
                  <a:pt x="224" y="79"/>
                </a:lnTo>
                <a:lnTo>
                  <a:pt x="216" y="84"/>
                </a:lnTo>
                <a:lnTo>
                  <a:pt x="207" y="90"/>
                </a:lnTo>
                <a:lnTo>
                  <a:pt x="197" y="98"/>
                </a:lnTo>
                <a:lnTo>
                  <a:pt x="186" y="105"/>
                </a:lnTo>
                <a:lnTo>
                  <a:pt x="180" y="111"/>
                </a:lnTo>
                <a:lnTo>
                  <a:pt x="172" y="115"/>
                </a:lnTo>
                <a:lnTo>
                  <a:pt x="165" y="119"/>
                </a:lnTo>
                <a:lnTo>
                  <a:pt x="157" y="125"/>
                </a:lnTo>
                <a:lnTo>
                  <a:pt x="149" y="128"/>
                </a:lnTo>
                <a:lnTo>
                  <a:pt x="140" y="134"/>
                </a:lnTo>
                <a:lnTo>
                  <a:pt x="128" y="138"/>
                </a:lnTo>
                <a:lnTo>
                  <a:pt x="119" y="144"/>
                </a:lnTo>
                <a:lnTo>
                  <a:pt x="107" y="149"/>
                </a:lnTo>
                <a:lnTo>
                  <a:pt x="94" y="153"/>
                </a:lnTo>
                <a:lnTo>
                  <a:pt x="83" y="159"/>
                </a:lnTo>
                <a:lnTo>
                  <a:pt x="69" y="165"/>
                </a:lnTo>
                <a:lnTo>
                  <a:pt x="56" y="170"/>
                </a:lnTo>
                <a:lnTo>
                  <a:pt x="41" y="176"/>
                </a:lnTo>
                <a:lnTo>
                  <a:pt x="25" y="182"/>
                </a:lnTo>
                <a:lnTo>
                  <a:pt x="10" y="188"/>
                </a:lnTo>
                <a:lnTo>
                  <a:pt x="10" y="188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90"/>
          <p:cNvSpPr/>
          <p:nvPr/>
        </p:nvSpPr>
        <p:spPr bwMode="auto">
          <a:xfrm>
            <a:off x="1598332" y="2849899"/>
            <a:ext cx="496616" cy="707595"/>
          </a:xfrm>
          <a:custGeom>
            <a:gdLst>
              <a:gd name="T0" fmla="*/ 215 w 305"/>
              <a:gd name="T1" fmla="*/ 19 h 435"/>
              <a:gd name="T2" fmla="*/ 215 w 305"/>
              <a:gd name="T3" fmla="*/ 9 h 435"/>
              <a:gd name="T4" fmla="*/ 221 w 305"/>
              <a:gd name="T5" fmla="*/ 2 h 435"/>
              <a:gd name="T6" fmla="*/ 227 w 305"/>
              <a:gd name="T7" fmla="*/ 0 h 435"/>
              <a:gd name="T8" fmla="*/ 238 w 305"/>
              <a:gd name="T9" fmla="*/ 0 h 435"/>
              <a:gd name="T10" fmla="*/ 252 w 305"/>
              <a:gd name="T11" fmla="*/ 2 h 435"/>
              <a:gd name="T12" fmla="*/ 267 w 305"/>
              <a:gd name="T13" fmla="*/ 7 h 435"/>
              <a:gd name="T14" fmla="*/ 280 w 305"/>
              <a:gd name="T15" fmla="*/ 13 h 435"/>
              <a:gd name="T16" fmla="*/ 290 w 305"/>
              <a:gd name="T17" fmla="*/ 21 h 435"/>
              <a:gd name="T18" fmla="*/ 298 w 305"/>
              <a:gd name="T19" fmla="*/ 25 h 435"/>
              <a:gd name="T20" fmla="*/ 303 w 305"/>
              <a:gd name="T21" fmla="*/ 30 h 435"/>
              <a:gd name="T22" fmla="*/ 303 w 305"/>
              <a:gd name="T23" fmla="*/ 44 h 435"/>
              <a:gd name="T24" fmla="*/ 303 w 305"/>
              <a:gd name="T25" fmla="*/ 59 h 435"/>
              <a:gd name="T26" fmla="*/ 299 w 305"/>
              <a:gd name="T27" fmla="*/ 74 h 435"/>
              <a:gd name="T28" fmla="*/ 296 w 305"/>
              <a:gd name="T29" fmla="*/ 93 h 435"/>
              <a:gd name="T30" fmla="*/ 292 w 305"/>
              <a:gd name="T31" fmla="*/ 114 h 435"/>
              <a:gd name="T32" fmla="*/ 288 w 305"/>
              <a:gd name="T33" fmla="*/ 139 h 435"/>
              <a:gd name="T34" fmla="*/ 282 w 305"/>
              <a:gd name="T35" fmla="*/ 166 h 435"/>
              <a:gd name="T36" fmla="*/ 269 w 305"/>
              <a:gd name="T37" fmla="*/ 206 h 435"/>
              <a:gd name="T38" fmla="*/ 252 w 305"/>
              <a:gd name="T39" fmla="*/ 242 h 435"/>
              <a:gd name="T40" fmla="*/ 235 w 305"/>
              <a:gd name="T41" fmla="*/ 267 h 435"/>
              <a:gd name="T42" fmla="*/ 214 w 305"/>
              <a:gd name="T43" fmla="*/ 294 h 435"/>
              <a:gd name="T44" fmla="*/ 191 w 305"/>
              <a:gd name="T45" fmla="*/ 321 h 435"/>
              <a:gd name="T46" fmla="*/ 162 w 305"/>
              <a:gd name="T47" fmla="*/ 347 h 435"/>
              <a:gd name="T48" fmla="*/ 133 w 305"/>
              <a:gd name="T49" fmla="*/ 370 h 435"/>
              <a:gd name="T50" fmla="*/ 105 w 305"/>
              <a:gd name="T51" fmla="*/ 391 h 435"/>
              <a:gd name="T52" fmla="*/ 78 w 305"/>
              <a:gd name="T53" fmla="*/ 409 h 435"/>
              <a:gd name="T54" fmla="*/ 57 w 305"/>
              <a:gd name="T55" fmla="*/ 418 h 435"/>
              <a:gd name="T56" fmla="*/ 44 w 305"/>
              <a:gd name="T57" fmla="*/ 422 h 435"/>
              <a:gd name="T58" fmla="*/ 28 w 305"/>
              <a:gd name="T59" fmla="*/ 428 h 435"/>
              <a:gd name="T60" fmla="*/ 13 w 305"/>
              <a:gd name="T61" fmla="*/ 433 h 435"/>
              <a:gd name="T62" fmla="*/ 3 w 305"/>
              <a:gd name="T63" fmla="*/ 435 h 435"/>
              <a:gd name="T64" fmla="*/ 0 w 305"/>
              <a:gd name="T65" fmla="*/ 432 h 435"/>
              <a:gd name="T66" fmla="*/ 3 w 305"/>
              <a:gd name="T67" fmla="*/ 426 h 435"/>
              <a:gd name="T68" fmla="*/ 15 w 305"/>
              <a:gd name="T69" fmla="*/ 416 h 435"/>
              <a:gd name="T70" fmla="*/ 30 w 305"/>
              <a:gd name="T71" fmla="*/ 405 h 435"/>
              <a:gd name="T72" fmla="*/ 53 w 305"/>
              <a:gd name="T73" fmla="*/ 389 h 435"/>
              <a:gd name="T74" fmla="*/ 74 w 305"/>
              <a:gd name="T75" fmla="*/ 372 h 435"/>
              <a:gd name="T76" fmla="*/ 99 w 305"/>
              <a:gd name="T77" fmla="*/ 349 h 435"/>
              <a:gd name="T78" fmla="*/ 128 w 305"/>
              <a:gd name="T79" fmla="*/ 323 h 435"/>
              <a:gd name="T80" fmla="*/ 154 w 305"/>
              <a:gd name="T81" fmla="*/ 292 h 435"/>
              <a:gd name="T82" fmla="*/ 177 w 305"/>
              <a:gd name="T83" fmla="*/ 261 h 435"/>
              <a:gd name="T84" fmla="*/ 194 w 305"/>
              <a:gd name="T85" fmla="*/ 231 h 435"/>
              <a:gd name="T86" fmla="*/ 208 w 305"/>
              <a:gd name="T87" fmla="*/ 202 h 435"/>
              <a:gd name="T88" fmla="*/ 219 w 305"/>
              <a:gd name="T89" fmla="*/ 164 h 435"/>
              <a:gd name="T90" fmla="*/ 229 w 305"/>
              <a:gd name="T91" fmla="*/ 111 h 435"/>
              <a:gd name="T92" fmla="*/ 233 w 305"/>
              <a:gd name="T93" fmla="*/ 69 h 435"/>
              <a:gd name="T94" fmla="*/ 231 w 305"/>
              <a:gd name="T95" fmla="*/ 48 h 435"/>
              <a:gd name="T96" fmla="*/ 227 w 305"/>
              <a:gd name="T97" fmla="*/ 32 h 435"/>
              <a:gd name="T98" fmla="*/ 221 w 305"/>
              <a:gd name="T99" fmla="*/ 25 h 435"/>
              <a:gd name="T100" fmla="*/ 219 w 305"/>
              <a:gd name="T101" fmla="*/ 23 h 4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5" h="435">
                <a:moveTo>
                  <a:pt x="219" y="23"/>
                </a:moveTo>
                <a:lnTo>
                  <a:pt x="215" y="19"/>
                </a:lnTo>
                <a:lnTo>
                  <a:pt x="215" y="15"/>
                </a:lnTo>
                <a:lnTo>
                  <a:pt x="215" y="9"/>
                </a:lnTo>
                <a:lnTo>
                  <a:pt x="219" y="4"/>
                </a:lnTo>
                <a:lnTo>
                  <a:pt x="221" y="2"/>
                </a:lnTo>
                <a:lnTo>
                  <a:pt x="223" y="2"/>
                </a:lnTo>
                <a:lnTo>
                  <a:pt x="227" y="0"/>
                </a:lnTo>
                <a:lnTo>
                  <a:pt x="233" y="0"/>
                </a:lnTo>
                <a:lnTo>
                  <a:pt x="238" y="0"/>
                </a:lnTo>
                <a:lnTo>
                  <a:pt x="244" y="2"/>
                </a:lnTo>
                <a:lnTo>
                  <a:pt x="252" y="2"/>
                </a:lnTo>
                <a:lnTo>
                  <a:pt x="259" y="4"/>
                </a:lnTo>
                <a:lnTo>
                  <a:pt x="267" y="7"/>
                </a:lnTo>
                <a:lnTo>
                  <a:pt x="275" y="11"/>
                </a:lnTo>
                <a:lnTo>
                  <a:pt x="280" y="13"/>
                </a:lnTo>
                <a:lnTo>
                  <a:pt x="286" y="17"/>
                </a:lnTo>
                <a:lnTo>
                  <a:pt x="290" y="21"/>
                </a:lnTo>
                <a:lnTo>
                  <a:pt x="294" y="23"/>
                </a:lnTo>
                <a:lnTo>
                  <a:pt x="298" y="25"/>
                </a:lnTo>
                <a:lnTo>
                  <a:pt x="299" y="27"/>
                </a:lnTo>
                <a:lnTo>
                  <a:pt x="303" y="30"/>
                </a:lnTo>
                <a:lnTo>
                  <a:pt x="303" y="36"/>
                </a:lnTo>
                <a:lnTo>
                  <a:pt x="303" y="44"/>
                </a:lnTo>
                <a:lnTo>
                  <a:pt x="305" y="53"/>
                </a:lnTo>
                <a:lnTo>
                  <a:pt x="303" y="59"/>
                </a:lnTo>
                <a:lnTo>
                  <a:pt x="301" y="67"/>
                </a:lnTo>
                <a:lnTo>
                  <a:pt x="299" y="74"/>
                </a:lnTo>
                <a:lnTo>
                  <a:pt x="298" y="84"/>
                </a:lnTo>
                <a:lnTo>
                  <a:pt x="296" y="93"/>
                </a:lnTo>
                <a:lnTo>
                  <a:pt x="294" y="103"/>
                </a:lnTo>
                <a:lnTo>
                  <a:pt x="292" y="114"/>
                </a:lnTo>
                <a:lnTo>
                  <a:pt x="290" y="126"/>
                </a:lnTo>
                <a:lnTo>
                  <a:pt x="288" y="139"/>
                </a:lnTo>
                <a:lnTo>
                  <a:pt x="286" y="153"/>
                </a:lnTo>
                <a:lnTo>
                  <a:pt x="282" y="166"/>
                </a:lnTo>
                <a:lnTo>
                  <a:pt x="278" y="179"/>
                </a:lnTo>
                <a:lnTo>
                  <a:pt x="269" y="206"/>
                </a:lnTo>
                <a:lnTo>
                  <a:pt x="259" y="231"/>
                </a:lnTo>
                <a:lnTo>
                  <a:pt x="252" y="242"/>
                </a:lnTo>
                <a:lnTo>
                  <a:pt x="244" y="254"/>
                </a:lnTo>
                <a:lnTo>
                  <a:pt x="235" y="267"/>
                </a:lnTo>
                <a:lnTo>
                  <a:pt x="225" y="281"/>
                </a:lnTo>
                <a:lnTo>
                  <a:pt x="214" y="294"/>
                </a:lnTo>
                <a:lnTo>
                  <a:pt x="202" y="307"/>
                </a:lnTo>
                <a:lnTo>
                  <a:pt x="191" y="321"/>
                </a:lnTo>
                <a:lnTo>
                  <a:pt x="177" y="334"/>
                </a:lnTo>
                <a:lnTo>
                  <a:pt x="162" y="347"/>
                </a:lnTo>
                <a:lnTo>
                  <a:pt x="149" y="359"/>
                </a:lnTo>
                <a:lnTo>
                  <a:pt x="133" y="370"/>
                </a:lnTo>
                <a:lnTo>
                  <a:pt x="120" y="382"/>
                </a:lnTo>
                <a:lnTo>
                  <a:pt x="105" y="391"/>
                </a:lnTo>
                <a:lnTo>
                  <a:pt x="91" y="401"/>
                </a:lnTo>
                <a:lnTo>
                  <a:pt x="78" y="409"/>
                </a:lnTo>
                <a:lnTo>
                  <a:pt x="65" y="416"/>
                </a:lnTo>
                <a:lnTo>
                  <a:pt x="57" y="418"/>
                </a:lnTo>
                <a:lnTo>
                  <a:pt x="51" y="420"/>
                </a:lnTo>
                <a:lnTo>
                  <a:pt x="44" y="422"/>
                </a:lnTo>
                <a:lnTo>
                  <a:pt x="38" y="426"/>
                </a:lnTo>
                <a:lnTo>
                  <a:pt x="28" y="428"/>
                </a:lnTo>
                <a:lnTo>
                  <a:pt x="19" y="432"/>
                </a:lnTo>
                <a:lnTo>
                  <a:pt x="13" y="433"/>
                </a:lnTo>
                <a:lnTo>
                  <a:pt x="7" y="435"/>
                </a:lnTo>
                <a:lnTo>
                  <a:pt x="3" y="435"/>
                </a:lnTo>
                <a:lnTo>
                  <a:pt x="1" y="433"/>
                </a:lnTo>
                <a:lnTo>
                  <a:pt x="0" y="432"/>
                </a:lnTo>
                <a:lnTo>
                  <a:pt x="1" y="430"/>
                </a:lnTo>
                <a:lnTo>
                  <a:pt x="3" y="426"/>
                </a:lnTo>
                <a:lnTo>
                  <a:pt x="7" y="420"/>
                </a:lnTo>
                <a:lnTo>
                  <a:pt x="15" y="416"/>
                </a:lnTo>
                <a:lnTo>
                  <a:pt x="22" y="410"/>
                </a:lnTo>
                <a:lnTo>
                  <a:pt x="30" y="405"/>
                </a:lnTo>
                <a:lnTo>
                  <a:pt x="42" y="397"/>
                </a:lnTo>
                <a:lnTo>
                  <a:pt x="53" y="389"/>
                </a:lnTo>
                <a:lnTo>
                  <a:pt x="63" y="382"/>
                </a:lnTo>
                <a:lnTo>
                  <a:pt x="74" y="372"/>
                </a:lnTo>
                <a:lnTo>
                  <a:pt x="87" y="361"/>
                </a:lnTo>
                <a:lnTo>
                  <a:pt x="99" y="349"/>
                </a:lnTo>
                <a:lnTo>
                  <a:pt x="112" y="336"/>
                </a:lnTo>
                <a:lnTo>
                  <a:pt x="128" y="323"/>
                </a:lnTo>
                <a:lnTo>
                  <a:pt x="141" y="307"/>
                </a:lnTo>
                <a:lnTo>
                  <a:pt x="154" y="292"/>
                </a:lnTo>
                <a:lnTo>
                  <a:pt x="166" y="277"/>
                </a:lnTo>
                <a:lnTo>
                  <a:pt x="177" y="261"/>
                </a:lnTo>
                <a:lnTo>
                  <a:pt x="187" y="246"/>
                </a:lnTo>
                <a:lnTo>
                  <a:pt x="194" y="231"/>
                </a:lnTo>
                <a:lnTo>
                  <a:pt x="202" y="218"/>
                </a:lnTo>
                <a:lnTo>
                  <a:pt x="208" y="202"/>
                </a:lnTo>
                <a:lnTo>
                  <a:pt x="214" y="189"/>
                </a:lnTo>
                <a:lnTo>
                  <a:pt x="219" y="164"/>
                </a:lnTo>
                <a:lnTo>
                  <a:pt x="225" y="139"/>
                </a:lnTo>
                <a:lnTo>
                  <a:pt x="229" y="111"/>
                </a:lnTo>
                <a:lnTo>
                  <a:pt x="233" y="82"/>
                </a:lnTo>
                <a:lnTo>
                  <a:pt x="233" y="69"/>
                </a:lnTo>
                <a:lnTo>
                  <a:pt x="231" y="57"/>
                </a:lnTo>
                <a:lnTo>
                  <a:pt x="231" y="48"/>
                </a:lnTo>
                <a:lnTo>
                  <a:pt x="229" y="40"/>
                </a:lnTo>
                <a:lnTo>
                  <a:pt x="227" y="32"/>
                </a:lnTo>
                <a:lnTo>
                  <a:pt x="225" y="28"/>
                </a:lnTo>
                <a:lnTo>
                  <a:pt x="221" y="25"/>
                </a:lnTo>
                <a:lnTo>
                  <a:pt x="219" y="23"/>
                </a:lnTo>
                <a:lnTo>
                  <a:pt x="219" y="23"/>
                </a:lnTo>
              </a:path>
            </a:pathLst>
          </a:custGeom>
          <a:solidFill>
            <a:srgbClr val="0066FF"/>
          </a:solidFill>
          <a:ln w="9525">
            <a:solidFill>
              <a:srgbClr val="0066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任意多边形 32"/>
          <p:cNvSpPr/>
          <p:nvPr/>
        </p:nvSpPr>
        <p:spPr bwMode="auto">
          <a:xfrm>
            <a:off x="2305928" y="2249417"/>
            <a:ext cx="123019" cy="511604"/>
          </a:xfrm>
          <a:custGeom>
            <a:gdLst>
              <a:gd name="connsiteX0" fmla="*/ 0 w 123019"/>
              <a:gd name="connsiteY0" fmla="*/ 0 h 511604"/>
              <a:gd name="connsiteX1" fmla="*/ 12984 w 123019"/>
              <a:gd name="connsiteY1" fmla="*/ 9738 h 511604"/>
              <a:gd name="connsiteX2" fmla="*/ 24344 w 123019"/>
              <a:gd name="connsiteY2" fmla="*/ 19475 h 511604"/>
              <a:gd name="connsiteX3" fmla="*/ 34082 w 123019"/>
              <a:gd name="connsiteY3" fmla="*/ 24344 h 511604"/>
              <a:gd name="connsiteX4" fmla="*/ 43819 w 123019"/>
              <a:gd name="connsiteY4" fmla="*/ 34082 h 511604"/>
              <a:gd name="connsiteX5" fmla="*/ 58425 w 123019"/>
              <a:gd name="connsiteY5" fmla="*/ 47065 h 511604"/>
              <a:gd name="connsiteX6" fmla="*/ 74655 w 123019"/>
              <a:gd name="connsiteY6" fmla="*/ 58425 h 511604"/>
              <a:gd name="connsiteX7" fmla="*/ 84392 w 123019"/>
              <a:gd name="connsiteY7" fmla="*/ 68163 h 511604"/>
              <a:gd name="connsiteX8" fmla="*/ 92507 w 123019"/>
              <a:gd name="connsiteY8" fmla="*/ 77901 h 511604"/>
              <a:gd name="connsiteX9" fmla="*/ 98999 w 123019"/>
              <a:gd name="connsiteY9" fmla="*/ 84392 h 511604"/>
              <a:gd name="connsiteX10" fmla="*/ 102245 w 123019"/>
              <a:gd name="connsiteY10" fmla="*/ 87638 h 511604"/>
              <a:gd name="connsiteX11" fmla="*/ 102245 w 123019"/>
              <a:gd name="connsiteY11" fmla="*/ 90884 h 511604"/>
              <a:gd name="connsiteX12" fmla="*/ 102245 w 123019"/>
              <a:gd name="connsiteY12" fmla="*/ 95753 h 511604"/>
              <a:gd name="connsiteX13" fmla="*/ 102245 w 123019"/>
              <a:gd name="connsiteY13" fmla="*/ 102244 h 511604"/>
              <a:gd name="connsiteX14" fmla="*/ 102245 w 123019"/>
              <a:gd name="connsiteY14" fmla="*/ 108736 h 511604"/>
              <a:gd name="connsiteX15" fmla="*/ 102245 w 123019"/>
              <a:gd name="connsiteY15" fmla="*/ 115228 h 511604"/>
              <a:gd name="connsiteX16" fmla="*/ 98999 w 123019"/>
              <a:gd name="connsiteY16" fmla="*/ 124965 h 511604"/>
              <a:gd name="connsiteX17" fmla="*/ 98999 w 123019"/>
              <a:gd name="connsiteY17" fmla="*/ 136326 h 511604"/>
              <a:gd name="connsiteX18" fmla="*/ 95753 w 123019"/>
              <a:gd name="connsiteY18" fmla="*/ 146063 h 511604"/>
              <a:gd name="connsiteX19" fmla="*/ 92507 w 123019"/>
              <a:gd name="connsiteY19" fmla="*/ 162293 h 511604"/>
              <a:gd name="connsiteX20" fmla="*/ 90884 w 123019"/>
              <a:gd name="connsiteY20" fmla="*/ 173653 h 511604"/>
              <a:gd name="connsiteX21" fmla="*/ 90884 w 123019"/>
              <a:gd name="connsiteY21" fmla="*/ 193128 h 511604"/>
              <a:gd name="connsiteX22" fmla="*/ 87638 w 123019"/>
              <a:gd name="connsiteY22" fmla="*/ 207735 h 511604"/>
              <a:gd name="connsiteX23" fmla="*/ 87638 w 123019"/>
              <a:gd name="connsiteY23" fmla="*/ 227210 h 511604"/>
              <a:gd name="connsiteX24" fmla="*/ 87638 w 123019"/>
              <a:gd name="connsiteY24" fmla="*/ 248308 h 511604"/>
              <a:gd name="connsiteX25" fmla="*/ 87638 w 123019"/>
              <a:gd name="connsiteY25" fmla="*/ 269406 h 511604"/>
              <a:gd name="connsiteX26" fmla="*/ 90884 w 123019"/>
              <a:gd name="connsiteY26" fmla="*/ 292127 h 511604"/>
              <a:gd name="connsiteX27" fmla="*/ 92507 w 123019"/>
              <a:gd name="connsiteY27" fmla="*/ 316471 h 511604"/>
              <a:gd name="connsiteX28" fmla="*/ 95753 w 123019"/>
              <a:gd name="connsiteY28" fmla="*/ 337569 h 511604"/>
              <a:gd name="connsiteX29" fmla="*/ 98999 w 123019"/>
              <a:gd name="connsiteY29" fmla="*/ 357044 h 511604"/>
              <a:gd name="connsiteX30" fmla="*/ 105490 w 123019"/>
              <a:gd name="connsiteY30" fmla="*/ 371650 h 511604"/>
              <a:gd name="connsiteX31" fmla="*/ 111982 w 123019"/>
              <a:gd name="connsiteY31" fmla="*/ 384634 h 511604"/>
              <a:gd name="connsiteX32" fmla="*/ 118474 w 123019"/>
              <a:gd name="connsiteY32" fmla="*/ 397617 h 511604"/>
              <a:gd name="connsiteX33" fmla="*/ 123019 w 123019"/>
              <a:gd name="connsiteY33" fmla="*/ 405571 h 511604"/>
              <a:gd name="connsiteX34" fmla="*/ 118186 w 123019"/>
              <a:gd name="connsiteY34" fmla="*/ 412821 h 511604"/>
              <a:gd name="connsiteX35" fmla="*/ 113891 w 123019"/>
              <a:gd name="connsiteY35" fmla="*/ 511604 h 511604"/>
              <a:gd name="connsiteX36" fmla="*/ 105490 w 123019"/>
              <a:gd name="connsiteY36" fmla="*/ 506353 h 511604"/>
              <a:gd name="connsiteX37" fmla="*/ 92507 w 123019"/>
              <a:gd name="connsiteY37" fmla="*/ 499861 h 511604"/>
              <a:gd name="connsiteX38" fmla="*/ 84392 w 123019"/>
              <a:gd name="connsiteY38" fmla="*/ 490124 h 511604"/>
              <a:gd name="connsiteX39" fmla="*/ 74655 w 123019"/>
              <a:gd name="connsiteY39" fmla="*/ 480386 h 511604"/>
              <a:gd name="connsiteX40" fmla="*/ 68163 w 123019"/>
              <a:gd name="connsiteY40" fmla="*/ 469026 h 511604"/>
              <a:gd name="connsiteX41" fmla="*/ 64917 w 123019"/>
              <a:gd name="connsiteY41" fmla="*/ 465780 h 511604"/>
              <a:gd name="connsiteX42" fmla="*/ 61671 w 123019"/>
              <a:gd name="connsiteY42" fmla="*/ 462534 h 511604"/>
              <a:gd name="connsiteX43" fmla="*/ 61671 w 123019"/>
              <a:gd name="connsiteY43" fmla="*/ 459288 h 511604"/>
              <a:gd name="connsiteX44" fmla="*/ 58425 w 123019"/>
              <a:gd name="connsiteY44" fmla="*/ 452796 h 511604"/>
              <a:gd name="connsiteX45" fmla="*/ 56803 w 123019"/>
              <a:gd name="connsiteY45" fmla="*/ 449551 h 511604"/>
              <a:gd name="connsiteX46" fmla="*/ 56803 w 123019"/>
              <a:gd name="connsiteY46" fmla="*/ 439813 h 511604"/>
              <a:gd name="connsiteX47" fmla="*/ 53557 w 123019"/>
              <a:gd name="connsiteY47" fmla="*/ 434944 h 511604"/>
              <a:gd name="connsiteX48" fmla="*/ 50311 w 123019"/>
              <a:gd name="connsiteY48" fmla="*/ 425207 h 511604"/>
              <a:gd name="connsiteX49" fmla="*/ 50311 w 123019"/>
              <a:gd name="connsiteY49" fmla="*/ 418715 h 511604"/>
              <a:gd name="connsiteX50" fmla="*/ 47065 w 123019"/>
              <a:gd name="connsiteY50" fmla="*/ 405732 h 511604"/>
              <a:gd name="connsiteX51" fmla="*/ 43819 w 123019"/>
              <a:gd name="connsiteY51" fmla="*/ 397617 h 511604"/>
              <a:gd name="connsiteX52" fmla="*/ 43819 w 123019"/>
              <a:gd name="connsiteY52" fmla="*/ 384634 h 511604"/>
              <a:gd name="connsiteX53" fmla="*/ 40573 w 123019"/>
              <a:gd name="connsiteY53" fmla="*/ 374896 h 511604"/>
              <a:gd name="connsiteX54" fmla="*/ 37327 w 123019"/>
              <a:gd name="connsiteY54" fmla="*/ 360290 h 511604"/>
              <a:gd name="connsiteX55" fmla="*/ 37327 w 123019"/>
              <a:gd name="connsiteY55" fmla="*/ 347306 h 511604"/>
              <a:gd name="connsiteX56" fmla="*/ 34082 w 123019"/>
              <a:gd name="connsiteY56" fmla="*/ 332700 h 511604"/>
              <a:gd name="connsiteX57" fmla="*/ 27590 w 123019"/>
              <a:gd name="connsiteY57" fmla="*/ 300241 h 511604"/>
              <a:gd name="connsiteX58" fmla="*/ 24344 w 123019"/>
              <a:gd name="connsiteY58" fmla="*/ 266160 h 511604"/>
              <a:gd name="connsiteX59" fmla="*/ 22721 w 123019"/>
              <a:gd name="connsiteY59" fmla="*/ 230456 h 511604"/>
              <a:gd name="connsiteX60" fmla="*/ 16229 w 123019"/>
              <a:gd name="connsiteY60" fmla="*/ 189882 h 511604"/>
              <a:gd name="connsiteX61" fmla="*/ 12984 w 123019"/>
              <a:gd name="connsiteY61" fmla="*/ 146063 h 511604"/>
              <a:gd name="connsiteX62" fmla="*/ 9738 w 123019"/>
              <a:gd name="connsiteY62" fmla="*/ 98999 h 511604"/>
              <a:gd name="connsiteX63" fmla="*/ 3246 w 123019"/>
              <a:gd name="connsiteY63" fmla="*/ 50311 h 511604"/>
              <a:gd name="connsiteX64" fmla="*/ 0 w 123019"/>
              <a:gd name="connsiteY64" fmla="*/ 0 h 5116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3018" h="511604">
                <a:moveTo>
                  <a:pt x="0" y="0"/>
                </a:moveTo>
                <a:lnTo>
                  <a:pt x="12984" y="9738"/>
                </a:lnTo>
                <a:lnTo>
                  <a:pt x="24344" y="19475"/>
                </a:lnTo>
                <a:lnTo>
                  <a:pt x="34082" y="24344"/>
                </a:lnTo>
                <a:lnTo>
                  <a:pt x="43819" y="34082"/>
                </a:lnTo>
                <a:lnTo>
                  <a:pt x="58425" y="47065"/>
                </a:lnTo>
                <a:lnTo>
                  <a:pt x="74655" y="58425"/>
                </a:lnTo>
                <a:lnTo>
                  <a:pt x="84392" y="68163"/>
                </a:lnTo>
                <a:lnTo>
                  <a:pt x="92507" y="77901"/>
                </a:lnTo>
                <a:lnTo>
                  <a:pt x="98999" y="84392"/>
                </a:lnTo>
                <a:lnTo>
                  <a:pt x="102245" y="87638"/>
                </a:lnTo>
                <a:lnTo>
                  <a:pt x="102245" y="90884"/>
                </a:lnTo>
                <a:lnTo>
                  <a:pt x="102245" y="95753"/>
                </a:lnTo>
                <a:lnTo>
                  <a:pt x="102245" y="102244"/>
                </a:lnTo>
                <a:lnTo>
                  <a:pt x="102245" y="108736"/>
                </a:lnTo>
                <a:lnTo>
                  <a:pt x="102245" y="115228"/>
                </a:lnTo>
                <a:lnTo>
                  <a:pt x="98999" y="124965"/>
                </a:lnTo>
                <a:lnTo>
                  <a:pt x="98999" y="136326"/>
                </a:lnTo>
                <a:lnTo>
                  <a:pt x="95753" y="146063"/>
                </a:lnTo>
                <a:lnTo>
                  <a:pt x="92507" y="162293"/>
                </a:lnTo>
                <a:lnTo>
                  <a:pt x="90884" y="173653"/>
                </a:lnTo>
                <a:lnTo>
                  <a:pt x="90884" y="193128"/>
                </a:lnTo>
                <a:lnTo>
                  <a:pt x="87638" y="207735"/>
                </a:lnTo>
                <a:lnTo>
                  <a:pt x="87638" y="227210"/>
                </a:lnTo>
                <a:lnTo>
                  <a:pt x="87638" y="248308"/>
                </a:lnTo>
                <a:lnTo>
                  <a:pt x="87638" y="269406"/>
                </a:lnTo>
                <a:lnTo>
                  <a:pt x="90884" y="292127"/>
                </a:lnTo>
                <a:lnTo>
                  <a:pt x="92507" y="316471"/>
                </a:lnTo>
                <a:lnTo>
                  <a:pt x="95753" y="337569"/>
                </a:lnTo>
                <a:lnTo>
                  <a:pt x="98999" y="357044"/>
                </a:lnTo>
                <a:lnTo>
                  <a:pt x="105490" y="371650"/>
                </a:lnTo>
                <a:lnTo>
                  <a:pt x="111982" y="384634"/>
                </a:lnTo>
                <a:lnTo>
                  <a:pt x="118474" y="397617"/>
                </a:lnTo>
                <a:lnTo>
                  <a:pt x="123019" y="405571"/>
                </a:lnTo>
                <a:lnTo>
                  <a:pt x="118186" y="412821"/>
                </a:lnTo>
                <a:lnTo>
                  <a:pt x="113891" y="511604"/>
                </a:lnTo>
                <a:lnTo>
                  <a:pt x="105490" y="506353"/>
                </a:lnTo>
                <a:lnTo>
                  <a:pt x="92507" y="499861"/>
                </a:lnTo>
                <a:lnTo>
                  <a:pt x="84392" y="490124"/>
                </a:lnTo>
                <a:lnTo>
                  <a:pt x="74655" y="480386"/>
                </a:lnTo>
                <a:lnTo>
                  <a:pt x="68163" y="469026"/>
                </a:lnTo>
                <a:lnTo>
                  <a:pt x="64917" y="465780"/>
                </a:lnTo>
                <a:lnTo>
                  <a:pt x="61671" y="462534"/>
                </a:lnTo>
                <a:lnTo>
                  <a:pt x="61671" y="459288"/>
                </a:lnTo>
                <a:lnTo>
                  <a:pt x="58425" y="452796"/>
                </a:lnTo>
                <a:lnTo>
                  <a:pt x="56803" y="449551"/>
                </a:lnTo>
                <a:lnTo>
                  <a:pt x="56803" y="439813"/>
                </a:lnTo>
                <a:lnTo>
                  <a:pt x="53557" y="434944"/>
                </a:lnTo>
                <a:lnTo>
                  <a:pt x="50311" y="425207"/>
                </a:lnTo>
                <a:lnTo>
                  <a:pt x="50311" y="418715"/>
                </a:lnTo>
                <a:lnTo>
                  <a:pt x="47065" y="405732"/>
                </a:lnTo>
                <a:lnTo>
                  <a:pt x="43819" y="397617"/>
                </a:lnTo>
                <a:lnTo>
                  <a:pt x="43819" y="384634"/>
                </a:lnTo>
                <a:lnTo>
                  <a:pt x="40573" y="374896"/>
                </a:lnTo>
                <a:lnTo>
                  <a:pt x="37327" y="360290"/>
                </a:lnTo>
                <a:lnTo>
                  <a:pt x="37327" y="347306"/>
                </a:lnTo>
                <a:lnTo>
                  <a:pt x="34082" y="332700"/>
                </a:lnTo>
                <a:lnTo>
                  <a:pt x="27590" y="300241"/>
                </a:lnTo>
                <a:lnTo>
                  <a:pt x="24344" y="266160"/>
                </a:lnTo>
                <a:lnTo>
                  <a:pt x="22721" y="230456"/>
                </a:lnTo>
                <a:lnTo>
                  <a:pt x="16229" y="189882"/>
                </a:lnTo>
                <a:lnTo>
                  <a:pt x="12984" y="146063"/>
                </a:lnTo>
                <a:lnTo>
                  <a:pt x="9738" y="98999"/>
                </a:lnTo>
                <a:lnTo>
                  <a:pt x="3246" y="50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 bwMode="auto">
          <a:xfrm>
            <a:off x="1896950" y="2427939"/>
            <a:ext cx="337568" cy="114825"/>
          </a:xfrm>
          <a:custGeom>
            <a:gdLst>
              <a:gd name="connsiteX0" fmla="*/ 228832 w 337568"/>
              <a:gd name="connsiteY0" fmla="*/ 0 h 114825"/>
              <a:gd name="connsiteX1" fmla="*/ 241816 w 337568"/>
              <a:gd name="connsiteY1" fmla="*/ 0 h 114825"/>
              <a:gd name="connsiteX2" fmla="*/ 248307 w 337568"/>
              <a:gd name="connsiteY2" fmla="*/ 0 h 114825"/>
              <a:gd name="connsiteX3" fmla="*/ 254799 w 337568"/>
              <a:gd name="connsiteY3" fmla="*/ 0 h 114825"/>
              <a:gd name="connsiteX4" fmla="*/ 259668 w 337568"/>
              <a:gd name="connsiteY4" fmla="*/ 3225 h 114825"/>
              <a:gd name="connsiteX5" fmla="*/ 266159 w 337568"/>
              <a:gd name="connsiteY5" fmla="*/ 6450 h 114825"/>
              <a:gd name="connsiteX6" fmla="*/ 275897 w 337568"/>
              <a:gd name="connsiteY6" fmla="*/ 9674 h 114825"/>
              <a:gd name="connsiteX7" fmla="*/ 282389 w 337568"/>
              <a:gd name="connsiteY7" fmla="*/ 12899 h 114825"/>
              <a:gd name="connsiteX8" fmla="*/ 292126 w 337568"/>
              <a:gd name="connsiteY8" fmla="*/ 19349 h 114825"/>
              <a:gd name="connsiteX9" fmla="*/ 300241 w 337568"/>
              <a:gd name="connsiteY9" fmla="*/ 27411 h 114825"/>
              <a:gd name="connsiteX10" fmla="*/ 306733 w 337568"/>
              <a:gd name="connsiteY10" fmla="*/ 33860 h 114825"/>
              <a:gd name="connsiteX11" fmla="*/ 313224 w 337568"/>
              <a:gd name="connsiteY11" fmla="*/ 43535 h 114825"/>
              <a:gd name="connsiteX12" fmla="*/ 319716 w 337568"/>
              <a:gd name="connsiteY12" fmla="*/ 49984 h 114825"/>
              <a:gd name="connsiteX13" fmla="*/ 326208 w 337568"/>
              <a:gd name="connsiteY13" fmla="*/ 54821 h 114825"/>
              <a:gd name="connsiteX14" fmla="*/ 331076 w 337568"/>
              <a:gd name="connsiteY14" fmla="*/ 61271 h 114825"/>
              <a:gd name="connsiteX15" fmla="*/ 334322 w 337568"/>
              <a:gd name="connsiteY15" fmla="*/ 64496 h 114825"/>
              <a:gd name="connsiteX16" fmla="*/ 334322 w 337568"/>
              <a:gd name="connsiteY16" fmla="*/ 67720 h 114825"/>
              <a:gd name="connsiteX17" fmla="*/ 337568 w 337568"/>
              <a:gd name="connsiteY17" fmla="*/ 70945 h 114825"/>
              <a:gd name="connsiteX18" fmla="*/ 334322 w 337568"/>
              <a:gd name="connsiteY18" fmla="*/ 80620 h 114825"/>
              <a:gd name="connsiteX19" fmla="*/ 331076 w 337568"/>
              <a:gd name="connsiteY19" fmla="*/ 88682 h 114825"/>
              <a:gd name="connsiteX20" fmla="*/ 326208 w 337568"/>
              <a:gd name="connsiteY20" fmla="*/ 95131 h 114825"/>
              <a:gd name="connsiteX21" fmla="*/ 313224 w 337568"/>
              <a:gd name="connsiteY21" fmla="*/ 101581 h 114825"/>
              <a:gd name="connsiteX22" fmla="*/ 306733 w 337568"/>
              <a:gd name="connsiteY22" fmla="*/ 104805 h 114825"/>
              <a:gd name="connsiteX23" fmla="*/ 300241 w 337568"/>
              <a:gd name="connsiteY23" fmla="*/ 108030 h 114825"/>
              <a:gd name="connsiteX24" fmla="*/ 295681 w 337568"/>
              <a:gd name="connsiteY24" fmla="*/ 114825 h 114825"/>
              <a:gd name="connsiteX25" fmla="*/ 265225 w 337568"/>
              <a:gd name="connsiteY25" fmla="*/ 110475 h 114825"/>
              <a:gd name="connsiteX26" fmla="*/ 188794 w 337568"/>
              <a:gd name="connsiteY26" fmla="*/ 109662 h 114825"/>
              <a:gd name="connsiteX27" fmla="*/ 191505 w 337568"/>
              <a:gd name="connsiteY27" fmla="*/ 101581 h 114825"/>
              <a:gd name="connsiteX28" fmla="*/ 191505 w 337568"/>
              <a:gd name="connsiteY28" fmla="*/ 95131 h 114825"/>
              <a:gd name="connsiteX29" fmla="*/ 188259 w 337568"/>
              <a:gd name="connsiteY29" fmla="*/ 91906 h 114825"/>
              <a:gd name="connsiteX30" fmla="*/ 186636 w 337568"/>
              <a:gd name="connsiteY30" fmla="*/ 88682 h 114825"/>
              <a:gd name="connsiteX31" fmla="*/ 183390 w 337568"/>
              <a:gd name="connsiteY31" fmla="*/ 88682 h 114825"/>
              <a:gd name="connsiteX32" fmla="*/ 176899 w 337568"/>
              <a:gd name="connsiteY32" fmla="*/ 87069 h 114825"/>
              <a:gd name="connsiteX33" fmla="*/ 167161 w 337568"/>
              <a:gd name="connsiteY33" fmla="*/ 83844 h 114825"/>
              <a:gd name="connsiteX34" fmla="*/ 160669 w 337568"/>
              <a:gd name="connsiteY34" fmla="*/ 83844 h 114825"/>
              <a:gd name="connsiteX35" fmla="*/ 152555 w 337568"/>
              <a:gd name="connsiteY35" fmla="*/ 83844 h 114825"/>
              <a:gd name="connsiteX36" fmla="*/ 142817 w 337568"/>
              <a:gd name="connsiteY36" fmla="*/ 83844 h 114825"/>
              <a:gd name="connsiteX37" fmla="*/ 129834 w 337568"/>
              <a:gd name="connsiteY37" fmla="*/ 87069 h 114825"/>
              <a:gd name="connsiteX38" fmla="*/ 118473 w 337568"/>
              <a:gd name="connsiteY38" fmla="*/ 88682 h 114825"/>
              <a:gd name="connsiteX39" fmla="*/ 105490 w 337568"/>
              <a:gd name="connsiteY39" fmla="*/ 91906 h 114825"/>
              <a:gd name="connsiteX40" fmla="*/ 95752 w 337568"/>
              <a:gd name="connsiteY40" fmla="*/ 91906 h 114825"/>
              <a:gd name="connsiteX41" fmla="*/ 86015 w 337568"/>
              <a:gd name="connsiteY41" fmla="*/ 95131 h 114825"/>
              <a:gd name="connsiteX42" fmla="*/ 81146 w 337568"/>
              <a:gd name="connsiteY42" fmla="*/ 98356 h 114825"/>
              <a:gd name="connsiteX43" fmla="*/ 74654 w 337568"/>
              <a:gd name="connsiteY43" fmla="*/ 98356 h 114825"/>
              <a:gd name="connsiteX44" fmla="*/ 68163 w 337568"/>
              <a:gd name="connsiteY44" fmla="*/ 101581 h 114825"/>
              <a:gd name="connsiteX45" fmla="*/ 64917 w 337568"/>
              <a:gd name="connsiteY45" fmla="*/ 101581 h 114825"/>
              <a:gd name="connsiteX46" fmla="*/ 58425 w 337568"/>
              <a:gd name="connsiteY46" fmla="*/ 98356 h 114825"/>
              <a:gd name="connsiteX47" fmla="*/ 51933 w 337568"/>
              <a:gd name="connsiteY47" fmla="*/ 98356 h 114825"/>
              <a:gd name="connsiteX48" fmla="*/ 47065 w 337568"/>
              <a:gd name="connsiteY48" fmla="*/ 95131 h 114825"/>
              <a:gd name="connsiteX49" fmla="*/ 37327 w 337568"/>
              <a:gd name="connsiteY49" fmla="*/ 88682 h 114825"/>
              <a:gd name="connsiteX50" fmla="*/ 27589 w 337568"/>
              <a:gd name="connsiteY50" fmla="*/ 83844 h 114825"/>
              <a:gd name="connsiteX51" fmla="*/ 17852 w 337568"/>
              <a:gd name="connsiteY51" fmla="*/ 74170 h 114825"/>
              <a:gd name="connsiteX52" fmla="*/ 9737 w 337568"/>
              <a:gd name="connsiteY52" fmla="*/ 61271 h 114825"/>
              <a:gd name="connsiteX53" fmla="*/ 0 w 337568"/>
              <a:gd name="connsiteY53" fmla="*/ 49984 h 114825"/>
              <a:gd name="connsiteX54" fmla="*/ 27589 w 337568"/>
              <a:gd name="connsiteY54" fmla="*/ 49984 h 114825"/>
              <a:gd name="connsiteX55" fmla="*/ 58425 w 337568"/>
              <a:gd name="connsiteY55" fmla="*/ 46759 h 114825"/>
              <a:gd name="connsiteX56" fmla="*/ 89261 w 337568"/>
              <a:gd name="connsiteY56" fmla="*/ 40310 h 114825"/>
              <a:gd name="connsiteX57" fmla="*/ 123342 w 337568"/>
              <a:gd name="connsiteY57" fmla="*/ 33860 h 114825"/>
              <a:gd name="connsiteX58" fmla="*/ 139571 w 337568"/>
              <a:gd name="connsiteY58" fmla="*/ 30636 h 114825"/>
              <a:gd name="connsiteX59" fmla="*/ 154178 w 337568"/>
              <a:gd name="connsiteY59" fmla="*/ 30636 h 114825"/>
              <a:gd name="connsiteX60" fmla="*/ 167161 w 337568"/>
              <a:gd name="connsiteY60" fmla="*/ 27411 h 114825"/>
              <a:gd name="connsiteX61" fmla="*/ 176899 w 337568"/>
              <a:gd name="connsiteY61" fmla="*/ 24186 h 114825"/>
              <a:gd name="connsiteX62" fmla="*/ 186636 w 337568"/>
              <a:gd name="connsiteY62" fmla="*/ 20961 h 114825"/>
              <a:gd name="connsiteX63" fmla="*/ 194751 w 337568"/>
              <a:gd name="connsiteY63" fmla="*/ 19349 h 114825"/>
              <a:gd name="connsiteX64" fmla="*/ 201242 w 337568"/>
              <a:gd name="connsiteY64" fmla="*/ 16124 h 114825"/>
              <a:gd name="connsiteX65" fmla="*/ 204488 w 337568"/>
              <a:gd name="connsiteY65" fmla="*/ 12899 h 114825"/>
              <a:gd name="connsiteX66" fmla="*/ 210980 w 337568"/>
              <a:gd name="connsiteY66" fmla="*/ 6450 h 114825"/>
              <a:gd name="connsiteX67" fmla="*/ 220718 w 337568"/>
              <a:gd name="connsiteY67" fmla="*/ 3225 h 114825"/>
              <a:gd name="connsiteX68" fmla="*/ 228832 w 337568"/>
              <a:gd name="connsiteY68" fmla="*/ 0 h 114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7568" h="114825">
                <a:moveTo>
                  <a:pt x="228832" y="0"/>
                </a:moveTo>
                <a:lnTo>
                  <a:pt x="241816" y="0"/>
                </a:lnTo>
                <a:lnTo>
                  <a:pt x="248307" y="0"/>
                </a:lnTo>
                <a:lnTo>
                  <a:pt x="254799" y="0"/>
                </a:lnTo>
                <a:lnTo>
                  <a:pt x="259668" y="3225"/>
                </a:lnTo>
                <a:lnTo>
                  <a:pt x="266159" y="6450"/>
                </a:lnTo>
                <a:lnTo>
                  <a:pt x="275897" y="9674"/>
                </a:lnTo>
                <a:lnTo>
                  <a:pt x="282389" y="12899"/>
                </a:lnTo>
                <a:lnTo>
                  <a:pt x="292126" y="19349"/>
                </a:lnTo>
                <a:lnTo>
                  <a:pt x="300241" y="27411"/>
                </a:lnTo>
                <a:lnTo>
                  <a:pt x="306733" y="33860"/>
                </a:lnTo>
                <a:lnTo>
                  <a:pt x="313224" y="43535"/>
                </a:lnTo>
                <a:lnTo>
                  <a:pt x="319716" y="49984"/>
                </a:lnTo>
                <a:lnTo>
                  <a:pt x="326208" y="54821"/>
                </a:lnTo>
                <a:lnTo>
                  <a:pt x="331076" y="61271"/>
                </a:lnTo>
                <a:lnTo>
                  <a:pt x="334322" y="64496"/>
                </a:lnTo>
                <a:lnTo>
                  <a:pt x="334322" y="67720"/>
                </a:lnTo>
                <a:lnTo>
                  <a:pt x="337568" y="70945"/>
                </a:lnTo>
                <a:lnTo>
                  <a:pt x="334322" y="80620"/>
                </a:lnTo>
                <a:lnTo>
                  <a:pt x="331076" y="88682"/>
                </a:lnTo>
                <a:lnTo>
                  <a:pt x="326208" y="95131"/>
                </a:lnTo>
                <a:lnTo>
                  <a:pt x="313224" y="101581"/>
                </a:lnTo>
                <a:lnTo>
                  <a:pt x="306733" y="104805"/>
                </a:lnTo>
                <a:lnTo>
                  <a:pt x="300241" y="108030"/>
                </a:lnTo>
                <a:lnTo>
                  <a:pt x="295681" y="114825"/>
                </a:lnTo>
                <a:lnTo>
                  <a:pt x="265225" y="110475"/>
                </a:lnTo>
                <a:lnTo>
                  <a:pt x="188794" y="109662"/>
                </a:lnTo>
                <a:lnTo>
                  <a:pt x="191505" y="101581"/>
                </a:lnTo>
                <a:lnTo>
                  <a:pt x="191505" y="95131"/>
                </a:lnTo>
                <a:lnTo>
                  <a:pt x="188259" y="91906"/>
                </a:lnTo>
                <a:lnTo>
                  <a:pt x="186636" y="88682"/>
                </a:lnTo>
                <a:lnTo>
                  <a:pt x="183390" y="88682"/>
                </a:lnTo>
                <a:lnTo>
                  <a:pt x="176899" y="87069"/>
                </a:lnTo>
                <a:lnTo>
                  <a:pt x="167161" y="83844"/>
                </a:lnTo>
                <a:lnTo>
                  <a:pt x="160669" y="83844"/>
                </a:lnTo>
                <a:lnTo>
                  <a:pt x="152555" y="83844"/>
                </a:lnTo>
                <a:lnTo>
                  <a:pt x="142817" y="83844"/>
                </a:lnTo>
                <a:lnTo>
                  <a:pt x="129834" y="87069"/>
                </a:lnTo>
                <a:lnTo>
                  <a:pt x="118473" y="88682"/>
                </a:lnTo>
                <a:lnTo>
                  <a:pt x="105490" y="91906"/>
                </a:lnTo>
                <a:lnTo>
                  <a:pt x="95752" y="91906"/>
                </a:lnTo>
                <a:lnTo>
                  <a:pt x="86015" y="95131"/>
                </a:lnTo>
                <a:lnTo>
                  <a:pt x="81146" y="98356"/>
                </a:lnTo>
                <a:lnTo>
                  <a:pt x="74654" y="98356"/>
                </a:lnTo>
                <a:lnTo>
                  <a:pt x="68163" y="101581"/>
                </a:lnTo>
                <a:lnTo>
                  <a:pt x="64917" y="101581"/>
                </a:lnTo>
                <a:lnTo>
                  <a:pt x="58425" y="98356"/>
                </a:lnTo>
                <a:lnTo>
                  <a:pt x="51933" y="98356"/>
                </a:lnTo>
                <a:lnTo>
                  <a:pt x="47065" y="95131"/>
                </a:lnTo>
                <a:lnTo>
                  <a:pt x="37327" y="88682"/>
                </a:lnTo>
                <a:lnTo>
                  <a:pt x="27589" y="83844"/>
                </a:lnTo>
                <a:lnTo>
                  <a:pt x="17852" y="74170"/>
                </a:lnTo>
                <a:lnTo>
                  <a:pt x="9737" y="61271"/>
                </a:lnTo>
                <a:lnTo>
                  <a:pt x="0" y="49984"/>
                </a:lnTo>
                <a:lnTo>
                  <a:pt x="27589" y="49984"/>
                </a:lnTo>
                <a:lnTo>
                  <a:pt x="58425" y="46759"/>
                </a:lnTo>
                <a:lnTo>
                  <a:pt x="89261" y="40310"/>
                </a:lnTo>
                <a:lnTo>
                  <a:pt x="123342" y="33860"/>
                </a:lnTo>
                <a:lnTo>
                  <a:pt x="139571" y="30636"/>
                </a:lnTo>
                <a:lnTo>
                  <a:pt x="154178" y="30636"/>
                </a:lnTo>
                <a:lnTo>
                  <a:pt x="167161" y="27411"/>
                </a:lnTo>
                <a:lnTo>
                  <a:pt x="176899" y="24186"/>
                </a:lnTo>
                <a:lnTo>
                  <a:pt x="186636" y="20961"/>
                </a:lnTo>
                <a:lnTo>
                  <a:pt x="194751" y="19349"/>
                </a:lnTo>
                <a:lnTo>
                  <a:pt x="201242" y="16124"/>
                </a:lnTo>
                <a:lnTo>
                  <a:pt x="204488" y="12899"/>
                </a:lnTo>
                <a:lnTo>
                  <a:pt x="210980" y="6450"/>
                </a:lnTo>
                <a:lnTo>
                  <a:pt x="220718" y="3225"/>
                </a:lnTo>
                <a:lnTo>
                  <a:pt x="22883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5" name="任意多边形 34"/>
          <p:cNvSpPr/>
          <p:nvPr/>
        </p:nvSpPr>
        <p:spPr bwMode="auto">
          <a:xfrm>
            <a:off x="2772672" y="2507462"/>
            <a:ext cx="97591" cy="155136"/>
          </a:xfrm>
          <a:custGeom>
            <a:gdLst>
              <a:gd name="connsiteX0" fmla="*/ 47724 w 97591"/>
              <a:gd name="connsiteY0" fmla="*/ 0 h 155136"/>
              <a:gd name="connsiteX1" fmla="*/ 50970 w 97591"/>
              <a:gd name="connsiteY1" fmla="*/ 0 h 155136"/>
              <a:gd name="connsiteX2" fmla="*/ 54216 w 97591"/>
              <a:gd name="connsiteY2" fmla="*/ 3246 h 155136"/>
              <a:gd name="connsiteX3" fmla="*/ 57461 w 97591"/>
              <a:gd name="connsiteY3" fmla="*/ 8115 h 155136"/>
              <a:gd name="connsiteX4" fmla="*/ 63953 w 97591"/>
              <a:gd name="connsiteY4" fmla="*/ 14607 h 155136"/>
              <a:gd name="connsiteX5" fmla="*/ 67199 w 97591"/>
              <a:gd name="connsiteY5" fmla="*/ 24344 h 155136"/>
              <a:gd name="connsiteX6" fmla="*/ 70445 w 97591"/>
              <a:gd name="connsiteY6" fmla="*/ 37328 h 155136"/>
              <a:gd name="connsiteX7" fmla="*/ 73691 w 97591"/>
              <a:gd name="connsiteY7" fmla="*/ 51934 h 155136"/>
              <a:gd name="connsiteX8" fmla="*/ 75314 w 97591"/>
              <a:gd name="connsiteY8" fmla="*/ 71409 h 155136"/>
              <a:gd name="connsiteX9" fmla="*/ 78559 w 97591"/>
              <a:gd name="connsiteY9" fmla="*/ 89261 h 155136"/>
              <a:gd name="connsiteX10" fmla="*/ 81805 w 97591"/>
              <a:gd name="connsiteY10" fmla="*/ 108736 h 155136"/>
              <a:gd name="connsiteX11" fmla="*/ 88297 w 97591"/>
              <a:gd name="connsiteY11" fmla="*/ 123343 h 155136"/>
              <a:gd name="connsiteX12" fmla="*/ 91543 w 97591"/>
              <a:gd name="connsiteY12" fmla="*/ 139572 h 155136"/>
              <a:gd name="connsiteX13" fmla="*/ 94789 w 97591"/>
              <a:gd name="connsiteY13" fmla="*/ 150932 h 155136"/>
              <a:gd name="connsiteX14" fmla="*/ 97591 w 97591"/>
              <a:gd name="connsiteY14" fmla="*/ 155136 h 155136"/>
              <a:gd name="connsiteX15" fmla="*/ 94354 w 97591"/>
              <a:gd name="connsiteY15" fmla="*/ 154776 h 155136"/>
              <a:gd name="connsiteX16" fmla="*/ 0 w 97591"/>
              <a:gd name="connsiteY16" fmla="*/ 150058 h 155136"/>
              <a:gd name="connsiteX17" fmla="*/ 2282 w 97591"/>
              <a:gd name="connsiteY17" fmla="*/ 146064 h 155136"/>
              <a:gd name="connsiteX18" fmla="*/ 7151 w 97591"/>
              <a:gd name="connsiteY18" fmla="*/ 136326 h 155136"/>
              <a:gd name="connsiteX19" fmla="*/ 10397 w 97591"/>
              <a:gd name="connsiteY19" fmla="*/ 120097 h 155136"/>
              <a:gd name="connsiteX20" fmla="*/ 16888 w 97591"/>
              <a:gd name="connsiteY20" fmla="*/ 105490 h 155136"/>
              <a:gd name="connsiteX21" fmla="*/ 20134 w 97591"/>
              <a:gd name="connsiteY21" fmla="*/ 86015 h 155136"/>
              <a:gd name="connsiteX22" fmla="*/ 20134 w 97591"/>
              <a:gd name="connsiteY22" fmla="*/ 68163 h 155136"/>
              <a:gd name="connsiteX23" fmla="*/ 26626 w 97591"/>
              <a:gd name="connsiteY23" fmla="*/ 51934 h 155136"/>
              <a:gd name="connsiteX24" fmla="*/ 29872 w 97591"/>
              <a:gd name="connsiteY24" fmla="*/ 37328 h 155136"/>
              <a:gd name="connsiteX25" fmla="*/ 33118 w 97591"/>
              <a:gd name="connsiteY25" fmla="*/ 24344 h 155136"/>
              <a:gd name="connsiteX26" fmla="*/ 36363 w 97591"/>
              <a:gd name="connsiteY26" fmla="*/ 14607 h 155136"/>
              <a:gd name="connsiteX27" fmla="*/ 41232 w 97591"/>
              <a:gd name="connsiteY27" fmla="*/ 8115 h 155136"/>
              <a:gd name="connsiteX28" fmla="*/ 44478 w 97591"/>
              <a:gd name="connsiteY28" fmla="*/ 3246 h 155136"/>
              <a:gd name="connsiteX29" fmla="*/ 47724 w 97591"/>
              <a:gd name="connsiteY29" fmla="*/ 0 h 1551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7591" h="155136">
                <a:moveTo>
                  <a:pt x="47724" y="0"/>
                </a:moveTo>
                <a:lnTo>
                  <a:pt x="50970" y="0"/>
                </a:lnTo>
                <a:lnTo>
                  <a:pt x="54216" y="3246"/>
                </a:lnTo>
                <a:lnTo>
                  <a:pt x="57461" y="8115"/>
                </a:lnTo>
                <a:lnTo>
                  <a:pt x="63953" y="14607"/>
                </a:lnTo>
                <a:lnTo>
                  <a:pt x="67199" y="24344"/>
                </a:lnTo>
                <a:lnTo>
                  <a:pt x="70445" y="37328"/>
                </a:lnTo>
                <a:lnTo>
                  <a:pt x="73691" y="51934"/>
                </a:lnTo>
                <a:lnTo>
                  <a:pt x="75314" y="71409"/>
                </a:lnTo>
                <a:lnTo>
                  <a:pt x="78559" y="89261"/>
                </a:lnTo>
                <a:lnTo>
                  <a:pt x="81805" y="108736"/>
                </a:lnTo>
                <a:lnTo>
                  <a:pt x="88297" y="123343"/>
                </a:lnTo>
                <a:lnTo>
                  <a:pt x="91543" y="139572"/>
                </a:lnTo>
                <a:lnTo>
                  <a:pt x="94789" y="150932"/>
                </a:lnTo>
                <a:lnTo>
                  <a:pt x="97591" y="155136"/>
                </a:lnTo>
                <a:lnTo>
                  <a:pt x="94354" y="154776"/>
                </a:lnTo>
                <a:lnTo>
                  <a:pt x="0" y="150058"/>
                </a:lnTo>
                <a:lnTo>
                  <a:pt x="2282" y="146064"/>
                </a:lnTo>
                <a:lnTo>
                  <a:pt x="7151" y="136326"/>
                </a:lnTo>
                <a:lnTo>
                  <a:pt x="10397" y="120097"/>
                </a:lnTo>
                <a:lnTo>
                  <a:pt x="16888" y="105490"/>
                </a:lnTo>
                <a:lnTo>
                  <a:pt x="20134" y="86015"/>
                </a:lnTo>
                <a:lnTo>
                  <a:pt x="20134" y="68163"/>
                </a:lnTo>
                <a:lnTo>
                  <a:pt x="26626" y="51934"/>
                </a:lnTo>
                <a:lnTo>
                  <a:pt x="29872" y="37328"/>
                </a:lnTo>
                <a:lnTo>
                  <a:pt x="33118" y="24344"/>
                </a:lnTo>
                <a:lnTo>
                  <a:pt x="36363" y="14607"/>
                </a:lnTo>
                <a:lnTo>
                  <a:pt x="41232" y="8115"/>
                </a:lnTo>
                <a:lnTo>
                  <a:pt x="44478" y="3246"/>
                </a:lnTo>
                <a:lnTo>
                  <a:pt x="4772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6" name="任意多边形 35"/>
          <p:cNvSpPr/>
          <p:nvPr/>
        </p:nvSpPr>
        <p:spPr bwMode="auto">
          <a:xfrm>
            <a:off x="1630791" y="2537600"/>
            <a:ext cx="561841" cy="386954"/>
          </a:xfrm>
          <a:custGeom>
            <a:gdLst>
              <a:gd name="connsiteX0" fmla="*/ 454954 w 561841"/>
              <a:gd name="connsiteY0" fmla="*/ 0 h 386954"/>
              <a:gd name="connsiteX1" fmla="*/ 531385 w 561841"/>
              <a:gd name="connsiteY1" fmla="*/ 813 h 386954"/>
              <a:gd name="connsiteX2" fmla="*/ 561841 w 561841"/>
              <a:gd name="connsiteY2" fmla="*/ 5163 h 386954"/>
              <a:gd name="connsiteX3" fmla="*/ 559909 w 561841"/>
              <a:gd name="connsiteY3" fmla="*/ 8043 h 386954"/>
              <a:gd name="connsiteX4" fmla="*/ 551795 w 561841"/>
              <a:gd name="connsiteY4" fmla="*/ 12880 h 386954"/>
              <a:gd name="connsiteX5" fmla="*/ 545303 w 561841"/>
              <a:gd name="connsiteY5" fmla="*/ 25779 h 386954"/>
              <a:gd name="connsiteX6" fmla="*/ 535565 w 561841"/>
              <a:gd name="connsiteY6" fmla="*/ 38678 h 386954"/>
              <a:gd name="connsiteX7" fmla="*/ 525828 w 561841"/>
              <a:gd name="connsiteY7" fmla="*/ 53189 h 386954"/>
              <a:gd name="connsiteX8" fmla="*/ 514467 w 561841"/>
              <a:gd name="connsiteY8" fmla="*/ 72538 h 386954"/>
              <a:gd name="connsiteX9" fmla="*/ 501484 w 561841"/>
              <a:gd name="connsiteY9" fmla="*/ 90274 h 386954"/>
              <a:gd name="connsiteX10" fmla="*/ 490123 w 561841"/>
              <a:gd name="connsiteY10" fmla="*/ 109623 h 386954"/>
              <a:gd name="connsiteX11" fmla="*/ 473894 w 561841"/>
              <a:gd name="connsiteY11" fmla="*/ 130584 h 386954"/>
              <a:gd name="connsiteX12" fmla="*/ 454419 w 561841"/>
              <a:gd name="connsiteY12" fmla="*/ 151545 h 386954"/>
              <a:gd name="connsiteX13" fmla="*/ 436567 w 561841"/>
              <a:gd name="connsiteY13" fmla="*/ 170894 h 386954"/>
              <a:gd name="connsiteX14" fmla="*/ 415469 w 561841"/>
              <a:gd name="connsiteY14" fmla="*/ 191855 h 386954"/>
              <a:gd name="connsiteX15" fmla="*/ 389502 w 561841"/>
              <a:gd name="connsiteY15" fmla="*/ 211204 h 386954"/>
              <a:gd name="connsiteX16" fmla="*/ 368404 w 561841"/>
              <a:gd name="connsiteY16" fmla="*/ 232165 h 386954"/>
              <a:gd name="connsiteX17" fmla="*/ 344060 w 561841"/>
              <a:gd name="connsiteY17" fmla="*/ 253126 h 386954"/>
              <a:gd name="connsiteX18" fmla="*/ 316470 w 561841"/>
              <a:gd name="connsiteY18" fmla="*/ 272474 h 386954"/>
              <a:gd name="connsiteX19" fmla="*/ 287258 w 561841"/>
              <a:gd name="connsiteY19" fmla="*/ 290211 h 386954"/>
              <a:gd name="connsiteX20" fmla="*/ 259668 w 561841"/>
              <a:gd name="connsiteY20" fmla="*/ 306335 h 386954"/>
              <a:gd name="connsiteX21" fmla="*/ 228832 w 561841"/>
              <a:gd name="connsiteY21" fmla="*/ 322459 h 386954"/>
              <a:gd name="connsiteX22" fmla="*/ 201243 w 561841"/>
              <a:gd name="connsiteY22" fmla="*/ 333745 h 386954"/>
              <a:gd name="connsiteX23" fmla="*/ 170407 w 561841"/>
              <a:gd name="connsiteY23" fmla="*/ 346644 h 386954"/>
              <a:gd name="connsiteX24" fmla="*/ 139572 w 561841"/>
              <a:gd name="connsiteY24" fmla="*/ 356319 h 386954"/>
              <a:gd name="connsiteX25" fmla="*/ 123342 w 561841"/>
              <a:gd name="connsiteY25" fmla="*/ 361156 h 386954"/>
              <a:gd name="connsiteX26" fmla="*/ 108736 w 561841"/>
              <a:gd name="connsiteY26" fmla="*/ 364381 h 386954"/>
              <a:gd name="connsiteX27" fmla="*/ 95753 w 561841"/>
              <a:gd name="connsiteY27" fmla="*/ 370830 h 386954"/>
              <a:gd name="connsiteX28" fmla="*/ 82769 w 561841"/>
              <a:gd name="connsiteY28" fmla="*/ 374055 h 386954"/>
              <a:gd name="connsiteX29" fmla="*/ 71409 w 561841"/>
              <a:gd name="connsiteY29" fmla="*/ 377280 h 386954"/>
              <a:gd name="connsiteX30" fmla="*/ 58425 w 561841"/>
              <a:gd name="connsiteY30" fmla="*/ 380505 h 386954"/>
              <a:gd name="connsiteX31" fmla="*/ 48688 w 561841"/>
              <a:gd name="connsiteY31" fmla="*/ 383729 h 386954"/>
              <a:gd name="connsiteX32" fmla="*/ 40573 w 561841"/>
              <a:gd name="connsiteY32" fmla="*/ 383729 h 386954"/>
              <a:gd name="connsiteX33" fmla="*/ 30836 w 561841"/>
              <a:gd name="connsiteY33" fmla="*/ 386954 h 386954"/>
              <a:gd name="connsiteX34" fmla="*/ 24344 w 561841"/>
              <a:gd name="connsiteY34" fmla="*/ 386954 h 386954"/>
              <a:gd name="connsiteX35" fmla="*/ 17852 w 561841"/>
              <a:gd name="connsiteY35" fmla="*/ 386954 h 386954"/>
              <a:gd name="connsiteX36" fmla="*/ 11361 w 561841"/>
              <a:gd name="connsiteY36" fmla="*/ 386954 h 386954"/>
              <a:gd name="connsiteX37" fmla="*/ 8115 w 561841"/>
              <a:gd name="connsiteY37" fmla="*/ 386954 h 386954"/>
              <a:gd name="connsiteX38" fmla="*/ 4869 w 561841"/>
              <a:gd name="connsiteY38" fmla="*/ 386954 h 386954"/>
              <a:gd name="connsiteX39" fmla="*/ 3246 w 561841"/>
              <a:gd name="connsiteY39" fmla="*/ 386954 h 386954"/>
              <a:gd name="connsiteX40" fmla="*/ 0 w 561841"/>
              <a:gd name="connsiteY40" fmla="*/ 386954 h 386954"/>
              <a:gd name="connsiteX41" fmla="*/ 0 w 561841"/>
              <a:gd name="connsiteY41" fmla="*/ 383729 h 386954"/>
              <a:gd name="connsiteX42" fmla="*/ 0 w 561841"/>
              <a:gd name="connsiteY42" fmla="*/ 380505 h 386954"/>
              <a:gd name="connsiteX43" fmla="*/ 3246 w 561841"/>
              <a:gd name="connsiteY43" fmla="*/ 377280 h 386954"/>
              <a:gd name="connsiteX44" fmla="*/ 4869 w 561841"/>
              <a:gd name="connsiteY44" fmla="*/ 374055 h 386954"/>
              <a:gd name="connsiteX45" fmla="*/ 11361 w 561841"/>
              <a:gd name="connsiteY45" fmla="*/ 370830 h 386954"/>
              <a:gd name="connsiteX46" fmla="*/ 14606 w 561841"/>
              <a:gd name="connsiteY46" fmla="*/ 367605 h 386954"/>
              <a:gd name="connsiteX47" fmla="*/ 21098 w 561841"/>
              <a:gd name="connsiteY47" fmla="*/ 361156 h 386954"/>
              <a:gd name="connsiteX48" fmla="*/ 30836 w 561841"/>
              <a:gd name="connsiteY48" fmla="*/ 357931 h 386954"/>
              <a:gd name="connsiteX49" fmla="*/ 40573 w 561841"/>
              <a:gd name="connsiteY49" fmla="*/ 356319 h 386954"/>
              <a:gd name="connsiteX50" fmla="*/ 48688 w 561841"/>
              <a:gd name="connsiteY50" fmla="*/ 349869 h 386954"/>
              <a:gd name="connsiteX51" fmla="*/ 58425 w 561841"/>
              <a:gd name="connsiteY51" fmla="*/ 343420 h 386954"/>
              <a:gd name="connsiteX52" fmla="*/ 71409 w 561841"/>
              <a:gd name="connsiteY52" fmla="*/ 336970 h 386954"/>
              <a:gd name="connsiteX53" fmla="*/ 82769 w 561841"/>
              <a:gd name="connsiteY53" fmla="*/ 330521 h 386954"/>
              <a:gd name="connsiteX54" fmla="*/ 95753 w 561841"/>
              <a:gd name="connsiteY54" fmla="*/ 324071 h 386954"/>
              <a:gd name="connsiteX55" fmla="*/ 110359 w 561841"/>
              <a:gd name="connsiteY55" fmla="*/ 319234 h 386954"/>
              <a:gd name="connsiteX56" fmla="*/ 139572 w 561841"/>
              <a:gd name="connsiteY56" fmla="*/ 306335 h 386954"/>
              <a:gd name="connsiteX57" fmla="*/ 167161 w 561841"/>
              <a:gd name="connsiteY57" fmla="*/ 290211 h 386954"/>
              <a:gd name="connsiteX58" fmla="*/ 194751 w 561841"/>
              <a:gd name="connsiteY58" fmla="*/ 275699 h 386954"/>
              <a:gd name="connsiteX59" fmla="*/ 219095 w 561841"/>
              <a:gd name="connsiteY59" fmla="*/ 259575 h 386954"/>
              <a:gd name="connsiteX60" fmla="*/ 245062 w 561841"/>
              <a:gd name="connsiteY60" fmla="*/ 241839 h 386954"/>
              <a:gd name="connsiteX61" fmla="*/ 269406 w 561841"/>
              <a:gd name="connsiteY61" fmla="*/ 225715 h 386954"/>
              <a:gd name="connsiteX62" fmla="*/ 287258 w 561841"/>
              <a:gd name="connsiteY62" fmla="*/ 207979 h 386954"/>
              <a:gd name="connsiteX63" fmla="*/ 309979 w 561841"/>
              <a:gd name="connsiteY63" fmla="*/ 188630 h 386954"/>
              <a:gd name="connsiteX64" fmla="*/ 327831 w 561841"/>
              <a:gd name="connsiteY64" fmla="*/ 167669 h 386954"/>
              <a:gd name="connsiteX65" fmla="*/ 347306 w 561841"/>
              <a:gd name="connsiteY65" fmla="*/ 149933 h 386954"/>
              <a:gd name="connsiteX66" fmla="*/ 361912 w 561841"/>
              <a:gd name="connsiteY66" fmla="*/ 133809 h 386954"/>
              <a:gd name="connsiteX67" fmla="*/ 378142 w 561841"/>
              <a:gd name="connsiteY67" fmla="*/ 116073 h 386954"/>
              <a:gd name="connsiteX68" fmla="*/ 392748 w 561841"/>
              <a:gd name="connsiteY68" fmla="*/ 99949 h 386954"/>
              <a:gd name="connsiteX69" fmla="*/ 405731 w 561841"/>
              <a:gd name="connsiteY69" fmla="*/ 83825 h 386954"/>
              <a:gd name="connsiteX70" fmla="*/ 418715 w 561841"/>
              <a:gd name="connsiteY70" fmla="*/ 69313 h 386954"/>
              <a:gd name="connsiteX71" fmla="*/ 426829 w 561841"/>
              <a:gd name="connsiteY71" fmla="*/ 56414 h 386954"/>
              <a:gd name="connsiteX72" fmla="*/ 433321 w 561841"/>
              <a:gd name="connsiteY72" fmla="*/ 45128 h 386954"/>
              <a:gd name="connsiteX73" fmla="*/ 439813 w 561841"/>
              <a:gd name="connsiteY73" fmla="*/ 32228 h 386954"/>
              <a:gd name="connsiteX74" fmla="*/ 446304 w 561841"/>
              <a:gd name="connsiteY74" fmla="*/ 19329 h 386954"/>
              <a:gd name="connsiteX75" fmla="*/ 452796 w 561841"/>
              <a:gd name="connsiteY75" fmla="*/ 11267 h 386954"/>
              <a:gd name="connsiteX76" fmla="*/ 454419 w 561841"/>
              <a:gd name="connsiteY76" fmla="*/ 1593 h 386954"/>
              <a:gd name="connsiteX77" fmla="*/ 454954 w 561841"/>
              <a:gd name="connsiteY77" fmla="*/ 0 h 3869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1841" h="386954">
                <a:moveTo>
                  <a:pt x="454954" y="0"/>
                </a:moveTo>
                <a:lnTo>
                  <a:pt x="531385" y="813"/>
                </a:lnTo>
                <a:lnTo>
                  <a:pt x="561841" y="5163"/>
                </a:lnTo>
                <a:lnTo>
                  <a:pt x="559909" y="8043"/>
                </a:lnTo>
                <a:lnTo>
                  <a:pt x="551795" y="12880"/>
                </a:lnTo>
                <a:lnTo>
                  <a:pt x="545303" y="25779"/>
                </a:lnTo>
                <a:lnTo>
                  <a:pt x="535565" y="38678"/>
                </a:lnTo>
                <a:lnTo>
                  <a:pt x="525828" y="53189"/>
                </a:lnTo>
                <a:lnTo>
                  <a:pt x="514467" y="72538"/>
                </a:lnTo>
                <a:lnTo>
                  <a:pt x="501484" y="90274"/>
                </a:lnTo>
                <a:lnTo>
                  <a:pt x="490123" y="109623"/>
                </a:lnTo>
                <a:lnTo>
                  <a:pt x="473894" y="130584"/>
                </a:lnTo>
                <a:lnTo>
                  <a:pt x="454419" y="151545"/>
                </a:lnTo>
                <a:lnTo>
                  <a:pt x="436567" y="170894"/>
                </a:lnTo>
                <a:lnTo>
                  <a:pt x="415469" y="191855"/>
                </a:lnTo>
                <a:lnTo>
                  <a:pt x="389502" y="211204"/>
                </a:lnTo>
                <a:lnTo>
                  <a:pt x="368404" y="232165"/>
                </a:lnTo>
                <a:lnTo>
                  <a:pt x="344060" y="253126"/>
                </a:lnTo>
                <a:lnTo>
                  <a:pt x="316470" y="272474"/>
                </a:lnTo>
                <a:lnTo>
                  <a:pt x="287258" y="290211"/>
                </a:lnTo>
                <a:lnTo>
                  <a:pt x="259668" y="306335"/>
                </a:lnTo>
                <a:lnTo>
                  <a:pt x="228832" y="322459"/>
                </a:lnTo>
                <a:lnTo>
                  <a:pt x="201243" y="333745"/>
                </a:lnTo>
                <a:lnTo>
                  <a:pt x="170407" y="346644"/>
                </a:lnTo>
                <a:lnTo>
                  <a:pt x="139572" y="356319"/>
                </a:lnTo>
                <a:lnTo>
                  <a:pt x="123342" y="361156"/>
                </a:lnTo>
                <a:lnTo>
                  <a:pt x="108736" y="364381"/>
                </a:lnTo>
                <a:lnTo>
                  <a:pt x="95753" y="370830"/>
                </a:lnTo>
                <a:lnTo>
                  <a:pt x="82769" y="374055"/>
                </a:lnTo>
                <a:lnTo>
                  <a:pt x="71409" y="377280"/>
                </a:lnTo>
                <a:lnTo>
                  <a:pt x="58425" y="380505"/>
                </a:lnTo>
                <a:lnTo>
                  <a:pt x="48688" y="383729"/>
                </a:lnTo>
                <a:lnTo>
                  <a:pt x="40573" y="383729"/>
                </a:lnTo>
                <a:lnTo>
                  <a:pt x="30836" y="386954"/>
                </a:lnTo>
                <a:lnTo>
                  <a:pt x="24344" y="386954"/>
                </a:lnTo>
                <a:lnTo>
                  <a:pt x="17852" y="386954"/>
                </a:lnTo>
                <a:lnTo>
                  <a:pt x="11361" y="386954"/>
                </a:lnTo>
                <a:lnTo>
                  <a:pt x="8115" y="386954"/>
                </a:lnTo>
                <a:lnTo>
                  <a:pt x="4869" y="386954"/>
                </a:lnTo>
                <a:lnTo>
                  <a:pt x="3246" y="386954"/>
                </a:lnTo>
                <a:lnTo>
                  <a:pt x="0" y="386954"/>
                </a:lnTo>
                <a:lnTo>
                  <a:pt x="0" y="383729"/>
                </a:lnTo>
                <a:lnTo>
                  <a:pt x="0" y="380505"/>
                </a:lnTo>
                <a:lnTo>
                  <a:pt x="3246" y="377280"/>
                </a:lnTo>
                <a:lnTo>
                  <a:pt x="4869" y="374055"/>
                </a:lnTo>
                <a:lnTo>
                  <a:pt x="11361" y="370830"/>
                </a:lnTo>
                <a:lnTo>
                  <a:pt x="14606" y="367605"/>
                </a:lnTo>
                <a:lnTo>
                  <a:pt x="21098" y="361156"/>
                </a:lnTo>
                <a:lnTo>
                  <a:pt x="30836" y="357931"/>
                </a:lnTo>
                <a:lnTo>
                  <a:pt x="40573" y="356319"/>
                </a:lnTo>
                <a:lnTo>
                  <a:pt x="48688" y="349869"/>
                </a:lnTo>
                <a:lnTo>
                  <a:pt x="58425" y="343420"/>
                </a:lnTo>
                <a:lnTo>
                  <a:pt x="71409" y="336970"/>
                </a:lnTo>
                <a:lnTo>
                  <a:pt x="82769" y="330521"/>
                </a:lnTo>
                <a:lnTo>
                  <a:pt x="95753" y="324071"/>
                </a:lnTo>
                <a:lnTo>
                  <a:pt x="110359" y="319234"/>
                </a:lnTo>
                <a:lnTo>
                  <a:pt x="139572" y="306335"/>
                </a:lnTo>
                <a:lnTo>
                  <a:pt x="167161" y="290211"/>
                </a:lnTo>
                <a:lnTo>
                  <a:pt x="194751" y="275699"/>
                </a:lnTo>
                <a:lnTo>
                  <a:pt x="219095" y="259575"/>
                </a:lnTo>
                <a:lnTo>
                  <a:pt x="245062" y="241839"/>
                </a:lnTo>
                <a:lnTo>
                  <a:pt x="269406" y="225715"/>
                </a:lnTo>
                <a:lnTo>
                  <a:pt x="287258" y="207979"/>
                </a:lnTo>
                <a:lnTo>
                  <a:pt x="309979" y="188630"/>
                </a:lnTo>
                <a:lnTo>
                  <a:pt x="327831" y="167669"/>
                </a:lnTo>
                <a:lnTo>
                  <a:pt x="347306" y="149933"/>
                </a:lnTo>
                <a:lnTo>
                  <a:pt x="361912" y="133809"/>
                </a:lnTo>
                <a:lnTo>
                  <a:pt x="378142" y="116073"/>
                </a:lnTo>
                <a:lnTo>
                  <a:pt x="392748" y="99949"/>
                </a:lnTo>
                <a:lnTo>
                  <a:pt x="405731" y="83825"/>
                </a:lnTo>
                <a:lnTo>
                  <a:pt x="418715" y="69313"/>
                </a:lnTo>
                <a:lnTo>
                  <a:pt x="426829" y="56414"/>
                </a:lnTo>
                <a:lnTo>
                  <a:pt x="433321" y="45128"/>
                </a:lnTo>
                <a:lnTo>
                  <a:pt x="439813" y="32228"/>
                </a:lnTo>
                <a:lnTo>
                  <a:pt x="446304" y="19329"/>
                </a:lnTo>
                <a:lnTo>
                  <a:pt x="452796" y="11267"/>
                </a:lnTo>
                <a:lnTo>
                  <a:pt x="454419" y="1593"/>
                </a:lnTo>
                <a:lnTo>
                  <a:pt x="45495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7" name="任意多边形 36"/>
          <p:cNvSpPr/>
          <p:nvPr/>
        </p:nvSpPr>
        <p:spPr bwMode="auto">
          <a:xfrm>
            <a:off x="2419819" y="2654988"/>
            <a:ext cx="460625" cy="139732"/>
          </a:xfrm>
          <a:custGeom>
            <a:gdLst>
              <a:gd name="connsiteX0" fmla="*/ 9128 w 460625"/>
              <a:gd name="connsiteY0" fmla="*/ 0 h 139732"/>
              <a:gd name="connsiteX1" fmla="*/ 11074 w 460625"/>
              <a:gd name="connsiteY1" fmla="*/ 3406 h 139732"/>
              <a:gd name="connsiteX2" fmla="*/ 19189 w 460625"/>
              <a:gd name="connsiteY2" fmla="*/ 13144 h 139732"/>
              <a:gd name="connsiteX3" fmla="*/ 28927 w 460625"/>
              <a:gd name="connsiteY3" fmla="*/ 19636 h 139732"/>
              <a:gd name="connsiteX4" fmla="*/ 38664 w 460625"/>
              <a:gd name="connsiteY4" fmla="*/ 26127 h 139732"/>
              <a:gd name="connsiteX5" fmla="*/ 46779 w 460625"/>
              <a:gd name="connsiteY5" fmla="*/ 32619 h 139732"/>
              <a:gd name="connsiteX6" fmla="*/ 59762 w 460625"/>
              <a:gd name="connsiteY6" fmla="*/ 34242 h 139732"/>
              <a:gd name="connsiteX7" fmla="*/ 87352 w 460625"/>
              <a:gd name="connsiteY7" fmla="*/ 43980 h 139732"/>
              <a:gd name="connsiteX8" fmla="*/ 116565 w 460625"/>
              <a:gd name="connsiteY8" fmla="*/ 50471 h 139732"/>
              <a:gd name="connsiteX9" fmla="*/ 144154 w 460625"/>
              <a:gd name="connsiteY9" fmla="*/ 53717 h 139732"/>
              <a:gd name="connsiteX10" fmla="*/ 174990 w 460625"/>
              <a:gd name="connsiteY10" fmla="*/ 53717 h 139732"/>
              <a:gd name="connsiteX11" fmla="*/ 202580 w 460625"/>
              <a:gd name="connsiteY11" fmla="*/ 53717 h 139732"/>
              <a:gd name="connsiteX12" fmla="*/ 233415 w 460625"/>
              <a:gd name="connsiteY12" fmla="*/ 50471 h 139732"/>
              <a:gd name="connsiteX13" fmla="*/ 257759 w 460625"/>
              <a:gd name="connsiteY13" fmla="*/ 43980 h 139732"/>
              <a:gd name="connsiteX14" fmla="*/ 286972 w 460625"/>
              <a:gd name="connsiteY14" fmla="*/ 37488 h 139732"/>
              <a:gd name="connsiteX15" fmla="*/ 298332 w 460625"/>
              <a:gd name="connsiteY15" fmla="*/ 34242 h 139732"/>
              <a:gd name="connsiteX16" fmla="*/ 308070 w 460625"/>
              <a:gd name="connsiteY16" fmla="*/ 32619 h 139732"/>
              <a:gd name="connsiteX17" fmla="*/ 317808 w 460625"/>
              <a:gd name="connsiteY17" fmla="*/ 29373 h 139732"/>
              <a:gd name="connsiteX18" fmla="*/ 325922 w 460625"/>
              <a:gd name="connsiteY18" fmla="*/ 26127 h 139732"/>
              <a:gd name="connsiteX19" fmla="*/ 335660 w 460625"/>
              <a:gd name="connsiteY19" fmla="*/ 22881 h 139732"/>
              <a:gd name="connsiteX20" fmla="*/ 342152 w 460625"/>
              <a:gd name="connsiteY20" fmla="*/ 16390 h 139732"/>
              <a:gd name="connsiteX21" fmla="*/ 348643 w 460625"/>
              <a:gd name="connsiteY21" fmla="*/ 9898 h 139732"/>
              <a:gd name="connsiteX22" fmla="*/ 352853 w 460625"/>
              <a:gd name="connsiteY22" fmla="*/ 2532 h 139732"/>
              <a:gd name="connsiteX23" fmla="*/ 447207 w 460625"/>
              <a:gd name="connsiteY23" fmla="*/ 7250 h 139732"/>
              <a:gd name="connsiteX24" fmla="*/ 450444 w 460625"/>
              <a:gd name="connsiteY24" fmla="*/ 7610 h 139732"/>
              <a:gd name="connsiteX25" fmla="*/ 454133 w 460625"/>
              <a:gd name="connsiteY25" fmla="*/ 13144 h 139732"/>
              <a:gd name="connsiteX26" fmla="*/ 457379 w 460625"/>
              <a:gd name="connsiteY26" fmla="*/ 26127 h 139732"/>
              <a:gd name="connsiteX27" fmla="*/ 460625 w 460625"/>
              <a:gd name="connsiteY27" fmla="*/ 34242 h 139732"/>
              <a:gd name="connsiteX28" fmla="*/ 460625 w 460625"/>
              <a:gd name="connsiteY28" fmla="*/ 40734 h 139732"/>
              <a:gd name="connsiteX29" fmla="*/ 460625 w 460625"/>
              <a:gd name="connsiteY29" fmla="*/ 50471 h 139732"/>
              <a:gd name="connsiteX30" fmla="*/ 457379 w 460625"/>
              <a:gd name="connsiteY30" fmla="*/ 60209 h 139732"/>
              <a:gd name="connsiteX31" fmla="*/ 454133 w 460625"/>
              <a:gd name="connsiteY31" fmla="*/ 66700 h 139732"/>
              <a:gd name="connsiteX32" fmla="*/ 444396 w 460625"/>
              <a:gd name="connsiteY32" fmla="*/ 74815 h 139732"/>
              <a:gd name="connsiteX33" fmla="*/ 434658 w 460625"/>
              <a:gd name="connsiteY33" fmla="*/ 84553 h 139732"/>
              <a:gd name="connsiteX34" fmla="*/ 423298 w 460625"/>
              <a:gd name="connsiteY34" fmla="*/ 91044 h 139732"/>
              <a:gd name="connsiteX35" fmla="*/ 407069 w 460625"/>
              <a:gd name="connsiteY35" fmla="*/ 100782 h 139732"/>
              <a:gd name="connsiteX36" fmla="*/ 392462 w 460625"/>
              <a:gd name="connsiteY36" fmla="*/ 108897 h 139732"/>
              <a:gd name="connsiteX37" fmla="*/ 376233 w 460625"/>
              <a:gd name="connsiteY37" fmla="*/ 115388 h 139732"/>
              <a:gd name="connsiteX38" fmla="*/ 355135 w 460625"/>
              <a:gd name="connsiteY38" fmla="*/ 118634 h 139732"/>
              <a:gd name="connsiteX39" fmla="*/ 332414 w 460625"/>
              <a:gd name="connsiteY39" fmla="*/ 125126 h 139732"/>
              <a:gd name="connsiteX40" fmla="*/ 308070 w 460625"/>
              <a:gd name="connsiteY40" fmla="*/ 128372 h 139732"/>
              <a:gd name="connsiteX41" fmla="*/ 283726 w 460625"/>
              <a:gd name="connsiteY41" fmla="*/ 131618 h 139732"/>
              <a:gd name="connsiteX42" fmla="*/ 254513 w 460625"/>
              <a:gd name="connsiteY42" fmla="*/ 134863 h 139732"/>
              <a:gd name="connsiteX43" fmla="*/ 223678 w 460625"/>
              <a:gd name="connsiteY43" fmla="*/ 136486 h 139732"/>
              <a:gd name="connsiteX44" fmla="*/ 196088 w 460625"/>
              <a:gd name="connsiteY44" fmla="*/ 139732 h 139732"/>
              <a:gd name="connsiteX45" fmla="*/ 168498 w 460625"/>
              <a:gd name="connsiteY45" fmla="*/ 139732 h 139732"/>
              <a:gd name="connsiteX46" fmla="*/ 140909 w 460625"/>
              <a:gd name="connsiteY46" fmla="*/ 139732 h 139732"/>
              <a:gd name="connsiteX47" fmla="*/ 116565 w 460625"/>
              <a:gd name="connsiteY47" fmla="*/ 136486 h 139732"/>
              <a:gd name="connsiteX48" fmla="*/ 93844 w 460625"/>
              <a:gd name="connsiteY48" fmla="*/ 134863 h 139732"/>
              <a:gd name="connsiteX49" fmla="*/ 72746 w 460625"/>
              <a:gd name="connsiteY49" fmla="*/ 131618 h 139732"/>
              <a:gd name="connsiteX50" fmla="*/ 56516 w 460625"/>
              <a:gd name="connsiteY50" fmla="*/ 128372 h 139732"/>
              <a:gd name="connsiteX51" fmla="*/ 41910 w 460625"/>
              <a:gd name="connsiteY51" fmla="*/ 121880 h 139732"/>
              <a:gd name="connsiteX52" fmla="*/ 28927 w 460625"/>
              <a:gd name="connsiteY52" fmla="*/ 118634 h 139732"/>
              <a:gd name="connsiteX53" fmla="*/ 12697 w 460625"/>
              <a:gd name="connsiteY53" fmla="*/ 112142 h 139732"/>
              <a:gd name="connsiteX54" fmla="*/ 4583 w 460625"/>
              <a:gd name="connsiteY54" fmla="*/ 108897 h 139732"/>
              <a:gd name="connsiteX55" fmla="*/ 0 w 460625"/>
              <a:gd name="connsiteY55" fmla="*/ 106033 h 139732"/>
              <a:gd name="connsiteX56" fmla="*/ 4295 w 460625"/>
              <a:gd name="connsiteY56" fmla="*/ 7250 h 139732"/>
              <a:gd name="connsiteX57" fmla="*/ 9128 w 460625"/>
              <a:gd name="connsiteY57" fmla="*/ 0 h 1397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0625" h="139732">
                <a:moveTo>
                  <a:pt x="9128" y="0"/>
                </a:moveTo>
                <a:lnTo>
                  <a:pt x="11074" y="3406"/>
                </a:lnTo>
                <a:lnTo>
                  <a:pt x="19189" y="13144"/>
                </a:lnTo>
                <a:lnTo>
                  <a:pt x="28927" y="19636"/>
                </a:lnTo>
                <a:lnTo>
                  <a:pt x="38664" y="26127"/>
                </a:lnTo>
                <a:lnTo>
                  <a:pt x="46779" y="32619"/>
                </a:lnTo>
                <a:lnTo>
                  <a:pt x="59762" y="34242"/>
                </a:lnTo>
                <a:lnTo>
                  <a:pt x="87352" y="43980"/>
                </a:lnTo>
                <a:lnTo>
                  <a:pt x="116565" y="50471"/>
                </a:lnTo>
                <a:lnTo>
                  <a:pt x="144154" y="53717"/>
                </a:lnTo>
                <a:lnTo>
                  <a:pt x="174990" y="53717"/>
                </a:lnTo>
                <a:lnTo>
                  <a:pt x="202580" y="53717"/>
                </a:lnTo>
                <a:lnTo>
                  <a:pt x="233415" y="50471"/>
                </a:lnTo>
                <a:lnTo>
                  <a:pt x="257759" y="43980"/>
                </a:lnTo>
                <a:lnTo>
                  <a:pt x="286972" y="37488"/>
                </a:lnTo>
                <a:lnTo>
                  <a:pt x="298332" y="34242"/>
                </a:lnTo>
                <a:lnTo>
                  <a:pt x="308070" y="32619"/>
                </a:lnTo>
                <a:lnTo>
                  <a:pt x="317808" y="29373"/>
                </a:lnTo>
                <a:lnTo>
                  <a:pt x="325922" y="26127"/>
                </a:lnTo>
                <a:lnTo>
                  <a:pt x="335660" y="22881"/>
                </a:lnTo>
                <a:lnTo>
                  <a:pt x="342152" y="16390"/>
                </a:lnTo>
                <a:lnTo>
                  <a:pt x="348643" y="9898"/>
                </a:lnTo>
                <a:lnTo>
                  <a:pt x="352853" y="2532"/>
                </a:lnTo>
                <a:lnTo>
                  <a:pt x="447207" y="7250"/>
                </a:lnTo>
                <a:lnTo>
                  <a:pt x="450444" y="7610"/>
                </a:lnTo>
                <a:lnTo>
                  <a:pt x="454133" y="13144"/>
                </a:lnTo>
                <a:lnTo>
                  <a:pt x="457379" y="26127"/>
                </a:lnTo>
                <a:lnTo>
                  <a:pt x="460625" y="34242"/>
                </a:lnTo>
                <a:lnTo>
                  <a:pt x="460625" y="40734"/>
                </a:lnTo>
                <a:lnTo>
                  <a:pt x="460625" y="50471"/>
                </a:lnTo>
                <a:lnTo>
                  <a:pt x="457379" y="60209"/>
                </a:lnTo>
                <a:lnTo>
                  <a:pt x="454133" y="66700"/>
                </a:lnTo>
                <a:lnTo>
                  <a:pt x="444396" y="74815"/>
                </a:lnTo>
                <a:lnTo>
                  <a:pt x="434658" y="84553"/>
                </a:lnTo>
                <a:lnTo>
                  <a:pt x="423298" y="91044"/>
                </a:lnTo>
                <a:lnTo>
                  <a:pt x="407069" y="100782"/>
                </a:lnTo>
                <a:lnTo>
                  <a:pt x="392462" y="108897"/>
                </a:lnTo>
                <a:lnTo>
                  <a:pt x="376233" y="115388"/>
                </a:lnTo>
                <a:lnTo>
                  <a:pt x="355135" y="118634"/>
                </a:lnTo>
                <a:lnTo>
                  <a:pt x="332414" y="125126"/>
                </a:lnTo>
                <a:lnTo>
                  <a:pt x="308070" y="128372"/>
                </a:lnTo>
                <a:lnTo>
                  <a:pt x="283726" y="131618"/>
                </a:lnTo>
                <a:lnTo>
                  <a:pt x="254513" y="134863"/>
                </a:lnTo>
                <a:lnTo>
                  <a:pt x="223678" y="136486"/>
                </a:lnTo>
                <a:lnTo>
                  <a:pt x="196088" y="139732"/>
                </a:lnTo>
                <a:lnTo>
                  <a:pt x="168498" y="139732"/>
                </a:lnTo>
                <a:lnTo>
                  <a:pt x="140909" y="139732"/>
                </a:lnTo>
                <a:lnTo>
                  <a:pt x="116565" y="136486"/>
                </a:lnTo>
                <a:lnTo>
                  <a:pt x="93844" y="134863"/>
                </a:lnTo>
                <a:lnTo>
                  <a:pt x="72746" y="131618"/>
                </a:lnTo>
                <a:lnTo>
                  <a:pt x="56516" y="128372"/>
                </a:lnTo>
                <a:lnTo>
                  <a:pt x="41910" y="121880"/>
                </a:lnTo>
                <a:lnTo>
                  <a:pt x="28927" y="118634"/>
                </a:lnTo>
                <a:lnTo>
                  <a:pt x="12697" y="112142"/>
                </a:lnTo>
                <a:lnTo>
                  <a:pt x="4583" y="108897"/>
                </a:lnTo>
                <a:lnTo>
                  <a:pt x="0" y="106033"/>
                </a:lnTo>
                <a:lnTo>
                  <a:pt x="4295" y="7250"/>
                </a:lnTo>
                <a:lnTo>
                  <a:pt x="912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3800747" y="150843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“死”要写得扁一些，下方的“廾”第二笔是撇，不能写成竖。</a:t>
            </a:r>
          </a:p>
        </p:txBody>
      </p:sp>
    </p:spTree>
    <p:extLst>
      <p:ext uri="{BB962C8B-B14F-4D97-AF65-F5344CB8AC3E}">
        <p14:creationId val="3309553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4"/>
          <p:cNvSpPr txBox="1"/>
          <p:nvPr/>
        </p:nvSpPr>
        <p:spPr>
          <a:xfrm>
            <a:off x="683568" y="850640"/>
            <a:ext cx="79208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自然段，思考：这段中的哪一句话在进一步诠释“为人民服务”的具体内涵？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822" y="2643758"/>
            <a:ext cx="7380369" cy="12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284213" y="2665086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63688" y="3456330"/>
            <a:ext cx="61206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284213" y="3810477"/>
            <a:ext cx="8905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对话气泡: 圆角矩形 14"/>
          <p:cNvSpPr/>
          <p:nvPr/>
        </p:nvSpPr>
        <p:spPr>
          <a:xfrm>
            <a:off x="5076056" y="3939902"/>
            <a:ext cx="3615703" cy="888871"/>
          </a:xfrm>
          <a:prstGeom prst="wedgeRoundRectCallout">
            <a:avLst>
              <a:gd name="adj1" fmla="val 6563"/>
              <a:gd name="adj2" fmla="val -86255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我们要全心全意为人民服务。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04" y="222989"/>
            <a:ext cx="2268000" cy="692577"/>
          </a:xfrm>
          <a:prstGeom prst="rect">
            <a:avLst/>
          </a:prstGeom>
        </p:spPr>
      </p:pic>
      <p:sp>
        <p:nvSpPr>
          <p:cNvPr id="23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232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val="3812159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4"/>
          <p:cNvSpPr txBox="1"/>
          <p:nvPr/>
        </p:nvSpPr>
        <p:spPr>
          <a:xfrm>
            <a:off x="773352" y="267493"/>
            <a:ext cx="792088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“我们这个队伍”指的是什么？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35496" y="2067694"/>
            <a:ext cx="4538306" cy="28803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67544" y="2355726"/>
            <a:ext cx="372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八路军：中国共产党领导的抗日革命武装，原是中国工农红军的主力部队，</a:t>
            </a:r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1937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年抗日战争开始后改编为国民革命军第八路军，是华北抗日的主力。</a:t>
            </a:r>
            <a:endParaRPr lang="zh-CN" altLang="en-US" sz="2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4427984" y="1995686"/>
            <a:ext cx="4674494" cy="296675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932040" y="2387780"/>
            <a:ext cx="372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新四军</a:t>
            </a:r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中国共产党领导的抗日革命武装，原是红军游击队，</a:t>
            </a:r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1937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年抗日战争开始后编为国民革命军陆军新编第四军，是华中抗日的主力。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39" y="915566"/>
            <a:ext cx="7380369" cy="126090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1194430" y="936894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673905" y="1728138"/>
            <a:ext cx="6138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15"/>
          <p:cNvSpPr/>
          <p:nvPr/>
        </p:nvSpPr>
        <p:spPr>
          <a:xfrm>
            <a:off x="4824479" y="987501"/>
            <a:ext cx="720080" cy="33002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5" name="圆角矩形 15"/>
          <p:cNvSpPr/>
          <p:nvPr/>
        </p:nvSpPr>
        <p:spPr>
          <a:xfrm>
            <a:off x="5688575" y="987500"/>
            <a:ext cx="792088" cy="3300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cxnSp>
        <p:nvCxnSpPr>
          <p:cNvPr id="26" name="直接连接符 25"/>
          <p:cNvCxnSpPr/>
          <p:nvPr/>
        </p:nvCxnSpPr>
        <p:spPr>
          <a:xfrm>
            <a:off x="1194430" y="2122800"/>
            <a:ext cx="7510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15"/>
          <p:cNvSpPr/>
          <p:nvPr/>
        </p:nvSpPr>
        <p:spPr>
          <a:xfrm>
            <a:off x="1673904" y="1398110"/>
            <a:ext cx="1385927" cy="3300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</p:spTree>
    <p:extLst>
      <p:ext uri="{BB962C8B-B14F-4D97-AF65-F5344CB8AC3E}">
        <p14:creationId val="3022087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4"/>
          <p:cNvSpPr txBox="1"/>
          <p:nvPr/>
        </p:nvSpPr>
        <p:spPr>
          <a:xfrm>
            <a:off x="701344" y="411510"/>
            <a:ext cx="7920880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可以删除这句话中的“完全”和“彻底”两个词吗？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55" y="1779662"/>
            <a:ext cx="7380369" cy="12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338446" y="1800990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17921" y="2592234"/>
            <a:ext cx="6138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15"/>
          <p:cNvSpPr/>
          <p:nvPr/>
        </p:nvSpPr>
        <p:spPr>
          <a:xfrm>
            <a:off x="3168295" y="2257669"/>
            <a:ext cx="467601" cy="3300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0" name="圆角矩形 15"/>
          <p:cNvSpPr/>
          <p:nvPr/>
        </p:nvSpPr>
        <p:spPr>
          <a:xfrm>
            <a:off x="5860652" y="2245097"/>
            <a:ext cx="511548" cy="3300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cxnSp>
        <p:nvCxnSpPr>
          <p:cNvPr id="17" name="直接连接符 16"/>
          <p:cNvCxnSpPr/>
          <p:nvPr/>
        </p:nvCxnSpPr>
        <p:spPr>
          <a:xfrm>
            <a:off x="1372635" y="3003798"/>
            <a:ext cx="8231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标注 18"/>
          <p:cNvSpPr/>
          <p:nvPr/>
        </p:nvSpPr>
        <p:spPr>
          <a:xfrm>
            <a:off x="541573" y="3219822"/>
            <a:ext cx="8313331" cy="1569672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CC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不能删除。“完全”和“彻底”表明了为人民服务的程度，表明中国共产党和革命军队全心全意为人民服务的坚定决心。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36589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55" y="1779662"/>
            <a:ext cx="7380369" cy="12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338446" y="1800990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17921" y="2592234"/>
            <a:ext cx="6138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372635" y="3003798"/>
            <a:ext cx="8231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标注 18"/>
          <p:cNvSpPr/>
          <p:nvPr/>
        </p:nvSpPr>
        <p:spPr>
          <a:xfrm>
            <a:off x="541573" y="3219822"/>
            <a:ext cx="8313331" cy="1152128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CC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第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自然段提纲挈领地表明了这篇议论文的中心论点。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87258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539552" y="1275606"/>
            <a:ext cx="794367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用自己喜欢的方式读一读第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2—5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自然段，思考：这几个自然段围绕“为人民服务”分别讲了哪些内容？</a:t>
            </a:r>
          </a:p>
        </p:txBody>
      </p:sp>
    </p:spTree>
    <p:extLst>
      <p:ext uri="{BB962C8B-B14F-4D97-AF65-F5344CB8AC3E}">
        <p14:creationId val="193592602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067" y="0"/>
            <a:ext cx="3568112" cy="50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180" y="0"/>
            <a:ext cx="3578112" cy="50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3851920" y="1779662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51620" y="1995686"/>
            <a:ext cx="13321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92268" y="1419623"/>
            <a:ext cx="319170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对话气泡: 圆角矩形 14"/>
          <p:cNvSpPr/>
          <p:nvPr/>
        </p:nvSpPr>
        <p:spPr>
          <a:xfrm>
            <a:off x="1425556" y="891509"/>
            <a:ext cx="274567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如何对待“死”</a:t>
            </a: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95542" y="846461"/>
            <a:ext cx="317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107772" y="1399877"/>
            <a:ext cx="317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1148501" y="2283718"/>
            <a:ext cx="317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1138674" y="3363838"/>
            <a:ext cx="317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4685598" y="1039837"/>
            <a:ext cx="317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107772" y="2355726"/>
            <a:ext cx="3191700" cy="10801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79812" y="2523115"/>
            <a:ext cx="133214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138674" y="2696958"/>
            <a:ext cx="66607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对话气泡: 圆角矩形 14"/>
          <p:cNvSpPr/>
          <p:nvPr/>
        </p:nvSpPr>
        <p:spPr>
          <a:xfrm>
            <a:off x="4211960" y="2842883"/>
            <a:ext cx="274567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如何对待批评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95542" y="3442311"/>
            <a:ext cx="3191700" cy="9296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632386" y="195487"/>
            <a:ext cx="319170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对话气泡: 圆角矩形 14"/>
          <p:cNvSpPr/>
          <p:nvPr/>
        </p:nvSpPr>
        <p:spPr>
          <a:xfrm>
            <a:off x="3131840" y="4371950"/>
            <a:ext cx="274567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如何对待困难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644008" y="1131590"/>
            <a:ext cx="3191700" cy="93610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对话气泡: 圆角矩形 14"/>
          <p:cNvSpPr/>
          <p:nvPr/>
        </p:nvSpPr>
        <p:spPr>
          <a:xfrm>
            <a:off x="5292080" y="1893451"/>
            <a:ext cx="3736223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如何对待死去的同志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519772" y="4153920"/>
            <a:ext cx="16921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151620" y="4306320"/>
            <a:ext cx="27393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815934" y="1312795"/>
            <a:ext cx="576064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336196" y="1491630"/>
            <a:ext cx="1188132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519772" y="3579862"/>
            <a:ext cx="118813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1888" b="-2"/>
          <a:stretch>
            <a:fillRect/>
          </a:stretch>
        </p:blipFill>
        <p:spPr bwMode="auto">
          <a:xfrm>
            <a:off x="4850768" y="3932543"/>
            <a:ext cx="1033024" cy="1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820350" y="3908321"/>
            <a:ext cx="117211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b="1">
                <a:solidFill>
                  <a:schemeClr val="tx1">
                    <a:lumMod val="50000"/>
                    <a:lumOff val="50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联系本单元的学习内容，</a:t>
            </a:r>
          </a:p>
        </p:txBody>
      </p:sp>
    </p:spTree>
    <p:extLst>
      <p:ext uri="{BB962C8B-B14F-4D97-AF65-F5344CB8AC3E}">
        <p14:creationId val="25561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话气泡: 圆角矩形 14"/>
          <p:cNvSpPr/>
          <p:nvPr/>
        </p:nvSpPr>
        <p:spPr>
          <a:xfrm>
            <a:off x="624953" y="1454039"/>
            <a:ext cx="1426768" cy="1846957"/>
          </a:xfrm>
          <a:prstGeom prst="wedgeRoundRectCallout">
            <a:avLst>
              <a:gd name="adj1" fmla="val 10857"/>
              <a:gd name="adj2" fmla="val -4549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我们要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全心全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意为人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民服务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342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自然段）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199754" y="1324832"/>
            <a:ext cx="424464" cy="2237931"/>
          </a:xfrm>
          <a:prstGeom prst="leftBrac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对话气泡: 圆角矩形 14"/>
          <p:cNvSpPr/>
          <p:nvPr/>
        </p:nvSpPr>
        <p:spPr>
          <a:xfrm>
            <a:off x="2699792" y="1194119"/>
            <a:ext cx="3504696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如何对待“死”</a:t>
            </a:r>
          </a:p>
        </p:txBody>
      </p:sp>
      <p:sp>
        <p:nvSpPr>
          <p:cNvPr id="6" name="对话气泡: 圆角矩形 14"/>
          <p:cNvSpPr/>
          <p:nvPr/>
        </p:nvSpPr>
        <p:spPr>
          <a:xfrm>
            <a:off x="2748103" y="1890940"/>
            <a:ext cx="345638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如何对待批评</a:t>
            </a:r>
          </a:p>
        </p:txBody>
      </p:sp>
      <p:sp>
        <p:nvSpPr>
          <p:cNvPr id="7" name="对话气泡: 圆角矩形 14"/>
          <p:cNvSpPr/>
          <p:nvPr/>
        </p:nvSpPr>
        <p:spPr>
          <a:xfrm>
            <a:off x="2735753" y="2567438"/>
            <a:ext cx="346873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如何对待困难</a:t>
            </a:r>
          </a:p>
        </p:txBody>
      </p:sp>
      <p:sp>
        <p:nvSpPr>
          <p:cNvPr id="8" name="对话气泡: 圆角矩形 14"/>
          <p:cNvSpPr/>
          <p:nvPr/>
        </p:nvSpPr>
        <p:spPr>
          <a:xfrm>
            <a:off x="2748103" y="3195764"/>
            <a:ext cx="345638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如何对待死去的同志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2480" y="119411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自然段）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2480" y="19000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自然段）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25901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自然段）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319847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自然段）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443314" y="3819609"/>
            <a:ext cx="1732210" cy="1085448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中心论点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3131840" y="3819871"/>
            <a:ext cx="5172268" cy="1085448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分段论述：该怎样为人民服务</a:t>
            </a:r>
          </a:p>
        </p:txBody>
      </p:sp>
      <p:sp>
        <p:nvSpPr>
          <p:cNvPr id="15" name="文本框 4"/>
          <p:cNvSpPr txBox="1"/>
          <p:nvPr/>
        </p:nvSpPr>
        <p:spPr>
          <a:xfrm>
            <a:off x="833032" y="339502"/>
            <a:ext cx="77768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本文各段落间的关系是怎样的？</a:t>
            </a:r>
          </a:p>
        </p:txBody>
      </p:sp>
    </p:spTree>
    <p:extLst>
      <p:ext uri="{BB962C8B-B14F-4D97-AF65-F5344CB8AC3E}">
        <p14:creationId val="1505026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92"/>
            <a:ext cx="450000" cy="559757"/>
          </a:xfrm>
          <a:prstGeom prst="rect">
            <a:avLst/>
          </a:prstGeom>
        </p:spPr>
      </p:pic>
      <p:sp>
        <p:nvSpPr>
          <p:cNvPr id="12" name="文本框 4"/>
          <p:cNvSpPr txBox="1"/>
          <p:nvPr/>
        </p:nvSpPr>
        <p:spPr>
          <a:xfrm>
            <a:off x="557504" y="846630"/>
            <a:ext cx="805944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你知道哪些人物用实际行动践行了“为人民服务”这一宗旨？</a:t>
            </a:r>
          </a:p>
        </p:txBody>
      </p:sp>
      <p:pic>
        <p:nvPicPr>
          <p:cNvPr id="6148" name="Picture 4" descr="http://n.sinaimg.cn/news/crawl/w550h402/20180305/Ng4_-fxipenm9405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509605"/>
            <a:ext cx="2277889" cy="16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s1.baidu.com/-4o3dSag_xI4khGko9WTAnF6hhy/baike/pic/item/55e736d12f2eb9387726df69d2628535e4dd6fe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348912"/>
            <a:ext cx="2282577" cy="19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gimg2.baidu.com/image_search/src=http%3A%2F%2F5b0988e595225.cdn.sohucs.com%2Fimages%2F20190107%2F97be4b3df0eb47c189130104de101d66.jpeg&amp;refer=http%3A%2F%2F5b0988e595225.cdn.sohucs.com&amp;app=2002&amp;size=f9999,10000&amp;q=a80&amp;n=0&amp;g=0n&amp;fmt=jpeg?sec=1638949998&amp;t=bcfea07dd5216fda85919bb87d4267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r="20942"/>
          <a:stretch>
            <a:fillRect/>
          </a:stretch>
        </p:blipFill>
        <p:spPr bwMode="auto">
          <a:xfrm>
            <a:off x="6000273" y="2349912"/>
            <a:ext cx="2426726" cy="19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对话气泡: 圆角矩形 14"/>
          <p:cNvSpPr/>
          <p:nvPr/>
        </p:nvSpPr>
        <p:spPr>
          <a:xfrm>
            <a:off x="1462472" y="3727535"/>
            <a:ext cx="1042664" cy="432788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雷锋</a:t>
            </a:r>
          </a:p>
        </p:txBody>
      </p:sp>
      <p:sp>
        <p:nvSpPr>
          <p:cNvPr id="19" name="对话气泡: 圆角矩形 14"/>
          <p:cNvSpPr/>
          <p:nvPr/>
        </p:nvSpPr>
        <p:spPr>
          <a:xfrm>
            <a:off x="3995936" y="3825306"/>
            <a:ext cx="1421688" cy="432788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焦裕禄</a:t>
            </a:r>
          </a:p>
        </p:txBody>
      </p:sp>
      <p:sp>
        <p:nvSpPr>
          <p:cNvPr id="20" name="对话气泡: 圆角矩形 14"/>
          <p:cNvSpPr/>
          <p:nvPr/>
        </p:nvSpPr>
        <p:spPr>
          <a:xfrm>
            <a:off x="6889610" y="3842099"/>
            <a:ext cx="1407190" cy="432788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孔繁森</a:t>
            </a:r>
          </a:p>
        </p:txBody>
      </p:sp>
    </p:spTree>
    <p:extLst>
      <p:ext uri="{BB962C8B-B14F-4D97-AF65-F5344CB8AC3E}">
        <p14:creationId val="406692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/>
          <a:stretch>
            <a:fillRect/>
          </a:stretch>
        </p:blipFill>
        <p:spPr bwMode="auto">
          <a:xfrm>
            <a:off x="12297" y="0"/>
            <a:ext cx="9131703" cy="51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5">
            <a:hlinkClick r:id="rId3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138167" y="3539620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13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365055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14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3650559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15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38167" y="4301683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24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4412621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5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4412622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1800" y="164608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atin typeface="宋体" pitchFamily="2" charset="-122"/>
                <a:ea typeface="宋体" panose="02010600030101010101" pitchFamily="2" charset="-122"/>
              </a:rPr>
              <a:t>为人民服务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35646"/>
            <a:ext cx="1228618" cy="1228618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619672" y="1704585"/>
            <a:ext cx="960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12</a:t>
            </a:r>
            <a:endParaRPr kumimoji="1" lang="zh-CN" altLang="en-US" sz="66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67579213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/>
          <a:stretch>
            <a:fillRect/>
          </a:stretch>
        </p:blipFill>
        <p:spPr bwMode="auto">
          <a:xfrm>
            <a:off x="12297" y="0"/>
            <a:ext cx="9131703" cy="51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15"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38167" y="408391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24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4194856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5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4194857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1800" y="164608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为人民服务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35646"/>
            <a:ext cx="1228618" cy="1228618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619672" y="1704585"/>
            <a:ext cx="960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12</a:t>
            </a:r>
            <a:endParaRPr kumimoji="1" lang="zh-CN" altLang="en-US" sz="66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52644232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611560" y="771550"/>
            <a:ext cx="7920880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本文</a:t>
            </a: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围绕“为人民服务”讲了哪几方面的内容？</a:t>
            </a:r>
            <a:endParaRPr lang="en-US" altLang="zh-CN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15" name="对话气泡: 圆角矩形 14"/>
          <p:cNvSpPr/>
          <p:nvPr/>
        </p:nvSpPr>
        <p:spPr>
          <a:xfrm>
            <a:off x="1638376" y="1971711"/>
            <a:ext cx="2541793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如何对待“死”</a:t>
            </a:r>
          </a:p>
        </p:txBody>
      </p:sp>
      <p:sp>
        <p:nvSpPr>
          <p:cNvPr id="16" name="对话气泡: 圆角矩形 14"/>
          <p:cNvSpPr/>
          <p:nvPr/>
        </p:nvSpPr>
        <p:spPr>
          <a:xfrm>
            <a:off x="4598971" y="1971709"/>
            <a:ext cx="2430268" cy="521243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如何对待批评</a:t>
            </a:r>
          </a:p>
        </p:txBody>
      </p:sp>
      <p:sp>
        <p:nvSpPr>
          <p:cNvPr id="17" name="对话气泡: 圆角矩形 14"/>
          <p:cNvSpPr/>
          <p:nvPr/>
        </p:nvSpPr>
        <p:spPr>
          <a:xfrm>
            <a:off x="1638376" y="2736740"/>
            <a:ext cx="2541794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如何对待困难</a:t>
            </a:r>
          </a:p>
        </p:txBody>
      </p:sp>
      <p:sp>
        <p:nvSpPr>
          <p:cNvPr id="18" name="对话气泡: 圆角矩形 14"/>
          <p:cNvSpPr/>
          <p:nvPr/>
        </p:nvSpPr>
        <p:spPr>
          <a:xfrm>
            <a:off x="4572001" y="2736740"/>
            <a:ext cx="3024335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如何对待死去的同志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3408870"/>
            <a:ext cx="8136904" cy="1251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这节课我们重点学习毛泽东同志是如何清楚地论证自己的观点的。</a:t>
            </a:r>
            <a:endParaRPr lang="zh-CN" altLang="en-US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11560" y="443458"/>
            <a:ext cx="7992888" cy="18420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默读第</a:t>
            </a:r>
            <a:r>
              <a:rPr lang="en-US" altLang="zh-CN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自然段，思考毛泽东同志是如何论证自己的观点的？圈画相关内容，并作简单批注。</a:t>
            </a:r>
            <a:endParaRPr lang="en-US" altLang="zh-CN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4" name="对话气泡: 圆角矩形 14"/>
          <p:cNvSpPr/>
          <p:nvPr/>
        </p:nvSpPr>
        <p:spPr>
          <a:xfrm>
            <a:off x="2051720" y="2355726"/>
            <a:ext cx="4896544" cy="2374481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学习提示</a:t>
            </a:r>
            <a:endParaRPr lang="en-US" altLang="zh-CN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运用了什么写法。      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表达了什么意思。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句与句之间有什么联系。    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这样表达有什么好处。 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49891723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37213"/>
            <a:ext cx="7297712" cy="20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331640" y="2037213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45913" y="2437323"/>
            <a:ext cx="35461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对话气泡: 圆角矩形 14"/>
          <p:cNvSpPr/>
          <p:nvPr/>
        </p:nvSpPr>
        <p:spPr>
          <a:xfrm>
            <a:off x="1922018" y="1361107"/>
            <a:ext cx="1584176" cy="444435"/>
          </a:xfrm>
          <a:prstGeom prst="wedgeRoundRectCallout">
            <a:avLst>
              <a:gd name="adj1" fmla="val 34334"/>
              <a:gd name="adj2" fmla="val 92316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提出观点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64088" y="2440507"/>
            <a:ext cx="252028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31640" y="2801266"/>
            <a:ext cx="5976664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对话气泡: 圆角矩形 14"/>
          <p:cNvSpPr/>
          <p:nvPr/>
        </p:nvSpPr>
        <p:spPr>
          <a:xfrm>
            <a:off x="4738447" y="1361107"/>
            <a:ext cx="3168352" cy="444435"/>
          </a:xfrm>
          <a:prstGeom prst="wedgeRoundRectCallout">
            <a:avLst>
              <a:gd name="adj1" fmla="val 34334"/>
              <a:gd name="adj2" fmla="val 92316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列出依据，印证观点</a:t>
            </a:r>
          </a:p>
        </p:txBody>
      </p:sp>
      <p:pic>
        <p:nvPicPr>
          <p:cNvPr id="12" name="图片 11">
            <a:hlinkClick r:id="rId4" action="ppaction://hlinksldjump"/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2217513" y="2565098"/>
            <a:ext cx="335134" cy="472337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7380312" y="2801266"/>
            <a:ext cx="52648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331640" y="3233315"/>
            <a:ext cx="65527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331640" y="3649916"/>
            <a:ext cx="28803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云形标注 21"/>
          <p:cNvSpPr/>
          <p:nvPr/>
        </p:nvSpPr>
        <p:spPr>
          <a:xfrm>
            <a:off x="8028384" y="2425780"/>
            <a:ext cx="792088" cy="1224136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319972" y="3649916"/>
            <a:ext cx="3546167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331640" y="4027701"/>
            <a:ext cx="2376264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hlinkClick r:id="rId5" action="ppaction://hlinksldjump"/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913562" y="3507163"/>
            <a:ext cx="335134" cy="472337"/>
          </a:xfrm>
          <a:prstGeom prst="rect">
            <a:avLst/>
          </a:prstGeom>
        </p:spPr>
      </p:pic>
      <p:sp>
        <p:nvSpPr>
          <p:cNvPr id="18" name="对话气泡: 圆角矩形 14"/>
          <p:cNvSpPr/>
          <p:nvPr/>
        </p:nvSpPr>
        <p:spPr>
          <a:xfrm>
            <a:off x="2870811" y="400326"/>
            <a:ext cx="3467141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prstClr val="white"/>
                </a:solidFill>
                <a:latin typeface="宋体" pitchFamily="2" charset="-122"/>
                <a:ea typeface="宋体" panose="02010600030101010101" pitchFamily="2" charset="-122"/>
              </a:rPr>
              <a:t>如何对待“死”</a:t>
            </a:r>
          </a:p>
        </p:txBody>
      </p:sp>
      <p:pic>
        <p:nvPicPr>
          <p:cNvPr id="19" name="图片 18">
            <a:hlinkClick r:id="rId6" action="ppaction://hlinksldjump"/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7140737" y="2670036"/>
            <a:ext cx="335134" cy="472337"/>
          </a:xfrm>
          <a:prstGeom prst="rect">
            <a:avLst/>
          </a:prstGeom>
        </p:spPr>
      </p:pic>
      <p:pic>
        <p:nvPicPr>
          <p:cNvPr id="21" name="图片 20">
            <a:hlinkClick r:id="rId7" action="ppaction://hlinksldjump"/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044393" y="3472538"/>
            <a:ext cx="335134" cy="472337"/>
          </a:xfrm>
          <a:prstGeom prst="rect">
            <a:avLst/>
          </a:prstGeom>
        </p:spPr>
      </p:pic>
      <p:sp>
        <p:nvSpPr>
          <p:cNvPr id="25" name="云形标注 24"/>
          <p:cNvSpPr/>
          <p:nvPr/>
        </p:nvSpPr>
        <p:spPr>
          <a:xfrm>
            <a:off x="7272300" y="669073"/>
            <a:ext cx="1512167" cy="569252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引用</a:t>
            </a:r>
          </a:p>
        </p:txBody>
      </p:sp>
      <p:sp>
        <p:nvSpPr>
          <p:cNvPr id="28" name="云形标注 27"/>
          <p:cNvSpPr/>
          <p:nvPr/>
        </p:nvSpPr>
        <p:spPr>
          <a:xfrm>
            <a:off x="5329131" y="3732798"/>
            <a:ext cx="1512167" cy="569252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</a:p>
        </p:txBody>
      </p:sp>
    </p:spTree>
    <p:extLst>
      <p:ext uri="{BB962C8B-B14F-4D97-AF65-F5344CB8AC3E}">
        <p14:creationId val="150994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2" grpId="0" animBg="1"/>
      <p:bldP spid="25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49305" y="707154"/>
            <a:ext cx="6035570" cy="3268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kumimoji="0" lang="zh-CN" sz="3200" b="1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司马迁</a:t>
            </a:r>
            <a:r>
              <a:rPr kumimoji="0" 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公元</a:t>
            </a:r>
            <a:r>
              <a:rPr kumimoji="0" 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前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145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年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—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？）字子长，夏阳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(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今陕西韩城南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)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人。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西汉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史学家、文学家。司马谈之子，任太史令，因替李陵败降之事辩解而受宫刑，后任中书令。发奋继续完成所著史籍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《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史记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》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，被后世尊称为太史公。</a:t>
            </a: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pic>
        <p:nvPicPr>
          <p:cNvPr id="12292" name="Picture 4" descr="https://bkimg.cdn.bcebos.com/pic/a08b87d6277f9e2fdae310c51d30e924b999f32d?x-bce-process=image/watermark,image_d2F0ZXIvYmFpa2U4MA==,g_7,xp_5,yp_5/format,f_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 b="12414"/>
          <a:stretch>
            <a:fillRect/>
          </a:stretch>
        </p:blipFill>
        <p:spPr bwMode="auto">
          <a:xfrm>
            <a:off x="352579" y="1203598"/>
            <a:ext cx="2432323" cy="2275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对话气泡: 圆角矩形 14">
            <a:hlinkClick r:id="rId3" action="ppaction://hlinksldjump"/>
          </p:cNvPr>
          <p:cNvSpPr/>
          <p:nvPr/>
        </p:nvSpPr>
        <p:spPr>
          <a:xfrm>
            <a:off x="7317482" y="4299942"/>
            <a:ext cx="1512169" cy="689247"/>
          </a:xfrm>
          <a:prstGeom prst="wedgeRoundRectCallout">
            <a:avLst>
              <a:gd name="adj1" fmla="val 48919"/>
              <a:gd name="adj2" fmla="val 2177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返回</a:t>
            </a:r>
          </a:p>
        </p:txBody>
      </p:sp>
    </p:spTree>
    <p:extLst>
      <p:ext uri="{BB962C8B-B14F-4D97-AF65-F5344CB8AC3E}">
        <p14:creationId val="392250932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78238" y="1203598"/>
            <a:ext cx="7632848" cy="51764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人固有一死，或重于泰山，或轻于鸿毛。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圆角矩形 15"/>
          <p:cNvSpPr/>
          <p:nvPr/>
        </p:nvSpPr>
        <p:spPr>
          <a:xfrm>
            <a:off x="1900123" y="1260576"/>
            <a:ext cx="432048" cy="4036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4" name="对话气泡: 圆角矩形 14">
            <a:hlinkClick r:id="rId2" action="ppaction://hlinksldjump"/>
          </p:cNvPr>
          <p:cNvSpPr/>
          <p:nvPr/>
        </p:nvSpPr>
        <p:spPr>
          <a:xfrm>
            <a:off x="7340144" y="4299942"/>
            <a:ext cx="1512169" cy="689247"/>
          </a:xfrm>
          <a:prstGeom prst="wedgeRoundRectCallout">
            <a:avLst>
              <a:gd name="adj1" fmla="val 48919"/>
              <a:gd name="adj2" fmla="val 2177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返回</a:t>
            </a:r>
          </a:p>
        </p:txBody>
      </p:sp>
      <p:sp>
        <p:nvSpPr>
          <p:cNvPr id="5" name="对话气泡: 圆角矩形 14"/>
          <p:cNvSpPr/>
          <p:nvPr/>
        </p:nvSpPr>
        <p:spPr>
          <a:xfrm>
            <a:off x="1138278" y="515829"/>
            <a:ext cx="1193893" cy="444435"/>
          </a:xfrm>
          <a:prstGeom prst="wedgeRoundRectCallout">
            <a:avLst>
              <a:gd name="adj1" fmla="val 34334"/>
              <a:gd name="adj2" fmla="val 92316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本来</a:t>
            </a:r>
          </a:p>
        </p:txBody>
      </p:sp>
      <p:sp>
        <p:nvSpPr>
          <p:cNvPr id="6" name="圆角矩形 15"/>
          <p:cNvSpPr/>
          <p:nvPr/>
        </p:nvSpPr>
        <p:spPr>
          <a:xfrm>
            <a:off x="3658558" y="1260576"/>
            <a:ext cx="432048" cy="4036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7" name="对话气泡: 圆角矩形 14"/>
          <p:cNvSpPr/>
          <p:nvPr/>
        </p:nvSpPr>
        <p:spPr>
          <a:xfrm>
            <a:off x="2650446" y="515829"/>
            <a:ext cx="1440160" cy="444435"/>
          </a:xfrm>
          <a:prstGeom prst="wedgeRoundRectCallout">
            <a:avLst>
              <a:gd name="adj1" fmla="val 34334"/>
              <a:gd name="adj2" fmla="val 92316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</a:p>
        </p:txBody>
      </p:sp>
      <p:sp>
        <p:nvSpPr>
          <p:cNvPr id="8" name="圆角矩形 15"/>
          <p:cNvSpPr/>
          <p:nvPr/>
        </p:nvSpPr>
        <p:spPr>
          <a:xfrm>
            <a:off x="4378638" y="1268519"/>
            <a:ext cx="432048" cy="4036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9" name="对话气泡: 圆角矩形 14"/>
          <p:cNvSpPr/>
          <p:nvPr/>
        </p:nvSpPr>
        <p:spPr>
          <a:xfrm>
            <a:off x="4275121" y="515829"/>
            <a:ext cx="639082" cy="444435"/>
          </a:xfrm>
          <a:prstGeom prst="wedgeRoundRectCallout">
            <a:avLst>
              <a:gd name="adj1" fmla="val -2124"/>
              <a:gd name="adj2" fmla="val 76788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</a:p>
        </p:txBody>
      </p:sp>
      <p:sp>
        <p:nvSpPr>
          <p:cNvPr id="10" name="圆角矩形 15"/>
          <p:cNvSpPr/>
          <p:nvPr/>
        </p:nvSpPr>
        <p:spPr>
          <a:xfrm>
            <a:off x="6908096" y="1268519"/>
            <a:ext cx="782910" cy="4036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1" name="对话气泡: 圆角矩形 14"/>
          <p:cNvSpPr/>
          <p:nvPr/>
        </p:nvSpPr>
        <p:spPr>
          <a:xfrm>
            <a:off x="4810686" y="1923678"/>
            <a:ext cx="3240360" cy="1080120"/>
          </a:xfrm>
          <a:prstGeom prst="wedgeRoundRectCallout">
            <a:avLst>
              <a:gd name="adj1" fmla="val 27412"/>
              <a:gd name="adj2" fmla="val -6758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大雁的羽毛，比喻微不足道的事物</a:t>
            </a:r>
          </a:p>
        </p:txBody>
      </p:sp>
      <p:pic>
        <p:nvPicPr>
          <p:cNvPr id="1026" name="Picture 2" descr="https://gimg2.baidu.com/image_search/src=http%3A%2F%2Fimg.zcool.cn%2Fcommunity%2F015c625af91cc8a801216045a2f741.jpg%401280w_1l_2o_100sh.jpg&amp;refer=http%3A%2F%2Fimg.zcool.cn&amp;app=2002&amp;size=f9999,10000&amp;q=a80&amp;n=0&amp;g=0n&amp;fmt=jpeg?sec=1639012659&amp;t=33d31efa4577bdf657e5e5cfabb02c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420494"/>
            <a:ext cx="3983102" cy="224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gimg2.baidu.com/image_search/src=http%3A%2F%2F5b0988e595225.cdn.sohucs.com%2Fimages%2F20180120%2F7650b84f1ad04defafb4934afc6a034a.jpeg&amp;refer=http%3A%2F%2F5b0988e595225.cdn.sohucs.com&amp;app=2002&amp;size=f9999,10000&amp;q=a80&amp;n=0&amp;g=0n&amp;fmt=jpeg?sec=1639012757&amp;t=e5a2e70ebcebeca30e80bde6128052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6710" y="3147814"/>
            <a:ext cx="2221682" cy="1304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圆角矩形 15"/>
          <p:cNvSpPr/>
          <p:nvPr/>
        </p:nvSpPr>
        <p:spPr>
          <a:xfrm>
            <a:off x="4810686" y="1268519"/>
            <a:ext cx="720080" cy="4036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5" name="对话气泡: 圆角矩形 14"/>
          <p:cNvSpPr/>
          <p:nvPr/>
        </p:nvSpPr>
        <p:spPr>
          <a:xfrm>
            <a:off x="5039337" y="518432"/>
            <a:ext cx="2880320" cy="444435"/>
          </a:xfrm>
          <a:prstGeom prst="wedgeRoundRectCallout">
            <a:avLst>
              <a:gd name="adj1" fmla="val -36647"/>
              <a:gd name="adj2" fmla="val 90375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比喻伟大的事物</a:t>
            </a:r>
          </a:p>
        </p:txBody>
      </p:sp>
    </p:spTree>
    <p:extLst>
      <p:ext uri="{BB962C8B-B14F-4D97-AF65-F5344CB8AC3E}">
        <p14:creationId val="3876559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99592" y="1707654"/>
            <a:ext cx="7632848" cy="162044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为人民利益而死，就比泰山还重；替法西斯卖力，替剥削人民和压迫人民的人去死，就比鸿毛还轻。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对话气泡: 圆角矩形 14">
            <a:hlinkClick r:id="rId2" action="ppaction://hlinksldjump"/>
          </p:cNvPr>
          <p:cNvSpPr/>
          <p:nvPr/>
        </p:nvSpPr>
        <p:spPr>
          <a:xfrm>
            <a:off x="7340144" y="4299942"/>
            <a:ext cx="1512169" cy="689247"/>
          </a:xfrm>
          <a:prstGeom prst="wedgeRoundRectCallout">
            <a:avLst>
              <a:gd name="adj1" fmla="val 48919"/>
              <a:gd name="adj2" fmla="val 2177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返回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1754742" y="2167453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3543551" y="2175706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3903591" y="2175706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2463431" y="2715766"/>
            <a:ext cx="216024" cy="108012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783911" y="2679880"/>
            <a:ext cx="216024" cy="108012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7139787" y="2686224"/>
            <a:ext cx="216024" cy="108012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43458"/>
            <a:ext cx="7632848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“为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而死”和“替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去死”在意味上有何不同？</a:t>
            </a:r>
            <a:endParaRPr lang="en-US" altLang="zh-CN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7124120" y="2182150"/>
            <a:ext cx="216024" cy="108012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" name="对话气泡: 圆角矩形 14"/>
          <p:cNvSpPr/>
          <p:nvPr/>
        </p:nvSpPr>
        <p:spPr>
          <a:xfrm>
            <a:off x="663231" y="3421124"/>
            <a:ext cx="3240360" cy="1553343"/>
          </a:xfrm>
          <a:prstGeom prst="wedgeRoundRectCallout">
            <a:avLst>
              <a:gd name="adj1" fmla="val 25016"/>
              <a:gd name="adj2" fmla="val -46017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“为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而死”有主动担当的态度，带有颂扬的情感。</a:t>
            </a:r>
          </a:p>
        </p:txBody>
      </p:sp>
      <p:sp>
        <p:nvSpPr>
          <p:cNvPr id="14" name="对话气泡: 圆角矩形 14"/>
          <p:cNvSpPr/>
          <p:nvPr/>
        </p:nvSpPr>
        <p:spPr>
          <a:xfrm>
            <a:off x="3984236" y="3410097"/>
            <a:ext cx="3240360" cy="1553343"/>
          </a:xfrm>
          <a:prstGeom prst="wedgeRoundRectCallout">
            <a:avLst>
              <a:gd name="adj1" fmla="val 25016"/>
              <a:gd name="adj2" fmla="val -46017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“替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去死”表示的情感让人痛恨、憎恶。</a:t>
            </a:r>
          </a:p>
        </p:txBody>
      </p:sp>
    </p:spTree>
    <p:extLst>
      <p:ext uri="{BB962C8B-B14F-4D97-AF65-F5344CB8AC3E}">
        <p14:creationId val="1544024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话气泡: 圆角矩形 14"/>
          <p:cNvSpPr/>
          <p:nvPr/>
        </p:nvSpPr>
        <p:spPr>
          <a:xfrm>
            <a:off x="467544" y="555526"/>
            <a:ext cx="3816424" cy="2160240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张思德，加入红军后当过通讯员、交通员，他在战斗中浑身是胆，屡立战功，被战友们亲切地誉为“小老虎”。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对话气泡: 圆角矩形 14"/>
          <p:cNvSpPr/>
          <p:nvPr/>
        </p:nvSpPr>
        <p:spPr>
          <a:xfrm>
            <a:off x="4788024" y="555526"/>
            <a:ext cx="3816424" cy="2160240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/>
              <a:t>    </a:t>
            </a:r>
            <a:endParaRPr lang="en-US" altLang="zh-CN" sz="2400"/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长征途中，为了战胜饥饿，组织发出了“尝百草”的号召，张思德总是抢在前头，用自己的嘴去分辨草能不能吃，差点因为中毒而牺牲。</a:t>
            </a:r>
            <a:b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对话气泡: 圆角矩形 14"/>
          <p:cNvSpPr/>
          <p:nvPr/>
        </p:nvSpPr>
        <p:spPr>
          <a:xfrm>
            <a:off x="467544" y="2865286"/>
            <a:ext cx="3816424" cy="2036762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在经济困难期间，部队粮食供应紧张。张思德在吃饭的时候经常借故走开，以便让班里的其他同志多吃一点。</a:t>
            </a:r>
            <a:b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对话气泡: 圆角矩形 14"/>
          <p:cNvSpPr/>
          <p:nvPr/>
        </p:nvSpPr>
        <p:spPr>
          <a:xfrm>
            <a:off x="4769404" y="2849513"/>
            <a:ext cx="3835044" cy="2160240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他第一次作为班长带队到黄土沟烧炭时，班里有的同志生病了，他就用自己的津贴从老乡那里买来鸡蛋和麻油，给班里的病号做荷包蛋。</a:t>
            </a:r>
            <a:br>
              <a:rPr lang="zh-CN" altLang="en-US" sz="2400"/>
            </a:b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3563888" y="20093"/>
            <a:ext cx="1800200" cy="576070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 料</a:t>
            </a:r>
            <a:endParaRPr lang="zh-CN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071794633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90965" y="555526"/>
            <a:ext cx="8113483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联系本单元的学习内容，说说对“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人固有一死，或重于泰山，或轻于鸿毛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”这句话的理解和体会。</a:t>
            </a:r>
            <a:endParaRPr lang="en-US" altLang="zh-CN" sz="28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5" name="对话气泡: 圆角矩形 14"/>
          <p:cNvSpPr/>
          <p:nvPr/>
        </p:nvSpPr>
        <p:spPr>
          <a:xfrm>
            <a:off x="407246" y="1707654"/>
            <a:ext cx="8280920" cy="2736304"/>
          </a:xfrm>
          <a:prstGeom prst="wedgeRoundRectCallout">
            <a:avLst>
              <a:gd name="adj1" fmla="val 20272"/>
              <a:gd name="adj2" fmla="val 4223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人总是要死的，有的人的死比泰山还重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有的人的死比鸿毛还轻。全心全意为人民服务的人的死就比泰山还要重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李大钊同志和张思德同志都是为人民的利益奋斗的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都全心全意为人民贡献了毕生的力量和心血，人民永远不会忘记他们。</a:t>
            </a:r>
          </a:p>
        </p:txBody>
      </p:sp>
    </p:spTree>
    <p:extLst>
      <p:ext uri="{BB962C8B-B14F-4D97-AF65-F5344CB8AC3E}">
        <p14:creationId val="3687971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7"/>
          <p:cNvSpPr txBox="1"/>
          <p:nvPr/>
        </p:nvSpPr>
        <p:spPr>
          <a:xfrm>
            <a:off x="761691" y="288209"/>
            <a:ext cx="1722077" cy="646986"/>
          </a:xfrm>
          <a:prstGeom prst="roundRect">
            <a:avLst/>
          </a:prstGeom>
          <a:noFill/>
          <a:ln w="19050">
            <a:solidFill>
              <a:srgbClr val="A96A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读一读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228"/>
            <a:ext cx="733349" cy="9363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528" y="1694294"/>
            <a:ext cx="8496944" cy="3126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人总是要死的，但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。中国古时候有个文学家叫做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的说过：“人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，或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，或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。”为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而死，就比泰山还重；替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卖力，替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800" b="1" u="sng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的人去死，就比鸿毛还轻。张思德同志是为人民利益而死的，他的死是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4459" y="1694294"/>
            <a:ext cx="2839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死的意义有不同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51155" y="221171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司马迁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0232" y="221171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固有一死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1690" y="273409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重于泰山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5517" y="271576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轻于鸿毛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04823" y="273409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人民利益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8182" y="327266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法西斯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34577" y="324332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剥削人民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05721" y="324332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压迫人民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75856" y="4280778"/>
            <a:ext cx="2812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比泰山还要重的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761691" y="987574"/>
            <a:ext cx="795639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齐读第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自然段，然后试着填一填，背一背。</a:t>
            </a:r>
          </a:p>
        </p:txBody>
      </p:sp>
      <p:pic>
        <p:nvPicPr>
          <p:cNvPr id="19" name="课文朗读-12为人民服务 (第2自然段).mp3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39161" y="288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val="122897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923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11560" y="1346303"/>
            <a:ext cx="799288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为人民服务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是毛泽东同志于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1944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日在张思德同志追悼会上所作的演讲。张思德是谁？毛主席为什么会在其追悼会上作这样的演讲呢？我们先了解一下张思德。</a:t>
            </a: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122283" y="195486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12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521618" y="306424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87824" y="306425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</p:spTree>
    <p:extLst>
      <p:ext uri="{BB962C8B-B14F-4D97-AF65-F5344CB8AC3E}">
        <p14:creationId val="269001554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660861" y="1158998"/>
            <a:ext cx="7988713" cy="18420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默读第</a:t>
            </a:r>
            <a:r>
              <a:rPr lang="en-US" altLang="zh-CN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3—5</a:t>
            </a: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自然段，思考：围绕“怎样为人民服务”，毛泽东同志是怎样表达自己的观点的？圈画相关内容，并作简单批注。</a:t>
            </a:r>
            <a:endParaRPr lang="en-US" altLang="zh-CN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110624861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687601"/>
            <a:ext cx="7216180" cy="23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403648" y="1687874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对话气泡: 圆角矩形 14"/>
          <p:cNvSpPr/>
          <p:nvPr/>
        </p:nvSpPr>
        <p:spPr>
          <a:xfrm>
            <a:off x="2870811" y="400326"/>
            <a:ext cx="3467141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prstClr val="white"/>
                </a:solidFill>
                <a:latin typeface="宋体" pitchFamily="2" charset="-122"/>
                <a:ea typeface="宋体" panose="02010600030101010101" pitchFamily="2" charset="-122"/>
              </a:rPr>
              <a:t>如何对待批评</a:t>
            </a:r>
          </a:p>
        </p:txBody>
      </p:sp>
      <p:sp>
        <p:nvSpPr>
          <p:cNvPr id="8" name="圆角矩形 15"/>
          <p:cNvSpPr/>
          <p:nvPr/>
        </p:nvSpPr>
        <p:spPr>
          <a:xfrm>
            <a:off x="1763688" y="1759882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1" name="圆角矩形 15"/>
          <p:cNvSpPr/>
          <p:nvPr/>
        </p:nvSpPr>
        <p:spPr>
          <a:xfrm>
            <a:off x="4427984" y="1755566"/>
            <a:ext cx="563188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圆角矩形 15"/>
          <p:cNvSpPr/>
          <p:nvPr/>
        </p:nvSpPr>
        <p:spPr>
          <a:xfrm>
            <a:off x="5580112" y="1761079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圆角矩形 15"/>
          <p:cNvSpPr/>
          <p:nvPr/>
        </p:nvSpPr>
        <p:spPr>
          <a:xfrm>
            <a:off x="6948264" y="1761774"/>
            <a:ext cx="281594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4" name="圆角矩形 15"/>
          <p:cNvSpPr/>
          <p:nvPr/>
        </p:nvSpPr>
        <p:spPr>
          <a:xfrm>
            <a:off x="2699792" y="2148284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5" name="圆角矩形 15"/>
          <p:cNvSpPr/>
          <p:nvPr/>
        </p:nvSpPr>
        <p:spPr>
          <a:xfrm>
            <a:off x="6385076" y="2148979"/>
            <a:ext cx="491180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6" name="圆角矩形 15"/>
          <p:cNvSpPr/>
          <p:nvPr/>
        </p:nvSpPr>
        <p:spPr>
          <a:xfrm>
            <a:off x="1763688" y="2559589"/>
            <a:ext cx="282860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7" name="圆角矩形 16"/>
          <p:cNvSpPr/>
          <p:nvPr/>
        </p:nvSpPr>
        <p:spPr>
          <a:xfrm>
            <a:off x="5658558" y="2148284"/>
            <a:ext cx="281594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8" name="圆角矩形 17"/>
          <p:cNvSpPr/>
          <p:nvPr/>
        </p:nvSpPr>
        <p:spPr>
          <a:xfrm>
            <a:off x="5896454" y="2547916"/>
            <a:ext cx="281594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9" name="圆角矩形 15"/>
          <p:cNvSpPr/>
          <p:nvPr/>
        </p:nvSpPr>
        <p:spPr>
          <a:xfrm>
            <a:off x="3419872" y="2912010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0" name="圆角矩形 15"/>
          <p:cNvSpPr/>
          <p:nvPr/>
        </p:nvSpPr>
        <p:spPr>
          <a:xfrm>
            <a:off x="3779912" y="3344058"/>
            <a:ext cx="288032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1" name="圆角矩形 15"/>
          <p:cNvSpPr/>
          <p:nvPr/>
        </p:nvSpPr>
        <p:spPr>
          <a:xfrm>
            <a:off x="4932040" y="3324392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2" name="圆角矩形 15"/>
          <p:cNvSpPr/>
          <p:nvPr/>
        </p:nvSpPr>
        <p:spPr>
          <a:xfrm>
            <a:off x="5508542" y="3677147"/>
            <a:ext cx="284813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4" name="云形标注 23"/>
          <p:cNvSpPr/>
          <p:nvPr/>
        </p:nvSpPr>
        <p:spPr>
          <a:xfrm>
            <a:off x="179512" y="569377"/>
            <a:ext cx="1994352" cy="718126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关联词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2046548" y="1055721"/>
            <a:ext cx="55497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运用这些关联词有什么好处？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057" y="4227934"/>
            <a:ext cx="8136904" cy="586314"/>
          </a:xfrm>
          <a:prstGeom prst="rect">
            <a:avLst/>
          </a:prstGeom>
          <a:solidFill>
            <a:srgbClr val="FFFFCC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更有说服力，让句子的表达更加完整、严谨。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687601"/>
            <a:ext cx="7216180" cy="23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403648" y="1687874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308304" y="2885759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331640" y="3291830"/>
            <a:ext cx="65527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31640" y="3651870"/>
            <a:ext cx="35461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hlinkClick r:id="rId4" action="ppaction://hlinksldjump"/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5551488" y="3055661"/>
            <a:ext cx="335134" cy="472337"/>
          </a:xfrm>
          <a:prstGeom prst="rect">
            <a:avLst/>
          </a:prstGeom>
        </p:spPr>
      </p:pic>
      <p:sp>
        <p:nvSpPr>
          <p:cNvPr id="13" name="云形标注 12"/>
          <p:cNvSpPr/>
          <p:nvPr/>
        </p:nvSpPr>
        <p:spPr>
          <a:xfrm>
            <a:off x="5899801" y="843558"/>
            <a:ext cx="1624527" cy="718126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</a:p>
        </p:txBody>
      </p:sp>
    </p:spTree>
    <p:extLst>
      <p:ext uri="{BB962C8B-B14F-4D97-AF65-F5344CB8AC3E}">
        <p14:creationId val="2262819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199781" y="582962"/>
            <a:ext cx="5759077" cy="3716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李鼎铭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(1881—1947)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字丰功，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陕西米脂人。他并不是共产党员，但他拥护中国共产党团结抗日的政治主张。在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1941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年夏天召开的边区参议会二届会议上，提出了“精兵简政”的提案，建议精简人员、缩减机构，得到了毛泽东同志的支持。</a:t>
            </a:r>
          </a:p>
        </p:txBody>
      </p:sp>
      <p:pic>
        <p:nvPicPr>
          <p:cNvPr id="5122" name="Picture 2" descr="https://p5.ssl.qhimgs1.com/sdr/400__/t0104b0de123c4fca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4"/>
          <a:stretch>
            <a:fillRect/>
          </a:stretch>
        </p:blipFill>
        <p:spPr bwMode="auto">
          <a:xfrm>
            <a:off x="323528" y="758985"/>
            <a:ext cx="2809875" cy="3614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08120843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244" y="1831617"/>
            <a:ext cx="7216180" cy="23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532284" y="1831890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802" y="411510"/>
            <a:ext cx="8352928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想一想，是否可以将下面的句子顺序打乱？</a:t>
            </a:r>
            <a:endParaRPr lang="en-US" altLang="zh-CN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6270381" y="2262303"/>
            <a:ext cx="317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③</a:t>
            </a:r>
            <a:endParaRPr lang="zh-CN" altLang="en-US" b="1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12404" y="23026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②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12404" y="270500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④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7967" y="187805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①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94710" y="2983745"/>
            <a:ext cx="6971247" cy="116955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>
            <a:spAutoFit/>
          </a:bodyPr>
          <a:lstStyle/>
          <a:p>
            <a:endParaRPr lang="en-US" altLang="zh-CN">
              <a:solidFill>
                <a:srgbClr val="0000FF"/>
              </a:solidFill>
            </a:endParaRPr>
          </a:p>
          <a:p>
            <a:endParaRPr lang="en-US" altLang="zh-CN">
              <a:solidFill>
                <a:srgbClr val="0000FF"/>
              </a:solidFill>
            </a:endParaRPr>
          </a:p>
          <a:p>
            <a:endParaRPr lang="en-US" altLang="zh-CN">
              <a:solidFill>
                <a:srgbClr val="0000FF"/>
              </a:solidFill>
            </a:endParaRPr>
          </a:p>
          <a:p>
            <a:endParaRPr lang="en-US" altLang="zh-CN">
              <a:solidFill>
                <a:srgbClr val="0000FF"/>
              </a:solidFill>
            </a:endParaRPr>
          </a:p>
          <a:p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64932" y="2643449"/>
            <a:ext cx="792088" cy="37683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2" name="对话气泡: 圆角矩形 14"/>
          <p:cNvSpPr/>
          <p:nvPr/>
        </p:nvSpPr>
        <p:spPr>
          <a:xfrm>
            <a:off x="3070364" y="1364775"/>
            <a:ext cx="2602281" cy="444435"/>
          </a:xfrm>
          <a:prstGeom prst="wedgeRoundRectCallout">
            <a:avLst>
              <a:gd name="adj1" fmla="val -48912"/>
              <a:gd name="adj2" fmla="val 136959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不怕任何人批评</a:t>
            </a:r>
          </a:p>
        </p:txBody>
      </p:sp>
      <p:sp>
        <p:nvSpPr>
          <p:cNvPr id="13" name="对话气泡: 圆角矩形 14"/>
          <p:cNvSpPr/>
          <p:nvPr/>
        </p:nvSpPr>
        <p:spPr>
          <a:xfrm>
            <a:off x="314888" y="1102774"/>
            <a:ext cx="2602281" cy="698976"/>
          </a:xfrm>
          <a:prstGeom prst="wedgeRoundRectCallout">
            <a:avLst>
              <a:gd name="adj1" fmla="val -514"/>
              <a:gd name="adj2" fmla="val 65164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不怕别人批评指出我们的缺点</a:t>
            </a:r>
          </a:p>
        </p:txBody>
      </p:sp>
      <p:sp>
        <p:nvSpPr>
          <p:cNvPr id="14" name="对话气泡: 圆角矩形 14"/>
          <p:cNvSpPr/>
          <p:nvPr/>
        </p:nvSpPr>
        <p:spPr>
          <a:xfrm>
            <a:off x="6063791" y="1102774"/>
            <a:ext cx="2324633" cy="698975"/>
          </a:xfrm>
          <a:prstGeom prst="wedgeRoundRectCallout">
            <a:avLst>
              <a:gd name="adj1" fmla="val -32411"/>
              <a:gd name="adj2" fmla="val 112792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我们接受任何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人的正确批评</a:t>
            </a:r>
          </a:p>
        </p:txBody>
      </p:sp>
      <p:sp>
        <p:nvSpPr>
          <p:cNvPr id="15" name="对话气泡: 圆角矩形 14"/>
          <p:cNvSpPr/>
          <p:nvPr/>
        </p:nvSpPr>
        <p:spPr>
          <a:xfrm>
            <a:off x="2634196" y="3273750"/>
            <a:ext cx="2602281" cy="444435"/>
          </a:xfrm>
          <a:prstGeom prst="wedgeRoundRectCallout">
            <a:avLst>
              <a:gd name="adj1" fmla="val -39631"/>
              <a:gd name="adj2" fmla="val -113428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正确批评的标准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4083918"/>
            <a:ext cx="8136904" cy="896784"/>
          </a:xfrm>
          <a:prstGeom prst="rect">
            <a:avLst/>
          </a:prstGeom>
          <a:solidFill>
            <a:srgbClr val="FFFFCC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不能。四句话越来越具体，层层深入地阐明了正确对待批评的问题。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028713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/>
          <a:stretch>
            <a:fillRect/>
          </a:stretch>
        </p:blipFill>
        <p:spPr bwMode="auto">
          <a:xfrm>
            <a:off x="1154462" y="2715766"/>
            <a:ext cx="6975463" cy="183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463" y="771550"/>
            <a:ext cx="6975462" cy="19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530190" y="771550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03848" y="2314452"/>
            <a:ext cx="45365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75656" y="2643758"/>
            <a:ext cx="25922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07904" y="2977091"/>
            <a:ext cx="410445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530190" y="3363838"/>
            <a:ext cx="628217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530190" y="3723878"/>
            <a:ext cx="628217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对话气泡: 圆角矩形 14"/>
          <p:cNvSpPr/>
          <p:nvPr/>
        </p:nvSpPr>
        <p:spPr>
          <a:xfrm>
            <a:off x="467544" y="1756930"/>
            <a:ext cx="1000025" cy="557521"/>
          </a:xfrm>
          <a:prstGeom prst="wedgeRoundRectCallout">
            <a:avLst>
              <a:gd name="adj1" fmla="val 52398"/>
              <a:gd name="adj2" fmla="val 57574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530190" y="4140121"/>
            <a:ext cx="62256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对话气泡: 圆角矩形 14"/>
          <p:cNvSpPr/>
          <p:nvPr/>
        </p:nvSpPr>
        <p:spPr>
          <a:xfrm>
            <a:off x="2901229" y="267494"/>
            <a:ext cx="3467141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prstClr val="white"/>
                </a:solidFill>
                <a:latin typeface="宋体" pitchFamily="2" charset="-122"/>
                <a:ea typeface="宋体" panose="02010600030101010101" pitchFamily="2" charset="-122"/>
              </a:rPr>
              <a:t>如何对待困难</a:t>
            </a:r>
          </a:p>
        </p:txBody>
      </p:sp>
      <p:sp>
        <p:nvSpPr>
          <p:cNvPr id="28" name="对话气泡: 圆角矩形 14"/>
          <p:cNvSpPr/>
          <p:nvPr/>
        </p:nvSpPr>
        <p:spPr>
          <a:xfrm>
            <a:off x="4875153" y="4140121"/>
            <a:ext cx="3254772" cy="921175"/>
          </a:xfrm>
          <a:prstGeom prst="wedgeRoundRectCallout">
            <a:avLst>
              <a:gd name="adj1" fmla="val -72602"/>
              <a:gd name="adj2" fmla="val -52443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与第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自然段如何对待“死”呼应</a:t>
            </a:r>
          </a:p>
        </p:txBody>
      </p:sp>
    </p:spTree>
    <p:extLst>
      <p:ext uri="{BB962C8B-B14F-4D97-AF65-F5344CB8AC3E}">
        <p14:creationId val="244999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7"/>
          <p:cNvSpPr txBox="1"/>
          <p:nvPr/>
        </p:nvSpPr>
        <p:spPr>
          <a:xfrm>
            <a:off x="761691" y="288209"/>
            <a:ext cx="1722077" cy="646986"/>
          </a:xfrm>
          <a:prstGeom prst="roundRect">
            <a:avLst/>
          </a:prstGeom>
          <a:noFill/>
          <a:ln w="19050">
            <a:solidFill>
              <a:srgbClr val="A96A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读一读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228"/>
            <a:ext cx="733349" cy="936346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761691" y="987574"/>
            <a:ext cx="7956396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自然段，并尝试根据本段中的关联词进行背诵。</a:t>
            </a:r>
          </a:p>
        </p:txBody>
      </p:sp>
      <p:pic>
        <p:nvPicPr>
          <p:cNvPr id="5" name="课文朗读-12为人民服务 (第3自然段).mp3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27784" y="325595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191657"/>
            <a:ext cx="7216180" cy="23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1403648" y="2191930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圆角矩形 15"/>
          <p:cNvSpPr/>
          <p:nvPr/>
        </p:nvSpPr>
        <p:spPr>
          <a:xfrm>
            <a:off x="1763688" y="2263938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9" name="圆角矩形 15"/>
          <p:cNvSpPr/>
          <p:nvPr/>
        </p:nvSpPr>
        <p:spPr>
          <a:xfrm>
            <a:off x="4427984" y="2259622"/>
            <a:ext cx="563188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0" name="圆角矩形 15"/>
          <p:cNvSpPr/>
          <p:nvPr/>
        </p:nvSpPr>
        <p:spPr>
          <a:xfrm>
            <a:off x="5580112" y="2265135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1" name="圆角矩形 15"/>
          <p:cNvSpPr/>
          <p:nvPr/>
        </p:nvSpPr>
        <p:spPr>
          <a:xfrm>
            <a:off x="6948264" y="2265830"/>
            <a:ext cx="281594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圆角矩形 15"/>
          <p:cNvSpPr/>
          <p:nvPr/>
        </p:nvSpPr>
        <p:spPr>
          <a:xfrm>
            <a:off x="2699792" y="2652340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圆角矩形 15"/>
          <p:cNvSpPr/>
          <p:nvPr/>
        </p:nvSpPr>
        <p:spPr>
          <a:xfrm>
            <a:off x="6385076" y="2653035"/>
            <a:ext cx="491180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4" name="圆角矩形 13"/>
          <p:cNvSpPr/>
          <p:nvPr/>
        </p:nvSpPr>
        <p:spPr>
          <a:xfrm>
            <a:off x="1763688" y="3063645"/>
            <a:ext cx="282860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5658558" y="2652340"/>
            <a:ext cx="281594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6" name="圆角矩形 15"/>
          <p:cNvSpPr/>
          <p:nvPr/>
        </p:nvSpPr>
        <p:spPr>
          <a:xfrm>
            <a:off x="5896454" y="3051972"/>
            <a:ext cx="281594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7" name="圆角矩形 15"/>
          <p:cNvSpPr/>
          <p:nvPr/>
        </p:nvSpPr>
        <p:spPr>
          <a:xfrm>
            <a:off x="3419872" y="3416066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8" name="圆角矩形 15"/>
          <p:cNvSpPr/>
          <p:nvPr/>
        </p:nvSpPr>
        <p:spPr>
          <a:xfrm>
            <a:off x="3779912" y="3848114"/>
            <a:ext cx="288032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9" name="圆角矩形 15"/>
          <p:cNvSpPr/>
          <p:nvPr/>
        </p:nvSpPr>
        <p:spPr>
          <a:xfrm>
            <a:off x="4932040" y="3828448"/>
            <a:ext cx="504056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0" name="圆角矩形 15"/>
          <p:cNvSpPr/>
          <p:nvPr/>
        </p:nvSpPr>
        <p:spPr>
          <a:xfrm>
            <a:off x="5508542" y="4181203"/>
            <a:ext cx="284813" cy="331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</p:spTree>
    <p:extLst>
      <p:ext uri="{BB962C8B-B14F-4D97-AF65-F5344CB8AC3E}">
        <p14:creationId val="1838474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话气泡: 圆角矩形 14"/>
          <p:cNvSpPr/>
          <p:nvPr/>
        </p:nvSpPr>
        <p:spPr>
          <a:xfrm>
            <a:off x="2771800" y="267494"/>
            <a:ext cx="3975027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prstClr val="white"/>
                </a:solidFill>
                <a:latin typeface="宋体" pitchFamily="2" charset="-122"/>
                <a:ea typeface="宋体" panose="02010600030101010101" pitchFamily="2" charset="-122"/>
              </a:rPr>
              <a:t>如何对待死去的同志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91630"/>
            <a:ext cx="7326288" cy="20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395083" y="1499517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27984" y="2314452"/>
            <a:ext cx="31683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131840" y="2715766"/>
            <a:ext cx="34563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4752020" y="3075806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4986388" y="3075806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868144" y="3075806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6120172" y="3075806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1337951" y="3428644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7668344" y="3075806"/>
            <a:ext cx="216024" cy="1080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512355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722977" y="1923678"/>
            <a:ext cx="7632847" cy="28083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当时抗日战争正处于十分艰苦的阶段，有许多困难需要克服。毛泽东主席针对这一情况，讲述为人民服务的道理，号召大家学习张思德同志完全彻底为人民服务的精神，团结起来，打败日本侵略者。</a:t>
            </a:r>
            <a:endParaRPr lang="zh-CN" altLang="en-US" sz="36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3563888" y="1374440"/>
            <a:ext cx="1800200" cy="576070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 料</a:t>
            </a:r>
            <a:endParaRPr lang="zh-CN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004" y="489846"/>
            <a:ext cx="8466434" cy="12511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  <a:sym typeface="+mn-ea"/>
              </a:rPr>
              <a:t>    毛泽东主席为什么要在张思德的追悼会上进行演讲？</a:t>
            </a:r>
          </a:p>
        </p:txBody>
      </p:sp>
    </p:spTree>
    <p:extLst>
      <p:ext uri="{BB962C8B-B14F-4D97-AF65-F5344CB8AC3E}">
        <p14:creationId val="3489091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6" y="170662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604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92925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11" name="空心弧 10"/>
          <p:cNvSpPr/>
          <p:nvPr/>
        </p:nvSpPr>
        <p:spPr>
          <a:xfrm>
            <a:off x="1772241" y="901140"/>
            <a:ext cx="3220915" cy="3346407"/>
          </a:xfrm>
          <a:prstGeom prst="blockArc">
            <a:avLst>
              <a:gd name="adj1" fmla="val 10690609"/>
              <a:gd name="adj2" fmla="val 17286831"/>
              <a:gd name="adj3" fmla="val 4639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空心弧 11"/>
          <p:cNvSpPr/>
          <p:nvPr/>
        </p:nvSpPr>
        <p:spPr>
          <a:xfrm>
            <a:off x="1869606" y="1149354"/>
            <a:ext cx="3220915" cy="3346407"/>
          </a:xfrm>
          <a:prstGeom prst="blockArc">
            <a:avLst>
              <a:gd name="adj1" fmla="val 4216698"/>
              <a:gd name="adj2" fmla="val 11065728"/>
              <a:gd name="adj3" fmla="val 4639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空心弧 12"/>
          <p:cNvSpPr/>
          <p:nvPr/>
        </p:nvSpPr>
        <p:spPr>
          <a:xfrm>
            <a:off x="3189458" y="1168269"/>
            <a:ext cx="3220915" cy="3346407"/>
          </a:xfrm>
          <a:prstGeom prst="blockArc">
            <a:avLst>
              <a:gd name="adj1" fmla="val 21376960"/>
              <a:gd name="adj2" fmla="val 6883281"/>
              <a:gd name="adj3" fmla="val 4639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空心弧 13"/>
          <p:cNvSpPr/>
          <p:nvPr/>
        </p:nvSpPr>
        <p:spPr>
          <a:xfrm>
            <a:off x="3200380" y="842956"/>
            <a:ext cx="3220915" cy="3346407"/>
          </a:xfrm>
          <a:prstGeom prst="blockArc">
            <a:avLst>
              <a:gd name="adj1" fmla="val 14598402"/>
              <a:gd name="adj2" fmla="val 462770"/>
              <a:gd name="adj3" fmla="val 4639"/>
            </a:avLst>
          </a:prstGeom>
          <a:solidFill>
            <a:schemeClr val="tx2">
              <a:lumMod val="40000"/>
              <a:lumOff val="60000"/>
            </a:schemeClr>
          </a:solidFill>
          <a:ln w="38100" cmpd="dbl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任意多边形 14"/>
          <p:cNvSpPr/>
          <p:nvPr/>
        </p:nvSpPr>
        <p:spPr>
          <a:xfrm>
            <a:off x="3073952" y="1743877"/>
            <a:ext cx="2060450" cy="1892941"/>
          </a:xfrm>
          <a:custGeom>
            <a:gdLst>
              <a:gd name="connsiteX0" fmla="*/ 0 w 2180361"/>
              <a:gd name="connsiteY0" fmla="*/ 963994 h 1927987"/>
              <a:gd name="connsiteX1" fmla="*/ 1090181 w 2180361"/>
              <a:gd name="connsiteY1" fmla="*/ 0 h 1927987"/>
              <a:gd name="connsiteX2" fmla="*/ 2180362 w 2180361"/>
              <a:gd name="connsiteY2" fmla="*/ 963994 h 1927987"/>
              <a:gd name="connsiteX3" fmla="*/ 1090181 w 2180361"/>
              <a:gd name="connsiteY3" fmla="*/ 1927988 h 1927987"/>
              <a:gd name="connsiteX4" fmla="*/ 0 w 2180361"/>
              <a:gd name="connsiteY4" fmla="*/ 963994 h 19279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361" h="1927987">
                <a:moveTo>
                  <a:pt x="0" y="963994"/>
                </a:moveTo>
                <a:cubicBezTo>
                  <a:pt x="0" y="431595"/>
                  <a:pt x="488091" y="0"/>
                  <a:pt x="1090181" y="0"/>
                </a:cubicBezTo>
                <a:cubicBezTo>
                  <a:pt x="1692271" y="0"/>
                  <a:pt x="2180362" y="431595"/>
                  <a:pt x="2180362" y="963994"/>
                </a:cubicBezTo>
                <a:cubicBezTo>
                  <a:pt x="2180362" y="1496393"/>
                  <a:pt x="1692271" y="1927988"/>
                  <a:pt x="1090181" y="1927988"/>
                </a:cubicBezTo>
                <a:cubicBezTo>
                  <a:pt x="488091" y="1927988"/>
                  <a:pt x="0" y="1496393"/>
                  <a:pt x="0" y="9639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946" tIns="322987" rIns="359946" bIns="32298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kern="1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为人民服务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3000527" y="516950"/>
            <a:ext cx="2207300" cy="1078002"/>
          </a:xfrm>
          <a:custGeom>
            <a:gdLst>
              <a:gd name="connsiteX0" fmla="*/ 0 w 2335757"/>
              <a:gd name="connsiteY0" fmla="*/ 548980 h 1097960"/>
              <a:gd name="connsiteX1" fmla="*/ 1167879 w 2335757"/>
              <a:gd name="connsiteY1" fmla="*/ 0 h 1097960"/>
              <a:gd name="connsiteX2" fmla="*/ 2335758 w 2335757"/>
              <a:gd name="connsiteY2" fmla="*/ 548980 h 1097960"/>
              <a:gd name="connsiteX3" fmla="*/ 1167879 w 2335757"/>
              <a:gd name="connsiteY3" fmla="*/ 1097960 h 1097960"/>
              <a:gd name="connsiteX4" fmla="*/ 0 w 2335757"/>
              <a:gd name="connsiteY4" fmla="*/ 548980 h 1097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757" h="1097960">
                <a:moveTo>
                  <a:pt x="0" y="548980"/>
                </a:moveTo>
                <a:cubicBezTo>
                  <a:pt x="0" y="245787"/>
                  <a:pt x="522877" y="0"/>
                  <a:pt x="1167879" y="0"/>
                </a:cubicBezTo>
                <a:cubicBezTo>
                  <a:pt x="1812881" y="0"/>
                  <a:pt x="2335758" y="245787"/>
                  <a:pt x="2335758" y="548980"/>
                </a:cubicBezTo>
                <a:cubicBezTo>
                  <a:pt x="2335758" y="852173"/>
                  <a:pt x="1812881" y="1097960"/>
                  <a:pt x="1167879" y="1097960"/>
                </a:cubicBezTo>
                <a:cubicBezTo>
                  <a:pt x="522877" y="1097960"/>
                  <a:pt x="0" y="852173"/>
                  <a:pt x="0" y="548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624" tIns="196353" rIns="377624" bIns="1963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如何对待“死”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5365088" y="2099218"/>
            <a:ext cx="2009247" cy="1272581"/>
          </a:xfrm>
          <a:custGeom>
            <a:gdLst>
              <a:gd name="connsiteX0" fmla="*/ 0 w 2126178"/>
              <a:gd name="connsiteY0" fmla="*/ 648071 h 1296142"/>
              <a:gd name="connsiteX1" fmla="*/ 1063089 w 2126178"/>
              <a:gd name="connsiteY1" fmla="*/ 0 h 1296142"/>
              <a:gd name="connsiteX2" fmla="*/ 2126178 w 2126178"/>
              <a:gd name="connsiteY2" fmla="*/ 648071 h 1296142"/>
              <a:gd name="connsiteX3" fmla="*/ 1063089 w 2126178"/>
              <a:gd name="connsiteY3" fmla="*/ 1296142 h 1296142"/>
              <a:gd name="connsiteX4" fmla="*/ 0 w 2126178"/>
              <a:gd name="connsiteY4" fmla="*/ 648071 h 12961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178" h="1296142">
                <a:moveTo>
                  <a:pt x="0" y="648071"/>
                </a:moveTo>
                <a:cubicBezTo>
                  <a:pt x="0" y="290151"/>
                  <a:pt x="475961" y="0"/>
                  <a:pt x="1063089" y="0"/>
                </a:cubicBezTo>
                <a:cubicBezTo>
                  <a:pt x="1650217" y="0"/>
                  <a:pt x="2126178" y="290151"/>
                  <a:pt x="2126178" y="648071"/>
                </a:cubicBezTo>
                <a:cubicBezTo>
                  <a:pt x="2126178" y="1005991"/>
                  <a:pt x="1650217" y="1296142"/>
                  <a:pt x="1063089" y="1296142"/>
                </a:cubicBezTo>
                <a:cubicBezTo>
                  <a:pt x="475961" y="1296142"/>
                  <a:pt x="0" y="1005991"/>
                  <a:pt x="0" y="648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932" tIns="225376" rIns="346932" bIns="22537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如何对待批评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3012798" y="3787905"/>
            <a:ext cx="2258472" cy="1076352"/>
          </a:xfrm>
          <a:custGeom>
            <a:gdLst>
              <a:gd name="connsiteX0" fmla="*/ 0 w 2389908"/>
              <a:gd name="connsiteY0" fmla="*/ 548140 h 1096280"/>
              <a:gd name="connsiteX1" fmla="*/ 1194954 w 2389908"/>
              <a:gd name="connsiteY1" fmla="*/ 0 h 1096280"/>
              <a:gd name="connsiteX2" fmla="*/ 2389908 w 2389908"/>
              <a:gd name="connsiteY2" fmla="*/ 548140 h 1096280"/>
              <a:gd name="connsiteX3" fmla="*/ 1194954 w 2389908"/>
              <a:gd name="connsiteY3" fmla="*/ 1096280 h 1096280"/>
              <a:gd name="connsiteX4" fmla="*/ 0 w 2389908"/>
              <a:gd name="connsiteY4" fmla="*/ 548140 h 10962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908" h="1096280">
                <a:moveTo>
                  <a:pt x="0" y="548140"/>
                </a:moveTo>
                <a:cubicBezTo>
                  <a:pt x="0" y="245411"/>
                  <a:pt x="534999" y="0"/>
                  <a:pt x="1194954" y="0"/>
                </a:cubicBezTo>
                <a:cubicBezTo>
                  <a:pt x="1854909" y="0"/>
                  <a:pt x="2389908" y="245411"/>
                  <a:pt x="2389908" y="548140"/>
                </a:cubicBezTo>
                <a:cubicBezTo>
                  <a:pt x="2389908" y="850869"/>
                  <a:pt x="1854909" y="1096280"/>
                  <a:pt x="1194954" y="1096280"/>
                </a:cubicBezTo>
                <a:cubicBezTo>
                  <a:pt x="534999" y="1096280"/>
                  <a:pt x="0" y="850869"/>
                  <a:pt x="0" y="54814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554" tIns="196106" rIns="385554" bIns="19610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如何对待困难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187624" y="1861010"/>
            <a:ext cx="1710311" cy="1600671"/>
          </a:xfrm>
          <a:custGeom>
            <a:gdLst>
              <a:gd name="connsiteX0" fmla="*/ 0 w 1809845"/>
              <a:gd name="connsiteY0" fmla="*/ 815153 h 1630306"/>
              <a:gd name="connsiteX1" fmla="*/ 904923 w 1809845"/>
              <a:gd name="connsiteY1" fmla="*/ 0 h 1630306"/>
              <a:gd name="connsiteX2" fmla="*/ 1809846 w 1809845"/>
              <a:gd name="connsiteY2" fmla="*/ 815153 h 1630306"/>
              <a:gd name="connsiteX3" fmla="*/ 904923 w 1809845"/>
              <a:gd name="connsiteY3" fmla="*/ 1630306 h 1630306"/>
              <a:gd name="connsiteX4" fmla="*/ 0 w 1809845"/>
              <a:gd name="connsiteY4" fmla="*/ 815153 h 16303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844" h="1630306">
                <a:moveTo>
                  <a:pt x="0" y="815153"/>
                </a:moveTo>
                <a:cubicBezTo>
                  <a:pt x="0" y="364956"/>
                  <a:pt x="405148" y="0"/>
                  <a:pt x="904923" y="0"/>
                </a:cubicBezTo>
                <a:cubicBezTo>
                  <a:pt x="1404698" y="0"/>
                  <a:pt x="1809846" y="364956"/>
                  <a:pt x="1809846" y="815153"/>
                </a:cubicBezTo>
                <a:cubicBezTo>
                  <a:pt x="1809846" y="1265350"/>
                  <a:pt x="1404698" y="1630306"/>
                  <a:pt x="904923" y="1630306"/>
                </a:cubicBezTo>
                <a:cubicBezTo>
                  <a:pt x="405148" y="1630306"/>
                  <a:pt x="0" y="1265350"/>
                  <a:pt x="0" y="8151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606" tIns="274313" rIns="300606" bIns="27431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如何对待死去的同志</a:t>
            </a:r>
          </a:p>
        </p:txBody>
      </p:sp>
      <p:sp>
        <p:nvSpPr>
          <p:cNvPr id="6" name="上箭头 5"/>
          <p:cNvSpPr/>
          <p:nvPr/>
        </p:nvSpPr>
        <p:spPr>
          <a:xfrm>
            <a:off x="4020821" y="1437926"/>
            <a:ext cx="202528" cy="49097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 rot="5400000">
            <a:off x="5061334" y="2534799"/>
            <a:ext cx="210418" cy="47256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 flipV="1">
            <a:off x="4040774" y="3391330"/>
            <a:ext cx="202528" cy="49097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 rot="5400000" flipV="1">
            <a:off x="3019899" y="2440750"/>
            <a:ext cx="210418" cy="47256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对话气泡: 圆角矩形 14"/>
          <p:cNvSpPr/>
          <p:nvPr/>
        </p:nvSpPr>
        <p:spPr>
          <a:xfrm>
            <a:off x="7524328" y="1300488"/>
            <a:ext cx="1129466" cy="648072"/>
          </a:xfrm>
          <a:prstGeom prst="wedgeRoundRectCallout">
            <a:avLst>
              <a:gd name="adj1" fmla="val 19801"/>
              <a:gd name="adj2" fmla="val 47562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对比</a:t>
            </a:r>
          </a:p>
        </p:txBody>
      </p:sp>
      <p:sp>
        <p:nvSpPr>
          <p:cNvPr id="22" name="对话气泡: 圆角矩形 14"/>
          <p:cNvSpPr/>
          <p:nvPr/>
        </p:nvSpPr>
        <p:spPr>
          <a:xfrm>
            <a:off x="7524328" y="2207912"/>
            <a:ext cx="1163796" cy="648072"/>
          </a:xfrm>
          <a:prstGeom prst="wedgeRoundRectCallout">
            <a:avLst>
              <a:gd name="adj1" fmla="val 21328"/>
              <a:gd name="adj2" fmla="val 46231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引用</a:t>
            </a:r>
          </a:p>
        </p:txBody>
      </p:sp>
      <p:sp>
        <p:nvSpPr>
          <p:cNvPr id="23" name="对话气泡: 圆角矩形 14"/>
          <p:cNvSpPr/>
          <p:nvPr/>
        </p:nvSpPr>
        <p:spPr>
          <a:xfrm>
            <a:off x="7547916" y="3067294"/>
            <a:ext cx="1154944" cy="648072"/>
          </a:xfrm>
          <a:prstGeom prst="wedgeRoundRectCallout">
            <a:avLst>
              <a:gd name="adj1" fmla="val 20581"/>
              <a:gd name="adj2" fmla="val 46231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</a:p>
        </p:txBody>
      </p:sp>
    </p:spTree>
    <p:extLst>
      <p:ext uri="{BB962C8B-B14F-4D97-AF65-F5344CB8AC3E}">
        <p14:creationId val="2081808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483768" y="679177"/>
            <a:ext cx="6350063" cy="37169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张思德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1915—1944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四川仪陇县人，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1933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月参加红军，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1937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月，加入中国共产党。曾经担任过中央警备团警备班长和毛泽东的卫士。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1944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日，他带领战士们在陕北安塞县执行烧炭任务时因窑洞突然塌方而牺牲，牺牲时年仅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岁。</a:t>
            </a:r>
          </a:p>
        </p:txBody>
      </p:sp>
      <p:pic>
        <p:nvPicPr>
          <p:cNvPr id="1026" name="Picture 2" descr="https://p1.ssl.qhimg.com/t01adb02b3300960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75605"/>
            <a:ext cx="1905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06126815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6" y="232829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6771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827584" y="18564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683568" y="1059582"/>
            <a:ext cx="7818590" cy="31716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本文是毛泽东同志在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同志追悼会上所作的演讲，一开始就提出中国共产党及其领导的八路军、新四军的宗旨是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，然后结合实际，从如何对待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、如何对待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、如何对待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如何对待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几个方面来说明如何为人民服务。</a:t>
            </a:r>
          </a:p>
        </p:txBody>
      </p:sp>
      <p:sp>
        <p:nvSpPr>
          <p:cNvPr id="6" name="矩形 5"/>
          <p:cNvSpPr/>
          <p:nvPr/>
        </p:nvSpPr>
        <p:spPr>
          <a:xfrm>
            <a:off x="4705084" y="1075506"/>
            <a:ext cx="20898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张思德</a:t>
            </a:r>
          </a:p>
        </p:txBody>
      </p:sp>
      <p:sp>
        <p:nvSpPr>
          <p:cNvPr id="7" name="矩形 6"/>
          <p:cNvSpPr/>
          <p:nvPr/>
        </p:nvSpPr>
        <p:spPr>
          <a:xfrm>
            <a:off x="5074454" y="2044713"/>
            <a:ext cx="20898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为人民服务</a:t>
            </a:r>
          </a:p>
        </p:txBody>
      </p:sp>
      <p:sp>
        <p:nvSpPr>
          <p:cNvPr id="8" name="矩形 7"/>
          <p:cNvSpPr/>
          <p:nvPr/>
        </p:nvSpPr>
        <p:spPr>
          <a:xfrm>
            <a:off x="4160346" y="2595659"/>
            <a:ext cx="134775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“死”</a:t>
            </a:r>
          </a:p>
        </p:txBody>
      </p:sp>
      <p:sp>
        <p:nvSpPr>
          <p:cNvPr id="9" name="矩形 8"/>
          <p:cNvSpPr/>
          <p:nvPr/>
        </p:nvSpPr>
        <p:spPr>
          <a:xfrm>
            <a:off x="7009340" y="2582678"/>
            <a:ext cx="108947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批评</a:t>
            </a:r>
          </a:p>
        </p:txBody>
      </p:sp>
      <p:sp>
        <p:nvSpPr>
          <p:cNvPr id="10" name="矩形 9"/>
          <p:cNvSpPr/>
          <p:nvPr/>
        </p:nvSpPr>
        <p:spPr>
          <a:xfrm>
            <a:off x="4561068" y="3082815"/>
            <a:ext cx="237786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死去的同志</a:t>
            </a:r>
          </a:p>
        </p:txBody>
      </p:sp>
      <p:sp>
        <p:nvSpPr>
          <p:cNvPr id="11" name="矩形 10"/>
          <p:cNvSpPr/>
          <p:nvPr/>
        </p:nvSpPr>
        <p:spPr>
          <a:xfrm>
            <a:off x="2210044" y="3090079"/>
            <a:ext cx="108947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困难</a:t>
            </a:r>
          </a:p>
        </p:txBody>
      </p:sp>
    </p:spTree>
    <p:extLst>
      <p:ext uri="{BB962C8B-B14F-4D97-AF65-F5344CB8AC3E}">
        <p14:creationId val="643490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265049" y="1059582"/>
            <a:ext cx="8640960" cy="3688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张思德“尝百草”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红军长征最艰难的要数爬雪山、过草地了。当年，为了能走出草地北上抗日，首长们把驮文件的马杀了，战士们把牛皮带煮了充饥。那时候，张思德还没有入党，但他处处按着党员的标准严格要求自己，在党组织号召的“尝百草”活动中，每见到一种草。他总是先尝，发现能吃的，就马上告诉兄弟单位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8" y="222989"/>
            <a:ext cx="2268000" cy="692577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827584" y="191243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2" y="222989"/>
            <a:ext cx="450000" cy="5597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467543" y="577276"/>
            <a:ext cx="4686593" cy="4137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一天，一名战士采了一兜小蘑菇，张思德怕它有毒先尝了尝。结果，他脸色发青、呕吐、浑身无力，这蘑菇有毒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张思德慢慢醒来后，模模糊糊地看见战友蹲在跟前，他急忙说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不要管我，快去告诉其他同志去。”</a:t>
            </a:r>
          </a:p>
        </p:txBody>
      </p:sp>
      <p:pic>
        <p:nvPicPr>
          <p:cNvPr id="11266" name="Picture 2" descr="https://nimg.ws.126.net/?url=http%3A%2F%2Fdingyue.ws.126.net%2F2021%2F0523%2Fb6aae9bcj00qtjo9g0020d200nc00qyg00br00dk.jpg&amp;thumbnail=650x2147483647&amp;quality=80&amp;type=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136" y="577276"/>
            <a:ext cx="3594328" cy="41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1"/>
          <p:cNvSpPr txBox="1"/>
          <p:nvPr/>
        </p:nvSpPr>
        <p:spPr>
          <a:xfrm>
            <a:off x="1307366" y="987574"/>
            <a:ext cx="795639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你知道哪些关于死的意义的诗句？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9" y="150981"/>
            <a:ext cx="2268000" cy="692577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95074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5" y="155192"/>
            <a:ext cx="450000" cy="55975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99593" y="1707654"/>
            <a:ext cx="7488831" cy="931024"/>
          </a:xfrm>
          <a:prstGeom prst="rect">
            <a:avLst/>
          </a:prstGeom>
          <a:solidFill>
            <a:srgbClr val="CCFFFF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生当作人杰，死亦为鬼雄。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——[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李清照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899592" y="2779248"/>
            <a:ext cx="7488832" cy="931024"/>
          </a:xfrm>
          <a:prstGeom prst="rect">
            <a:avLst/>
          </a:prstGeom>
          <a:solidFill>
            <a:srgbClr val="CCFFFF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人生自古谁无死？留取丹心照汗青。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——[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文天祥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899592" y="3928906"/>
            <a:ext cx="7488832" cy="931024"/>
          </a:xfrm>
          <a:prstGeom prst="rect">
            <a:avLst/>
          </a:prstGeom>
          <a:solidFill>
            <a:srgbClr val="CCFFFF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粉骨碎身浑不怕，要留清白在人间。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——[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于谦</a:t>
            </a:r>
          </a:p>
        </p:txBody>
      </p:sp>
    </p:spTree>
    <p:extLst>
      <p:ext uri="{BB962C8B-B14F-4D97-AF65-F5344CB8AC3E}">
        <p14:creationId val="3419327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1275606"/>
            <a:ext cx="7704856" cy="7094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熟练背诵第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自然段。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4151" y="1993612"/>
            <a:ext cx="7704856" cy="13496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观看电影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张思德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，并把他的事迹讲给家人和朋友听。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val="233045402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20268C-3FA5-5E42-85F2-D78B59E9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99542"/>
            <a:ext cx="4815339" cy="3203687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67258" y="3897570"/>
            <a:ext cx="360948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 b="1">
                <a:solidFill>
                  <a:prstClr val="black"/>
                </a:solidFill>
                <a:latin typeface="宋体" pitchFamily="2" charset="-122"/>
              </a:rPr>
              <a:t>点击图片，播放视频</a:t>
            </a:r>
          </a:p>
        </p:txBody>
      </p:sp>
      <p:pic>
        <p:nvPicPr>
          <p:cNvPr id="6" name="Picture 2" descr="http://n.sinaimg.cn/news/transform/310/w710h400/20180330/rg-h-fyssmmc6847528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 bwMode="auto">
          <a:xfrm>
            <a:off x="2119129" y="1048778"/>
            <a:ext cx="4680520" cy="2632793"/>
          </a:xfrm>
          <a:prstGeom prst="roundRect">
            <a:avLst/>
          </a:prstGeom>
          <a:noFill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CFEE8A-103B-814C-A35E-F3291AF22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5979581" y="3029555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val="334725222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214983"/>
            <a:ext cx="2269879" cy="693151"/>
          </a:xfrm>
          <a:prstGeom prst="rect">
            <a:avLst/>
          </a:prstGeom>
        </p:spPr>
      </p:pic>
      <p:sp>
        <p:nvSpPr>
          <p:cNvPr id="9" name="文本框 14">
            <a:hlinkClick r:id="rId3" action="ppaction://hlinkfile"/>
          </p:cNvPr>
          <p:cNvSpPr txBox="1"/>
          <p:nvPr/>
        </p:nvSpPr>
        <p:spPr>
          <a:xfrm>
            <a:off x="72091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453"/>
            <a:ext cx="443315" cy="551442"/>
          </a:xfrm>
          <a:prstGeom prst="rect">
            <a:avLst/>
          </a:prstGeom>
        </p:spPr>
      </p:pic>
      <p:sp>
        <p:nvSpPr>
          <p:cNvPr id="11" name="文本框 4"/>
          <p:cNvSpPr txBox="1"/>
          <p:nvPr/>
        </p:nvSpPr>
        <p:spPr>
          <a:xfrm>
            <a:off x="899592" y="1203598"/>
            <a:ext cx="74215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自由读课文，读准字音，读通句子。思考：这篇课文与以往学习的课文有什么不同？</a:t>
            </a:r>
          </a:p>
        </p:txBody>
      </p:sp>
      <p:sp>
        <p:nvSpPr>
          <p:cNvPr id="12" name="文本框 14"/>
          <p:cNvSpPr txBox="1"/>
          <p:nvPr/>
        </p:nvSpPr>
        <p:spPr>
          <a:xfrm>
            <a:off x="3305162" y="555526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05909" y="120560"/>
            <a:ext cx="1059582" cy="1059582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3995935" y="2571751"/>
            <a:ext cx="2270461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议论文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501921" y="3291831"/>
            <a:ext cx="8136904" cy="1184395"/>
          </a:xfrm>
          <a:prstGeom prst="wedgeRoundRectCallout">
            <a:avLst>
              <a:gd name="adj1" fmla="val 49952"/>
              <a:gd name="adj2" fmla="val 33953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议论文是以“议论说理”为主的文章，也叫“论说文”。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07534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1731"/>
            <a:ext cx="431626" cy="558077"/>
          </a:xfrm>
          <a:prstGeom prst="rect">
            <a:avLst/>
          </a:prstGeom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12347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我会读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5" y="987575"/>
            <a:ext cx="7573186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革命  解放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彻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  剥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削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压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迫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批评  责任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牺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牲  制度  寄托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哀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鸿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悼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  五湖四海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509" y="2009489"/>
            <a:ext cx="87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āi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983112"/>
            <a:ext cx="113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chè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9579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xuē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8961" y="98757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pò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502" y="1990044"/>
            <a:ext cx="130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hóng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8708" y="2931790"/>
            <a:ext cx="101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dào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199568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xī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对话气泡: 圆角矩形 14"/>
          <p:cNvSpPr/>
          <p:nvPr/>
        </p:nvSpPr>
        <p:spPr>
          <a:xfrm>
            <a:off x="2273671" y="4133109"/>
            <a:ext cx="3888432" cy="499583"/>
          </a:xfrm>
          <a:prstGeom prst="wedgeRoundRectCallout">
            <a:avLst>
              <a:gd name="adj1" fmla="val 27354"/>
              <a:gd name="adj2" fmla="val -102204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死得有意义、有价值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6163743" y="3327965"/>
            <a:ext cx="1059582" cy="105958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574406" y="324620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死得其所</a:t>
            </a:r>
          </a:p>
        </p:txBody>
      </p:sp>
    </p:spTree>
    <p:extLst>
      <p:ext uri="{BB962C8B-B14F-4D97-AF65-F5344CB8AC3E}">
        <p14:creationId val="817917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/>
        </p:nvGrpSpPr>
        <p:grpSpPr>
          <a:xfrm>
            <a:off x="2260273" y="3358302"/>
            <a:ext cx="1029163" cy="1085656"/>
            <a:chOff x="2437" y="2032"/>
            <a:chExt cx="1244" cy="1264"/>
          </a:xfrm>
        </p:grpSpPr>
        <p:sp>
          <p:nvSpPr>
            <p:cNvPr id="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" name="文本框 64">
            <a:hlinkClick r:id="rId2" action="ppaction://hlinkfile"/>
          </p:cNvPr>
          <p:cNvSpPr txBox="1"/>
          <p:nvPr/>
        </p:nvSpPr>
        <p:spPr>
          <a:xfrm>
            <a:off x="1083191" y="1632680"/>
            <a:ext cx="96400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彻</a:t>
            </a:r>
          </a:p>
        </p:txBody>
      </p:sp>
      <p:sp>
        <p:nvSpPr>
          <p:cNvPr id="7" name="文本框 64">
            <a:hlinkClick r:id="rId3" action="ppaction://hlinkfile"/>
          </p:cNvPr>
          <p:cNvSpPr txBox="1"/>
          <p:nvPr/>
        </p:nvSpPr>
        <p:spPr>
          <a:xfrm>
            <a:off x="2274798" y="1636505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迁</a:t>
            </a:r>
          </a:p>
        </p:txBody>
      </p:sp>
      <p:sp>
        <p:nvSpPr>
          <p:cNvPr id="8" name="文本框 64">
            <a:hlinkClick r:id="rId4" action="ppaction://hlinkfile"/>
          </p:cNvPr>
          <p:cNvSpPr txBox="1"/>
          <p:nvPr/>
        </p:nvSpPr>
        <p:spPr>
          <a:xfrm>
            <a:off x="3483457" y="1614122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泰</a:t>
            </a:r>
          </a:p>
        </p:txBody>
      </p:sp>
      <p:sp>
        <p:nvSpPr>
          <p:cNvPr id="9" name="文本框 64">
            <a:hlinkClick r:id="rId5" action="ppaction://hlinkfile"/>
          </p:cNvPr>
          <p:cNvSpPr txBox="1"/>
          <p:nvPr/>
        </p:nvSpPr>
        <p:spPr>
          <a:xfrm>
            <a:off x="4686006" y="1626537"/>
            <a:ext cx="1038122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迫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4622522" y="1658768"/>
            <a:ext cx="1029163" cy="1085656"/>
            <a:chOff x="2437" y="2032"/>
            <a:chExt cx="1244" cy="1264"/>
          </a:xfrm>
        </p:grpSpPr>
        <p:sp>
          <p:nvSpPr>
            <p:cNvPr id="1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3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4" name="组合 7"/>
          <p:cNvGrpSpPr/>
          <p:nvPr/>
        </p:nvGrpSpPr>
        <p:grpSpPr>
          <a:xfrm>
            <a:off x="3441900" y="1671262"/>
            <a:ext cx="1029163" cy="1085656"/>
            <a:chOff x="2437" y="2032"/>
            <a:chExt cx="1244" cy="1264"/>
          </a:xfrm>
        </p:grpSpPr>
        <p:sp>
          <p:nvSpPr>
            <p:cNvPr id="1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8" name="组合 7"/>
          <p:cNvGrpSpPr/>
          <p:nvPr/>
        </p:nvGrpSpPr>
        <p:grpSpPr>
          <a:xfrm>
            <a:off x="2233755" y="1667940"/>
            <a:ext cx="1044054" cy="1086515"/>
            <a:chOff x="2420" y="2032"/>
            <a:chExt cx="1262" cy="1265"/>
          </a:xfrm>
        </p:grpSpPr>
        <p:sp>
          <p:nvSpPr>
            <p:cNvPr id="1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" name="直接连接符 4"/>
            <p:cNvCxnSpPr/>
            <p:nvPr/>
          </p:nvCxnSpPr>
          <p:spPr>
            <a:xfrm>
              <a:off x="2420" y="2648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1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2" name="组合 7"/>
          <p:cNvGrpSpPr/>
          <p:nvPr/>
        </p:nvGrpSpPr>
        <p:grpSpPr>
          <a:xfrm>
            <a:off x="5837025" y="1666928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31" name="组合 7"/>
          <p:cNvGrpSpPr/>
          <p:nvPr/>
        </p:nvGrpSpPr>
        <p:grpSpPr>
          <a:xfrm>
            <a:off x="1043608" y="1680280"/>
            <a:ext cx="1070145" cy="1096580"/>
            <a:chOff x="2437" y="2032"/>
            <a:chExt cx="1244" cy="1264"/>
          </a:xfrm>
        </p:grpSpPr>
        <p:sp>
          <p:nvSpPr>
            <p:cNvPr id="3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4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5" name="文本框 64">
            <a:hlinkClick r:id="rId6" action="ppaction://hlinkfile"/>
          </p:cNvPr>
          <p:cNvSpPr txBox="1"/>
          <p:nvPr/>
        </p:nvSpPr>
        <p:spPr>
          <a:xfrm>
            <a:off x="5842738" y="1626845"/>
            <a:ext cx="1002492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批</a:t>
            </a:r>
          </a:p>
        </p:txBody>
      </p:sp>
      <p:grpSp>
        <p:nvGrpSpPr>
          <p:cNvPr id="36" name="组合 7"/>
          <p:cNvGrpSpPr/>
          <p:nvPr/>
        </p:nvGrpSpPr>
        <p:grpSpPr>
          <a:xfrm>
            <a:off x="6997458" y="1670407"/>
            <a:ext cx="1029163" cy="1085656"/>
            <a:chOff x="2437" y="2032"/>
            <a:chExt cx="1244" cy="1264"/>
          </a:xfrm>
        </p:grpSpPr>
        <p:sp>
          <p:nvSpPr>
            <p:cNvPr id="3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41" name="文本框 64">
            <a:hlinkClick r:id="rId7" action="ppaction://hlinkfile"/>
          </p:cNvPr>
          <p:cNvSpPr txBox="1"/>
          <p:nvPr/>
        </p:nvSpPr>
        <p:spPr>
          <a:xfrm>
            <a:off x="7025150" y="1636584"/>
            <a:ext cx="1002298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</a:p>
        </p:txBody>
      </p:sp>
      <p:grpSp>
        <p:nvGrpSpPr>
          <p:cNvPr id="42" name="组合 7"/>
          <p:cNvGrpSpPr/>
          <p:nvPr/>
        </p:nvGrpSpPr>
        <p:grpSpPr>
          <a:xfrm>
            <a:off x="1053160" y="3358302"/>
            <a:ext cx="1029163" cy="1085656"/>
            <a:chOff x="2437" y="2032"/>
            <a:chExt cx="1244" cy="1264"/>
          </a:xfrm>
        </p:grpSpPr>
        <p:sp>
          <p:nvSpPr>
            <p:cNvPr id="4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5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47" name="文本框 64">
            <a:hlinkClick r:id="rId8" action="ppaction://hlinkfile"/>
          </p:cNvPr>
          <p:cNvSpPr txBox="1"/>
          <p:nvPr/>
        </p:nvSpPr>
        <p:spPr>
          <a:xfrm>
            <a:off x="1043608" y="3302237"/>
            <a:ext cx="1003590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牺</a:t>
            </a:r>
          </a:p>
        </p:txBody>
      </p:sp>
      <p:sp>
        <p:nvSpPr>
          <p:cNvPr id="48" name="文本框 64">
            <a:hlinkClick r:id="rId9" action="ppaction://hlinkfile"/>
          </p:cNvPr>
          <p:cNvSpPr txBox="1"/>
          <p:nvPr/>
        </p:nvSpPr>
        <p:spPr>
          <a:xfrm>
            <a:off x="3465036" y="3292689"/>
            <a:ext cx="1006854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葬</a:t>
            </a:r>
          </a:p>
        </p:txBody>
      </p:sp>
      <p:sp>
        <p:nvSpPr>
          <p:cNvPr id="52" name="文本框 64">
            <a:hlinkClick r:id="rId10" action="ppaction://hlinkfile"/>
          </p:cNvPr>
          <p:cNvSpPr txBox="1"/>
          <p:nvPr/>
        </p:nvSpPr>
        <p:spPr>
          <a:xfrm>
            <a:off x="2269825" y="3303994"/>
            <a:ext cx="972915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炊</a:t>
            </a:r>
          </a:p>
        </p:txBody>
      </p:sp>
      <p:grpSp>
        <p:nvGrpSpPr>
          <p:cNvPr id="65" name="组合 7"/>
          <p:cNvGrpSpPr/>
          <p:nvPr/>
        </p:nvGrpSpPr>
        <p:grpSpPr>
          <a:xfrm>
            <a:off x="3460854" y="3358302"/>
            <a:ext cx="1029163" cy="1085656"/>
            <a:chOff x="2437" y="2032"/>
            <a:chExt cx="1244" cy="1264"/>
          </a:xfrm>
        </p:grpSpPr>
        <p:sp>
          <p:nvSpPr>
            <p:cNvPr id="6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8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4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788098" y="1234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学写字</a:t>
            </a: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478"/>
            <a:ext cx="864096" cy="819783"/>
          </a:xfrm>
          <a:prstGeom prst="rect">
            <a:avLst/>
          </a:prstGeom>
        </p:spPr>
      </p:pic>
      <p:pic>
        <p:nvPicPr>
          <p:cNvPr id="76" name="拼音开关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54" y="455406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矩形 82"/>
          <p:cNvSpPr/>
          <p:nvPr/>
        </p:nvSpPr>
        <p:spPr>
          <a:xfrm>
            <a:off x="2861850" y="400477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点击生字，观看生字视频</a:t>
            </a:r>
          </a:p>
        </p:txBody>
      </p:sp>
      <p:sp>
        <p:nvSpPr>
          <p:cNvPr id="84" name="文本框 24"/>
          <p:cNvSpPr txBox="1"/>
          <p:nvPr/>
        </p:nvSpPr>
        <p:spPr>
          <a:xfrm>
            <a:off x="1149063" y="1122616"/>
            <a:ext cx="90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chè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sp>
        <p:nvSpPr>
          <p:cNvPr id="85" name="文本框 26"/>
          <p:cNvSpPr txBox="1"/>
          <p:nvPr/>
        </p:nvSpPr>
        <p:spPr>
          <a:xfrm>
            <a:off x="2267744" y="1098839"/>
            <a:ext cx="105744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qiān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sp>
        <p:nvSpPr>
          <p:cNvPr id="86" name="文本框 27"/>
          <p:cNvSpPr txBox="1"/>
          <p:nvPr/>
        </p:nvSpPr>
        <p:spPr>
          <a:xfrm>
            <a:off x="3628877" y="1104426"/>
            <a:ext cx="94312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tài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sp>
        <p:nvSpPr>
          <p:cNvPr id="87" name="文本框 28"/>
          <p:cNvSpPr txBox="1"/>
          <p:nvPr/>
        </p:nvSpPr>
        <p:spPr>
          <a:xfrm>
            <a:off x="4690864" y="1090335"/>
            <a:ext cx="9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 pò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sp>
        <p:nvSpPr>
          <p:cNvPr id="88" name="文本框 23"/>
          <p:cNvSpPr txBox="1"/>
          <p:nvPr/>
        </p:nvSpPr>
        <p:spPr>
          <a:xfrm>
            <a:off x="6024170" y="1073993"/>
            <a:ext cx="702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pī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9" name="文本框 23"/>
          <p:cNvSpPr txBox="1"/>
          <p:nvPr/>
        </p:nvSpPr>
        <p:spPr>
          <a:xfrm>
            <a:off x="3399115" y="2783417"/>
            <a:ext cx="1223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zàng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0" name="文本框 26"/>
          <p:cNvSpPr txBox="1"/>
          <p:nvPr/>
        </p:nvSpPr>
        <p:spPr>
          <a:xfrm>
            <a:off x="7020272" y="1112930"/>
            <a:ext cx="1057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biāo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sp>
        <p:nvSpPr>
          <p:cNvPr id="91" name="文本框 27"/>
          <p:cNvSpPr txBox="1"/>
          <p:nvPr/>
        </p:nvSpPr>
        <p:spPr>
          <a:xfrm>
            <a:off x="1282545" y="2796348"/>
            <a:ext cx="94312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xī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  <p:sp>
        <p:nvSpPr>
          <p:cNvPr id="92" name="文本框 28"/>
          <p:cNvSpPr txBox="1"/>
          <p:nvPr/>
        </p:nvSpPr>
        <p:spPr>
          <a:xfrm>
            <a:off x="2317918" y="2815107"/>
            <a:ext cx="9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rPr>
              <a:t>chuī</a:t>
            </a:r>
            <a:endParaRPr lang="en-US" altLang="zh-CN" sz="3000">
              <a:solidFill>
                <a:srgbClr val="FF0000"/>
              </a:solidFill>
              <a:latin typeface="汉语拼音" pitchFamily="34" charset="0"/>
              <a:ea typeface="宋体" panose="02010600030101010101" pitchFamily="2" charset="-122"/>
              <a:cs typeface="汉语拼音" pitchFamily="34" charset="0"/>
            </a:endParaRPr>
          </a:p>
        </p:txBody>
      </p:sp>
    </p:spTree>
    <p:extLst>
      <p:ext uri="{BB962C8B-B14F-4D97-AF65-F5344CB8AC3E}">
        <p14:creationId val="4117911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800747" y="204156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不要把下半部分写成“水”。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27" y="266477"/>
            <a:ext cx="39750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重难点字书写指导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2742782" y="339502"/>
            <a:ext cx="456833" cy="456366"/>
            <a:chOff x="631825" y="5181600"/>
            <a:chExt cx="1554163" cy="1552575"/>
          </a:xfrm>
        </p:grpSpPr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5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文本框 8"/>
          <p:cNvSpPr txBox="1">
            <a:spLocks noChangeArrowheads="1"/>
          </p:cNvSpPr>
          <p:nvPr/>
        </p:nvSpPr>
        <p:spPr bwMode="auto">
          <a:xfrm>
            <a:off x="600392" y="771550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tài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17441" y="1764544"/>
            <a:ext cx="2318547" cy="2326669"/>
            <a:chOff x="5534807" y="1672548"/>
            <a:chExt cx="2318547" cy="2326669"/>
          </a:xfrm>
        </p:grpSpPr>
        <p:sp>
          <p:nvSpPr>
            <p:cNvPr id="39" name="矩形 38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352548" y="2016844"/>
            <a:ext cx="1848332" cy="1822069"/>
            <a:chOff x="3678238" y="995363"/>
            <a:chExt cx="893762" cy="881062"/>
          </a:xfrm>
          <a:solidFill>
            <a:schemeClr val="tx1"/>
          </a:solidFill>
        </p:grpSpPr>
        <p:sp>
          <p:nvSpPr>
            <p:cNvPr id="45" name="Freeform 28"/>
            <p:cNvSpPr/>
            <p:nvPr/>
          </p:nvSpPr>
          <p:spPr bwMode="auto">
            <a:xfrm>
              <a:off x="3678238" y="995363"/>
              <a:ext cx="411163" cy="698500"/>
            </a:xfrm>
            <a:custGeom>
              <a:gdLst>
                <a:gd name="T0" fmla="*/ 268 w 520"/>
                <a:gd name="T1" fmla="*/ 622 h 880"/>
                <a:gd name="T2" fmla="*/ 317 w 520"/>
                <a:gd name="T3" fmla="*/ 546 h 880"/>
                <a:gd name="T4" fmla="*/ 357 w 520"/>
                <a:gd name="T5" fmla="*/ 468 h 880"/>
                <a:gd name="T6" fmla="*/ 390 w 520"/>
                <a:gd name="T7" fmla="*/ 384 h 880"/>
                <a:gd name="T8" fmla="*/ 413 w 520"/>
                <a:gd name="T9" fmla="*/ 296 h 880"/>
                <a:gd name="T10" fmla="*/ 428 w 520"/>
                <a:gd name="T11" fmla="*/ 221 h 880"/>
                <a:gd name="T12" fmla="*/ 434 w 520"/>
                <a:gd name="T13" fmla="*/ 183 h 880"/>
                <a:gd name="T14" fmla="*/ 438 w 520"/>
                <a:gd name="T15" fmla="*/ 149 h 880"/>
                <a:gd name="T16" fmla="*/ 441 w 520"/>
                <a:gd name="T17" fmla="*/ 118 h 880"/>
                <a:gd name="T18" fmla="*/ 443 w 520"/>
                <a:gd name="T19" fmla="*/ 93 h 880"/>
                <a:gd name="T20" fmla="*/ 443 w 520"/>
                <a:gd name="T21" fmla="*/ 72 h 880"/>
                <a:gd name="T22" fmla="*/ 441 w 520"/>
                <a:gd name="T23" fmla="*/ 47 h 880"/>
                <a:gd name="T24" fmla="*/ 436 w 520"/>
                <a:gd name="T25" fmla="*/ 28 h 880"/>
                <a:gd name="T26" fmla="*/ 426 w 520"/>
                <a:gd name="T27" fmla="*/ 21 h 880"/>
                <a:gd name="T28" fmla="*/ 420 w 520"/>
                <a:gd name="T29" fmla="*/ 15 h 880"/>
                <a:gd name="T30" fmla="*/ 426 w 520"/>
                <a:gd name="T31" fmla="*/ 7 h 880"/>
                <a:gd name="T32" fmla="*/ 438 w 520"/>
                <a:gd name="T33" fmla="*/ 1 h 880"/>
                <a:gd name="T34" fmla="*/ 457 w 520"/>
                <a:gd name="T35" fmla="*/ 0 h 880"/>
                <a:gd name="T36" fmla="*/ 480 w 520"/>
                <a:gd name="T37" fmla="*/ 1 h 880"/>
                <a:gd name="T38" fmla="*/ 501 w 520"/>
                <a:gd name="T39" fmla="*/ 7 h 880"/>
                <a:gd name="T40" fmla="*/ 512 w 520"/>
                <a:gd name="T41" fmla="*/ 15 h 880"/>
                <a:gd name="T42" fmla="*/ 518 w 520"/>
                <a:gd name="T43" fmla="*/ 22 h 880"/>
                <a:gd name="T44" fmla="*/ 520 w 520"/>
                <a:gd name="T45" fmla="*/ 42 h 880"/>
                <a:gd name="T46" fmla="*/ 518 w 520"/>
                <a:gd name="T47" fmla="*/ 70 h 880"/>
                <a:gd name="T48" fmla="*/ 514 w 520"/>
                <a:gd name="T49" fmla="*/ 95 h 880"/>
                <a:gd name="T50" fmla="*/ 510 w 520"/>
                <a:gd name="T51" fmla="*/ 118 h 880"/>
                <a:gd name="T52" fmla="*/ 506 w 520"/>
                <a:gd name="T53" fmla="*/ 147 h 880"/>
                <a:gd name="T54" fmla="*/ 501 w 520"/>
                <a:gd name="T55" fmla="*/ 179 h 880"/>
                <a:gd name="T56" fmla="*/ 493 w 520"/>
                <a:gd name="T57" fmla="*/ 217 h 880"/>
                <a:gd name="T58" fmla="*/ 483 w 520"/>
                <a:gd name="T59" fmla="*/ 275 h 880"/>
                <a:gd name="T60" fmla="*/ 462 w 520"/>
                <a:gd name="T61" fmla="*/ 361 h 880"/>
                <a:gd name="T62" fmla="*/ 432 w 520"/>
                <a:gd name="T63" fmla="*/ 445 h 880"/>
                <a:gd name="T64" fmla="*/ 396 w 520"/>
                <a:gd name="T65" fmla="*/ 525 h 880"/>
                <a:gd name="T66" fmla="*/ 346 w 520"/>
                <a:gd name="T67" fmla="*/ 601 h 880"/>
                <a:gd name="T68" fmla="*/ 291 w 520"/>
                <a:gd name="T69" fmla="*/ 674 h 880"/>
                <a:gd name="T70" fmla="*/ 227 w 520"/>
                <a:gd name="T71" fmla="*/ 745 h 880"/>
                <a:gd name="T72" fmla="*/ 159 w 520"/>
                <a:gd name="T73" fmla="*/ 800 h 880"/>
                <a:gd name="T74" fmla="*/ 96 w 520"/>
                <a:gd name="T75" fmla="*/ 840 h 880"/>
                <a:gd name="T76" fmla="*/ 63 w 520"/>
                <a:gd name="T77" fmla="*/ 859 h 880"/>
                <a:gd name="T78" fmla="*/ 38 w 520"/>
                <a:gd name="T79" fmla="*/ 871 h 880"/>
                <a:gd name="T80" fmla="*/ 19 w 520"/>
                <a:gd name="T81" fmla="*/ 878 h 880"/>
                <a:gd name="T82" fmla="*/ 6 w 520"/>
                <a:gd name="T83" fmla="*/ 880 h 880"/>
                <a:gd name="T84" fmla="*/ 0 w 520"/>
                <a:gd name="T85" fmla="*/ 878 h 880"/>
                <a:gd name="T86" fmla="*/ 2 w 520"/>
                <a:gd name="T87" fmla="*/ 874 h 880"/>
                <a:gd name="T88" fmla="*/ 8 w 520"/>
                <a:gd name="T89" fmla="*/ 867 h 880"/>
                <a:gd name="T90" fmla="*/ 21 w 520"/>
                <a:gd name="T91" fmla="*/ 855 h 880"/>
                <a:gd name="T92" fmla="*/ 42 w 520"/>
                <a:gd name="T93" fmla="*/ 840 h 880"/>
                <a:gd name="T94" fmla="*/ 67 w 520"/>
                <a:gd name="T95" fmla="*/ 821 h 880"/>
                <a:gd name="T96" fmla="*/ 115 w 520"/>
                <a:gd name="T97" fmla="*/ 785 h 880"/>
                <a:gd name="T98" fmla="*/ 174 w 520"/>
                <a:gd name="T99" fmla="*/ 733 h 880"/>
                <a:gd name="T100" fmla="*/ 231 w 520"/>
                <a:gd name="T101" fmla="*/ 670 h 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0" h="880">
                  <a:moveTo>
                    <a:pt x="231" y="670"/>
                  </a:moveTo>
                  <a:lnTo>
                    <a:pt x="249" y="645"/>
                  </a:lnTo>
                  <a:lnTo>
                    <a:pt x="268" y="622"/>
                  </a:lnTo>
                  <a:lnTo>
                    <a:pt x="285" y="597"/>
                  </a:lnTo>
                  <a:lnTo>
                    <a:pt x="302" y="573"/>
                  </a:lnTo>
                  <a:lnTo>
                    <a:pt x="317" y="546"/>
                  </a:lnTo>
                  <a:lnTo>
                    <a:pt x="333" y="521"/>
                  </a:lnTo>
                  <a:lnTo>
                    <a:pt x="346" y="494"/>
                  </a:lnTo>
                  <a:lnTo>
                    <a:pt x="357" y="468"/>
                  </a:lnTo>
                  <a:lnTo>
                    <a:pt x="369" y="439"/>
                  </a:lnTo>
                  <a:lnTo>
                    <a:pt x="380" y="412"/>
                  </a:lnTo>
                  <a:lnTo>
                    <a:pt x="390" y="384"/>
                  </a:lnTo>
                  <a:lnTo>
                    <a:pt x="398" y="355"/>
                  </a:lnTo>
                  <a:lnTo>
                    <a:pt x="407" y="326"/>
                  </a:lnTo>
                  <a:lnTo>
                    <a:pt x="413" y="296"/>
                  </a:lnTo>
                  <a:lnTo>
                    <a:pt x="420" y="267"/>
                  </a:lnTo>
                  <a:lnTo>
                    <a:pt x="426" y="236"/>
                  </a:lnTo>
                  <a:lnTo>
                    <a:pt x="428" y="221"/>
                  </a:lnTo>
                  <a:lnTo>
                    <a:pt x="430" y="208"/>
                  </a:lnTo>
                  <a:lnTo>
                    <a:pt x="432" y="194"/>
                  </a:lnTo>
                  <a:lnTo>
                    <a:pt x="434" y="183"/>
                  </a:lnTo>
                  <a:lnTo>
                    <a:pt x="436" y="170"/>
                  </a:lnTo>
                  <a:lnTo>
                    <a:pt x="438" y="158"/>
                  </a:lnTo>
                  <a:lnTo>
                    <a:pt x="438" y="149"/>
                  </a:lnTo>
                  <a:lnTo>
                    <a:pt x="440" y="137"/>
                  </a:lnTo>
                  <a:lnTo>
                    <a:pt x="441" y="128"/>
                  </a:lnTo>
                  <a:lnTo>
                    <a:pt x="441" y="118"/>
                  </a:lnTo>
                  <a:lnTo>
                    <a:pt x="441" y="108"/>
                  </a:lnTo>
                  <a:lnTo>
                    <a:pt x="443" y="101"/>
                  </a:lnTo>
                  <a:lnTo>
                    <a:pt x="443" y="93"/>
                  </a:lnTo>
                  <a:lnTo>
                    <a:pt x="443" y="86"/>
                  </a:lnTo>
                  <a:lnTo>
                    <a:pt x="443" y="80"/>
                  </a:lnTo>
                  <a:lnTo>
                    <a:pt x="443" y="72"/>
                  </a:lnTo>
                  <a:lnTo>
                    <a:pt x="443" y="63"/>
                  </a:lnTo>
                  <a:lnTo>
                    <a:pt x="443" y="55"/>
                  </a:lnTo>
                  <a:lnTo>
                    <a:pt x="441" y="47"/>
                  </a:lnTo>
                  <a:lnTo>
                    <a:pt x="440" y="40"/>
                  </a:lnTo>
                  <a:lnTo>
                    <a:pt x="438" y="34"/>
                  </a:lnTo>
                  <a:lnTo>
                    <a:pt x="436" y="28"/>
                  </a:lnTo>
                  <a:lnTo>
                    <a:pt x="434" y="26"/>
                  </a:lnTo>
                  <a:lnTo>
                    <a:pt x="430" y="22"/>
                  </a:lnTo>
                  <a:lnTo>
                    <a:pt x="426" y="21"/>
                  </a:lnTo>
                  <a:lnTo>
                    <a:pt x="422" y="19"/>
                  </a:lnTo>
                  <a:lnTo>
                    <a:pt x="420" y="17"/>
                  </a:lnTo>
                  <a:lnTo>
                    <a:pt x="420" y="15"/>
                  </a:lnTo>
                  <a:lnTo>
                    <a:pt x="420" y="11"/>
                  </a:lnTo>
                  <a:lnTo>
                    <a:pt x="422" y="9"/>
                  </a:lnTo>
                  <a:lnTo>
                    <a:pt x="426" y="7"/>
                  </a:lnTo>
                  <a:lnTo>
                    <a:pt x="430" y="5"/>
                  </a:lnTo>
                  <a:lnTo>
                    <a:pt x="434" y="3"/>
                  </a:lnTo>
                  <a:lnTo>
                    <a:pt x="438" y="1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7" y="0"/>
                  </a:lnTo>
                  <a:lnTo>
                    <a:pt x="464" y="0"/>
                  </a:lnTo>
                  <a:lnTo>
                    <a:pt x="472" y="0"/>
                  </a:lnTo>
                  <a:lnTo>
                    <a:pt x="480" y="1"/>
                  </a:lnTo>
                  <a:lnTo>
                    <a:pt x="487" y="3"/>
                  </a:lnTo>
                  <a:lnTo>
                    <a:pt x="495" y="5"/>
                  </a:lnTo>
                  <a:lnTo>
                    <a:pt x="501" y="7"/>
                  </a:lnTo>
                  <a:lnTo>
                    <a:pt x="505" y="9"/>
                  </a:lnTo>
                  <a:lnTo>
                    <a:pt x="508" y="13"/>
                  </a:lnTo>
                  <a:lnTo>
                    <a:pt x="512" y="15"/>
                  </a:lnTo>
                  <a:lnTo>
                    <a:pt x="514" y="17"/>
                  </a:lnTo>
                  <a:lnTo>
                    <a:pt x="516" y="19"/>
                  </a:lnTo>
                  <a:lnTo>
                    <a:pt x="518" y="22"/>
                  </a:lnTo>
                  <a:lnTo>
                    <a:pt x="518" y="28"/>
                  </a:lnTo>
                  <a:lnTo>
                    <a:pt x="520" y="34"/>
                  </a:lnTo>
                  <a:lnTo>
                    <a:pt x="520" y="42"/>
                  </a:lnTo>
                  <a:lnTo>
                    <a:pt x="520" y="51"/>
                  </a:lnTo>
                  <a:lnTo>
                    <a:pt x="518" y="61"/>
                  </a:lnTo>
                  <a:lnTo>
                    <a:pt x="518" y="70"/>
                  </a:lnTo>
                  <a:lnTo>
                    <a:pt x="516" y="82"/>
                  </a:lnTo>
                  <a:lnTo>
                    <a:pt x="516" y="87"/>
                  </a:lnTo>
                  <a:lnTo>
                    <a:pt x="514" y="95"/>
                  </a:lnTo>
                  <a:lnTo>
                    <a:pt x="512" y="103"/>
                  </a:lnTo>
                  <a:lnTo>
                    <a:pt x="512" y="110"/>
                  </a:lnTo>
                  <a:lnTo>
                    <a:pt x="510" y="118"/>
                  </a:lnTo>
                  <a:lnTo>
                    <a:pt x="508" y="128"/>
                  </a:lnTo>
                  <a:lnTo>
                    <a:pt x="508" y="137"/>
                  </a:lnTo>
                  <a:lnTo>
                    <a:pt x="506" y="147"/>
                  </a:lnTo>
                  <a:lnTo>
                    <a:pt x="505" y="156"/>
                  </a:lnTo>
                  <a:lnTo>
                    <a:pt x="503" y="168"/>
                  </a:lnTo>
                  <a:lnTo>
                    <a:pt x="501" y="179"/>
                  </a:lnTo>
                  <a:lnTo>
                    <a:pt x="499" y="191"/>
                  </a:lnTo>
                  <a:lnTo>
                    <a:pt x="497" y="204"/>
                  </a:lnTo>
                  <a:lnTo>
                    <a:pt x="493" y="217"/>
                  </a:lnTo>
                  <a:lnTo>
                    <a:pt x="491" y="231"/>
                  </a:lnTo>
                  <a:lnTo>
                    <a:pt x="489" y="244"/>
                  </a:lnTo>
                  <a:lnTo>
                    <a:pt x="483" y="275"/>
                  </a:lnTo>
                  <a:lnTo>
                    <a:pt x="478" y="303"/>
                  </a:lnTo>
                  <a:lnTo>
                    <a:pt x="470" y="332"/>
                  </a:lnTo>
                  <a:lnTo>
                    <a:pt x="462" y="361"/>
                  </a:lnTo>
                  <a:lnTo>
                    <a:pt x="453" y="387"/>
                  </a:lnTo>
                  <a:lnTo>
                    <a:pt x="443" y="416"/>
                  </a:lnTo>
                  <a:lnTo>
                    <a:pt x="432" y="445"/>
                  </a:lnTo>
                  <a:lnTo>
                    <a:pt x="420" y="471"/>
                  </a:lnTo>
                  <a:lnTo>
                    <a:pt x="409" y="498"/>
                  </a:lnTo>
                  <a:lnTo>
                    <a:pt x="396" y="525"/>
                  </a:lnTo>
                  <a:lnTo>
                    <a:pt x="380" y="550"/>
                  </a:lnTo>
                  <a:lnTo>
                    <a:pt x="363" y="576"/>
                  </a:lnTo>
                  <a:lnTo>
                    <a:pt x="346" y="601"/>
                  </a:lnTo>
                  <a:lnTo>
                    <a:pt x="329" y="626"/>
                  </a:lnTo>
                  <a:lnTo>
                    <a:pt x="310" y="651"/>
                  </a:lnTo>
                  <a:lnTo>
                    <a:pt x="291" y="674"/>
                  </a:lnTo>
                  <a:lnTo>
                    <a:pt x="270" y="699"/>
                  </a:lnTo>
                  <a:lnTo>
                    <a:pt x="249" y="722"/>
                  </a:lnTo>
                  <a:lnTo>
                    <a:pt x="227" y="745"/>
                  </a:lnTo>
                  <a:lnTo>
                    <a:pt x="205" y="764"/>
                  </a:lnTo>
                  <a:lnTo>
                    <a:pt x="182" y="783"/>
                  </a:lnTo>
                  <a:lnTo>
                    <a:pt x="159" y="800"/>
                  </a:lnTo>
                  <a:lnTo>
                    <a:pt x="134" y="817"/>
                  </a:lnTo>
                  <a:lnTo>
                    <a:pt x="109" y="832"/>
                  </a:lnTo>
                  <a:lnTo>
                    <a:pt x="96" y="840"/>
                  </a:lnTo>
                  <a:lnTo>
                    <a:pt x="84" y="848"/>
                  </a:lnTo>
                  <a:lnTo>
                    <a:pt x="75" y="853"/>
                  </a:lnTo>
                  <a:lnTo>
                    <a:pt x="63" y="859"/>
                  </a:lnTo>
                  <a:lnTo>
                    <a:pt x="56" y="863"/>
                  </a:lnTo>
                  <a:lnTo>
                    <a:pt x="46" y="869"/>
                  </a:lnTo>
                  <a:lnTo>
                    <a:pt x="38" y="871"/>
                  </a:lnTo>
                  <a:lnTo>
                    <a:pt x="31" y="874"/>
                  </a:lnTo>
                  <a:lnTo>
                    <a:pt x="25" y="876"/>
                  </a:lnTo>
                  <a:lnTo>
                    <a:pt x="19" y="878"/>
                  </a:lnTo>
                  <a:lnTo>
                    <a:pt x="14" y="880"/>
                  </a:lnTo>
                  <a:lnTo>
                    <a:pt x="10" y="880"/>
                  </a:lnTo>
                  <a:lnTo>
                    <a:pt x="6" y="880"/>
                  </a:lnTo>
                  <a:lnTo>
                    <a:pt x="4" y="880"/>
                  </a:lnTo>
                  <a:lnTo>
                    <a:pt x="2" y="880"/>
                  </a:lnTo>
                  <a:lnTo>
                    <a:pt x="0" y="878"/>
                  </a:lnTo>
                  <a:lnTo>
                    <a:pt x="0" y="876"/>
                  </a:lnTo>
                  <a:lnTo>
                    <a:pt x="0" y="876"/>
                  </a:lnTo>
                  <a:lnTo>
                    <a:pt x="2" y="874"/>
                  </a:lnTo>
                  <a:lnTo>
                    <a:pt x="2" y="873"/>
                  </a:lnTo>
                  <a:lnTo>
                    <a:pt x="6" y="869"/>
                  </a:lnTo>
                  <a:lnTo>
                    <a:pt x="8" y="867"/>
                  </a:lnTo>
                  <a:lnTo>
                    <a:pt x="12" y="863"/>
                  </a:lnTo>
                  <a:lnTo>
                    <a:pt x="17" y="859"/>
                  </a:lnTo>
                  <a:lnTo>
                    <a:pt x="21" y="855"/>
                  </a:lnTo>
                  <a:lnTo>
                    <a:pt x="29" y="850"/>
                  </a:lnTo>
                  <a:lnTo>
                    <a:pt x="35" y="846"/>
                  </a:lnTo>
                  <a:lnTo>
                    <a:pt x="42" y="840"/>
                  </a:lnTo>
                  <a:lnTo>
                    <a:pt x="50" y="834"/>
                  </a:lnTo>
                  <a:lnTo>
                    <a:pt x="57" y="829"/>
                  </a:lnTo>
                  <a:lnTo>
                    <a:pt x="67" y="821"/>
                  </a:lnTo>
                  <a:lnTo>
                    <a:pt x="77" y="815"/>
                  </a:lnTo>
                  <a:lnTo>
                    <a:pt x="96" y="800"/>
                  </a:lnTo>
                  <a:lnTo>
                    <a:pt x="115" y="785"/>
                  </a:lnTo>
                  <a:lnTo>
                    <a:pt x="134" y="769"/>
                  </a:lnTo>
                  <a:lnTo>
                    <a:pt x="155" y="750"/>
                  </a:lnTo>
                  <a:lnTo>
                    <a:pt x="174" y="733"/>
                  </a:lnTo>
                  <a:lnTo>
                    <a:pt x="193" y="712"/>
                  </a:lnTo>
                  <a:lnTo>
                    <a:pt x="212" y="691"/>
                  </a:lnTo>
                  <a:lnTo>
                    <a:pt x="231" y="670"/>
                  </a:lnTo>
                  <a:lnTo>
                    <a:pt x="231" y="670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3852863" y="1074738"/>
              <a:ext cx="431800" cy="93663"/>
            </a:xfrm>
            <a:custGeom>
              <a:gdLst>
                <a:gd name="T0" fmla="*/ 300 w 542"/>
                <a:gd name="T1" fmla="*/ 90 h 116"/>
                <a:gd name="T2" fmla="*/ 252 w 542"/>
                <a:gd name="T3" fmla="*/ 97 h 116"/>
                <a:gd name="T4" fmla="*/ 208 w 542"/>
                <a:gd name="T5" fmla="*/ 103 h 116"/>
                <a:gd name="T6" fmla="*/ 172 w 542"/>
                <a:gd name="T7" fmla="*/ 107 h 116"/>
                <a:gd name="T8" fmla="*/ 143 w 542"/>
                <a:gd name="T9" fmla="*/ 111 h 116"/>
                <a:gd name="T10" fmla="*/ 118 w 542"/>
                <a:gd name="T11" fmla="*/ 114 h 116"/>
                <a:gd name="T12" fmla="*/ 101 w 542"/>
                <a:gd name="T13" fmla="*/ 116 h 116"/>
                <a:gd name="T14" fmla="*/ 90 w 542"/>
                <a:gd name="T15" fmla="*/ 116 h 116"/>
                <a:gd name="T16" fmla="*/ 72 w 542"/>
                <a:gd name="T17" fmla="*/ 116 h 116"/>
                <a:gd name="T18" fmla="*/ 46 w 542"/>
                <a:gd name="T19" fmla="*/ 111 h 116"/>
                <a:gd name="T20" fmla="*/ 25 w 542"/>
                <a:gd name="T21" fmla="*/ 107 h 116"/>
                <a:gd name="T22" fmla="*/ 11 w 542"/>
                <a:gd name="T23" fmla="*/ 101 h 116"/>
                <a:gd name="T24" fmla="*/ 4 w 542"/>
                <a:gd name="T25" fmla="*/ 95 h 116"/>
                <a:gd name="T26" fmla="*/ 0 w 542"/>
                <a:gd name="T27" fmla="*/ 91 h 116"/>
                <a:gd name="T28" fmla="*/ 2 w 542"/>
                <a:gd name="T29" fmla="*/ 88 h 116"/>
                <a:gd name="T30" fmla="*/ 7 w 542"/>
                <a:gd name="T31" fmla="*/ 86 h 116"/>
                <a:gd name="T32" fmla="*/ 21 w 542"/>
                <a:gd name="T33" fmla="*/ 84 h 116"/>
                <a:gd name="T34" fmla="*/ 42 w 542"/>
                <a:gd name="T35" fmla="*/ 82 h 116"/>
                <a:gd name="T36" fmla="*/ 61 w 542"/>
                <a:gd name="T37" fmla="*/ 80 h 116"/>
                <a:gd name="T38" fmla="*/ 78 w 542"/>
                <a:gd name="T39" fmla="*/ 76 h 116"/>
                <a:gd name="T40" fmla="*/ 101 w 542"/>
                <a:gd name="T41" fmla="*/ 74 h 116"/>
                <a:gd name="T42" fmla="*/ 126 w 542"/>
                <a:gd name="T43" fmla="*/ 69 h 116"/>
                <a:gd name="T44" fmla="*/ 155 w 542"/>
                <a:gd name="T45" fmla="*/ 63 h 116"/>
                <a:gd name="T46" fmla="*/ 189 w 542"/>
                <a:gd name="T47" fmla="*/ 57 h 116"/>
                <a:gd name="T48" fmla="*/ 225 w 542"/>
                <a:gd name="T49" fmla="*/ 49 h 116"/>
                <a:gd name="T50" fmla="*/ 267 w 542"/>
                <a:gd name="T51" fmla="*/ 40 h 116"/>
                <a:gd name="T52" fmla="*/ 311 w 542"/>
                <a:gd name="T53" fmla="*/ 30 h 116"/>
                <a:gd name="T54" fmla="*/ 351 w 542"/>
                <a:gd name="T55" fmla="*/ 23 h 116"/>
                <a:gd name="T56" fmla="*/ 388 w 542"/>
                <a:gd name="T57" fmla="*/ 17 h 116"/>
                <a:gd name="T58" fmla="*/ 416 w 542"/>
                <a:gd name="T59" fmla="*/ 11 h 116"/>
                <a:gd name="T60" fmla="*/ 441 w 542"/>
                <a:gd name="T61" fmla="*/ 6 h 116"/>
                <a:gd name="T62" fmla="*/ 460 w 542"/>
                <a:gd name="T63" fmla="*/ 4 h 116"/>
                <a:gd name="T64" fmla="*/ 475 w 542"/>
                <a:gd name="T65" fmla="*/ 0 h 116"/>
                <a:gd name="T66" fmla="*/ 485 w 542"/>
                <a:gd name="T67" fmla="*/ 0 h 116"/>
                <a:gd name="T68" fmla="*/ 498 w 542"/>
                <a:gd name="T69" fmla="*/ 0 h 116"/>
                <a:gd name="T70" fmla="*/ 516 w 542"/>
                <a:gd name="T71" fmla="*/ 7 h 116"/>
                <a:gd name="T72" fmla="*/ 529 w 542"/>
                <a:gd name="T73" fmla="*/ 17 h 116"/>
                <a:gd name="T74" fmla="*/ 537 w 542"/>
                <a:gd name="T75" fmla="*/ 23 h 116"/>
                <a:gd name="T76" fmla="*/ 540 w 542"/>
                <a:gd name="T77" fmla="*/ 28 h 116"/>
                <a:gd name="T78" fmla="*/ 542 w 542"/>
                <a:gd name="T79" fmla="*/ 34 h 116"/>
                <a:gd name="T80" fmla="*/ 542 w 542"/>
                <a:gd name="T81" fmla="*/ 38 h 116"/>
                <a:gd name="T82" fmla="*/ 535 w 542"/>
                <a:gd name="T83" fmla="*/ 42 h 116"/>
                <a:gd name="T84" fmla="*/ 521 w 542"/>
                <a:gd name="T85" fmla="*/ 46 h 116"/>
                <a:gd name="T86" fmla="*/ 500 w 542"/>
                <a:gd name="T87" fmla="*/ 51 h 116"/>
                <a:gd name="T88" fmla="*/ 474 w 542"/>
                <a:gd name="T89" fmla="*/ 59 h 116"/>
                <a:gd name="T90" fmla="*/ 441 w 542"/>
                <a:gd name="T91" fmla="*/ 65 h 116"/>
                <a:gd name="T92" fmla="*/ 399 w 542"/>
                <a:gd name="T93" fmla="*/ 72 h 116"/>
                <a:gd name="T94" fmla="*/ 351 w 542"/>
                <a:gd name="T95" fmla="*/ 80 h 116"/>
                <a:gd name="T96" fmla="*/ 326 w 542"/>
                <a:gd name="T97" fmla="*/ 86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2" h="115">
                  <a:moveTo>
                    <a:pt x="326" y="86"/>
                  </a:moveTo>
                  <a:lnTo>
                    <a:pt x="300" y="90"/>
                  </a:lnTo>
                  <a:lnTo>
                    <a:pt x="275" y="93"/>
                  </a:lnTo>
                  <a:lnTo>
                    <a:pt x="252" y="97"/>
                  </a:lnTo>
                  <a:lnTo>
                    <a:pt x="229" y="99"/>
                  </a:lnTo>
                  <a:lnTo>
                    <a:pt x="208" y="103"/>
                  </a:lnTo>
                  <a:lnTo>
                    <a:pt x="189" y="105"/>
                  </a:lnTo>
                  <a:lnTo>
                    <a:pt x="172" y="107"/>
                  </a:lnTo>
                  <a:lnTo>
                    <a:pt x="156" y="109"/>
                  </a:lnTo>
                  <a:lnTo>
                    <a:pt x="143" y="111"/>
                  </a:lnTo>
                  <a:lnTo>
                    <a:pt x="130" y="113"/>
                  </a:lnTo>
                  <a:lnTo>
                    <a:pt x="118" y="114"/>
                  </a:lnTo>
                  <a:lnTo>
                    <a:pt x="109" y="114"/>
                  </a:lnTo>
                  <a:lnTo>
                    <a:pt x="101" y="116"/>
                  </a:lnTo>
                  <a:lnTo>
                    <a:pt x="93" y="116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72" y="116"/>
                  </a:lnTo>
                  <a:lnTo>
                    <a:pt x="59" y="114"/>
                  </a:lnTo>
                  <a:lnTo>
                    <a:pt x="46" y="111"/>
                  </a:lnTo>
                  <a:lnTo>
                    <a:pt x="32" y="109"/>
                  </a:lnTo>
                  <a:lnTo>
                    <a:pt x="25" y="107"/>
                  </a:lnTo>
                  <a:lnTo>
                    <a:pt x="17" y="103"/>
                  </a:lnTo>
                  <a:lnTo>
                    <a:pt x="11" y="101"/>
                  </a:lnTo>
                  <a:lnTo>
                    <a:pt x="7" y="99"/>
                  </a:lnTo>
                  <a:lnTo>
                    <a:pt x="4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7" y="86"/>
                  </a:lnTo>
                  <a:lnTo>
                    <a:pt x="13" y="86"/>
                  </a:lnTo>
                  <a:lnTo>
                    <a:pt x="21" y="84"/>
                  </a:lnTo>
                  <a:lnTo>
                    <a:pt x="30" y="84"/>
                  </a:lnTo>
                  <a:lnTo>
                    <a:pt x="42" y="82"/>
                  </a:lnTo>
                  <a:lnTo>
                    <a:pt x="55" y="80"/>
                  </a:lnTo>
                  <a:lnTo>
                    <a:pt x="61" y="80"/>
                  </a:lnTo>
                  <a:lnTo>
                    <a:pt x="70" y="78"/>
                  </a:lnTo>
                  <a:lnTo>
                    <a:pt x="78" y="76"/>
                  </a:lnTo>
                  <a:lnTo>
                    <a:pt x="90" y="76"/>
                  </a:lnTo>
                  <a:lnTo>
                    <a:pt x="101" y="74"/>
                  </a:lnTo>
                  <a:lnTo>
                    <a:pt x="112" y="72"/>
                  </a:lnTo>
                  <a:lnTo>
                    <a:pt x="126" y="69"/>
                  </a:lnTo>
                  <a:lnTo>
                    <a:pt x="139" y="67"/>
                  </a:lnTo>
                  <a:lnTo>
                    <a:pt x="155" y="63"/>
                  </a:lnTo>
                  <a:lnTo>
                    <a:pt x="172" y="61"/>
                  </a:lnTo>
                  <a:lnTo>
                    <a:pt x="189" y="57"/>
                  </a:lnTo>
                  <a:lnTo>
                    <a:pt x="206" y="53"/>
                  </a:lnTo>
                  <a:lnTo>
                    <a:pt x="225" y="49"/>
                  </a:lnTo>
                  <a:lnTo>
                    <a:pt x="246" y="46"/>
                  </a:lnTo>
                  <a:lnTo>
                    <a:pt x="267" y="40"/>
                  </a:lnTo>
                  <a:lnTo>
                    <a:pt x="290" y="36"/>
                  </a:lnTo>
                  <a:lnTo>
                    <a:pt x="311" y="30"/>
                  </a:lnTo>
                  <a:lnTo>
                    <a:pt x="332" y="27"/>
                  </a:lnTo>
                  <a:lnTo>
                    <a:pt x="351" y="23"/>
                  </a:lnTo>
                  <a:lnTo>
                    <a:pt x="370" y="21"/>
                  </a:lnTo>
                  <a:lnTo>
                    <a:pt x="388" y="17"/>
                  </a:lnTo>
                  <a:lnTo>
                    <a:pt x="403" y="13"/>
                  </a:lnTo>
                  <a:lnTo>
                    <a:pt x="416" y="11"/>
                  </a:lnTo>
                  <a:lnTo>
                    <a:pt x="430" y="9"/>
                  </a:lnTo>
                  <a:lnTo>
                    <a:pt x="441" y="6"/>
                  </a:lnTo>
                  <a:lnTo>
                    <a:pt x="453" y="4"/>
                  </a:lnTo>
                  <a:lnTo>
                    <a:pt x="460" y="4"/>
                  </a:lnTo>
                  <a:lnTo>
                    <a:pt x="470" y="2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98" y="0"/>
                  </a:lnTo>
                  <a:lnTo>
                    <a:pt x="506" y="2"/>
                  </a:lnTo>
                  <a:lnTo>
                    <a:pt x="516" y="7"/>
                  </a:lnTo>
                  <a:lnTo>
                    <a:pt x="525" y="13"/>
                  </a:lnTo>
                  <a:lnTo>
                    <a:pt x="529" y="17"/>
                  </a:lnTo>
                  <a:lnTo>
                    <a:pt x="533" y="19"/>
                  </a:lnTo>
                  <a:lnTo>
                    <a:pt x="537" y="23"/>
                  </a:lnTo>
                  <a:lnTo>
                    <a:pt x="539" y="27"/>
                  </a:lnTo>
                  <a:lnTo>
                    <a:pt x="540" y="28"/>
                  </a:lnTo>
                  <a:lnTo>
                    <a:pt x="542" y="30"/>
                  </a:lnTo>
                  <a:lnTo>
                    <a:pt x="542" y="34"/>
                  </a:lnTo>
                  <a:lnTo>
                    <a:pt x="542" y="36"/>
                  </a:lnTo>
                  <a:lnTo>
                    <a:pt x="542" y="38"/>
                  </a:lnTo>
                  <a:lnTo>
                    <a:pt x="539" y="40"/>
                  </a:lnTo>
                  <a:lnTo>
                    <a:pt x="535" y="42"/>
                  </a:lnTo>
                  <a:lnTo>
                    <a:pt x="529" y="44"/>
                  </a:lnTo>
                  <a:lnTo>
                    <a:pt x="521" y="46"/>
                  </a:lnTo>
                  <a:lnTo>
                    <a:pt x="512" y="49"/>
                  </a:lnTo>
                  <a:lnTo>
                    <a:pt x="500" y="51"/>
                  </a:lnTo>
                  <a:lnTo>
                    <a:pt x="489" y="55"/>
                  </a:lnTo>
                  <a:lnTo>
                    <a:pt x="474" y="59"/>
                  </a:lnTo>
                  <a:lnTo>
                    <a:pt x="458" y="61"/>
                  </a:lnTo>
                  <a:lnTo>
                    <a:pt x="441" y="65"/>
                  </a:lnTo>
                  <a:lnTo>
                    <a:pt x="420" y="69"/>
                  </a:lnTo>
                  <a:lnTo>
                    <a:pt x="399" y="72"/>
                  </a:lnTo>
                  <a:lnTo>
                    <a:pt x="376" y="76"/>
                  </a:lnTo>
                  <a:lnTo>
                    <a:pt x="351" y="80"/>
                  </a:lnTo>
                  <a:lnTo>
                    <a:pt x="326" y="86"/>
                  </a:lnTo>
                  <a:lnTo>
                    <a:pt x="326" y="8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3883025" y="1200150"/>
              <a:ext cx="354013" cy="82550"/>
            </a:xfrm>
            <a:custGeom>
              <a:gdLst>
                <a:gd name="T0" fmla="*/ 10 w 447"/>
                <a:gd name="T1" fmla="*/ 88 h 106"/>
                <a:gd name="T2" fmla="*/ 2 w 447"/>
                <a:gd name="T3" fmla="*/ 84 h 106"/>
                <a:gd name="T4" fmla="*/ 0 w 447"/>
                <a:gd name="T5" fmla="*/ 81 h 106"/>
                <a:gd name="T6" fmla="*/ 2 w 447"/>
                <a:gd name="T7" fmla="*/ 79 h 106"/>
                <a:gd name="T8" fmla="*/ 8 w 447"/>
                <a:gd name="T9" fmla="*/ 79 h 106"/>
                <a:gd name="T10" fmla="*/ 13 w 447"/>
                <a:gd name="T11" fmla="*/ 77 h 106"/>
                <a:gd name="T12" fmla="*/ 23 w 447"/>
                <a:gd name="T13" fmla="*/ 75 h 106"/>
                <a:gd name="T14" fmla="*/ 38 w 447"/>
                <a:gd name="T15" fmla="*/ 71 h 106"/>
                <a:gd name="T16" fmla="*/ 50 w 447"/>
                <a:gd name="T17" fmla="*/ 69 h 106"/>
                <a:gd name="T18" fmla="*/ 63 w 447"/>
                <a:gd name="T19" fmla="*/ 65 h 106"/>
                <a:gd name="T20" fmla="*/ 78 w 447"/>
                <a:gd name="T21" fmla="*/ 62 h 106"/>
                <a:gd name="T22" fmla="*/ 99 w 447"/>
                <a:gd name="T23" fmla="*/ 58 h 106"/>
                <a:gd name="T24" fmla="*/ 124 w 447"/>
                <a:gd name="T25" fmla="*/ 54 h 106"/>
                <a:gd name="T26" fmla="*/ 153 w 447"/>
                <a:gd name="T27" fmla="*/ 48 h 106"/>
                <a:gd name="T28" fmla="*/ 185 w 447"/>
                <a:gd name="T29" fmla="*/ 41 h 106"/>
                <a:gd name="T30" fmla="*/ 224 w 447"/>
                <a:gd name="T31" fmla="*/ 33 h 106"/>
                <a:gd name="T32" fmla="*/ 266 w 447"/>
                <a:gd name="T33" fmla="*/ 25 h 106"/>
                <a:gd name="T34" fmla="*/ 302 w 447"/>
                <a:gd name="T35" fmla="*/ 18 h 106"/>
                <a:gd name="T36" fmla="*/ 334 w 447"/>
                <a:gd name="T37" fmla="*/ 12 h 106"/>
                <a:gd name="T38" fmla="*/ 363 w 447"/>
                <a:gd name="T39" fmla="*/ 6 h 106"/>
                <a:gd name="T40" fmla="*/ 386 w 447"/>
                <a:gd name="T41" fmla="*/ 2 h 106"/>
                <a:gd name="T42" fmla="*/ 403 w 447"/>
                <a:gd name="T43" fmla="*/ 0 h 106"/>
                <a:gd name="T44" fmla="*/ 417 w 447"/>
                <a:gd name="T45" fmla="*/ 0 h 106"/>
                <a:gd name="T46" fmla="*/ 426 w 447"/>
                <a:gd name="T47" fmla="*/ 0 h 106"/>
                <a:gd name="T48" fmla="*/ 434 w 447"/>
                <a:gd name="T49" fmla="*/ 4 h 106"/>
                <a:gd name="T50" fmla="*/ 441 w 447"/>
                <a:gd name="T51" fmla="*/ 8 h 106"/>
                <a:gd name="T52" fmla="*/ 445 w 447"/>
                <a:gd name="T53" fmla="*/ 14 h 106"/>
                <a:gd name="T54" fmla="*/ 447 w 447"/>
                <a:gd name="T55" fmla="*/ 18 h 106"/>
                <a:gd name="T56" fmla="*/ 447 w 447"/>
                <a:gd name="T57" fmla="*/ 23 h 106"/>
                <a:gd name="T58" fmla="*/ 445 w 447"/>
                <a:gd name="T59" fmla="*/ 29 h 106"/>
                <a:gd name="T60" fmla="*/ 441 w 447"/>
                <a:gd name="T61" fmla="*/ 35 h 106"/>
                <a:gd name="T62" fmla="*/ 434 w 447"/>
                <a:gd name="T63" fmla="*/ 41 h 106"/>
                <a:gd name="T64" fmla="*/ 424 w 447"/>
                <a:gd name="T65" fmla="*/ 44 h 106"/>
                <a:gd name="T66" fmla="*/ 411 w 447"/>
                <a:gd name="T67" fmla="*/ 48 h 106"/>
                <a:gd name="T68" fmla="*/ 396 w 447"/>
                <a:gd name="T69" fmla="*/ 50 h 106"/>
                <a:gd name="T70" fmla="*/ 376 w 447"/>
                <a:gd name="T71" fmla="*/ 54 h 106"/>
                <a:gd name="T72" fmla="*/ 361 w 447"/>
                <a:gd name="T73" fmla="*/ 56 h 106"/>
                <a:gd name="T74" fmla="*/ 348 w 447"/>
                <a:gd name="T75" fmla="*/ 60 h 106"/>
                <a:gd name="T76" fmla="*/ 332 w 447"/>
                <a:gd name="T77" fmla="*/ 62 h 106"/>
                <a:gd name="T78" fmla="*/ 313 w 447"/>
                <a:gd name="T79" fmla="*/ 63 h 106"/>
                <a:gd name="T80" fmla="*/ 292 w 447"/>
                <a:gd name="T81" fmla="*/ 67 h 106"/>
                <a:gd name="T82" fmla="*/ 268 w 447"/>
                <a:gd name="T83" fmla="*/ 71 h 106"/>
                <a:gd name="T84" fmla="*/ 241 w 447"/>
                <a:gd name="T85" fmla="*/ 75 h 106"/>
                <a:gd name="T86" fmla="*/ 210 w 447"/>
                <a:gd name="T87" fmla="*/ 81 h 106"/>
                <a:gd name="T88" fmla="*/ 180 w 447"/>
                <a:gd name="T89" fmla="*/ 84 h 106"/>
                <a:gd name="T90" fmla="*/ 151 w 447"/>
                <a:gd name="T91" fmla="*/ 90 h 106"/>
                <a:gd name="T92" fmla="*/ 124 w 447"/>
                <a:gd name="T93" fmla="*/ 94 h 106"/>
                <a:gd name="T94" fmla="*/ 103 w 447"/>
                <a:gd name="T95" fmla="*/ 98 h 106"/>
                <a:gd name="T96" fmla="*/ 86 w 447"/>
                <a:gd name="T97" fmla="*/ 102 h 106"/>
                <a:gd name="T98" fmla="*/ 71 w 447"/>
                <a:gd name="T99" fmla="*/ 104 h 106"/>
                <a:gd name="T100" fmla="*/ 61 w 447"/>
                <a:gd name="T101" fmla="*/ 106 h 106"/>
                <a:gd name="T102" fmla="*/ 55 w 447"/>
                <a:gd name="T103" fmla="*/ 106 h 106"/>
                <a:gd name="T104" fmla="*/ 46 w 447"/>
                <a:gd name="T105" fmla="*/ 106 h 106"/>
                <a:gd name="T106" fmla="*/ 27 w 447"/>
                <a:gd name="T107" fmla="*/ 98 h 106"/>
                <a:gd name="T108" fmla="*/ 13 w 447"/>
                <a:gd name="T109" fmla="*/ 92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7" h="105">
                  <a:moveTo>
                    <a:pt x="13" y="92"/>
                  </a:moveTo>
                  <a:lnTo>
                    <a:pt x="10" y="8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3" y="77"/>
                  </a:lnTo>
                  <a:lnTo>
                    <a:pt x="19" y="75"/>
                  </a:lnTo>
                  <a:lnTo>
                    <a:pt x="23" y="75"/>
                  </a:lnTo>
                  <a:lnTo>
                    <a:pt x="31" y="73"/>
                  </a:lnTo>
                  <a:lnTo>
                    <a:pt x="38" y="71"/>
                  </a:lnTo>
                  <a:lnTo>
                    <a:pt x="46" y="69"/>
                  </a:lnTo>
                  <a:lnTo>
                    <a:pt x="50" y="69"/>
                  </a:lnTo>
                  <a:lnTo>
                    <a:pt x="55" y="67"/>
                  </a:lnTo>
                  <a:lnTo>
                    <a:pt x="63" y="65"/>
                  </a:lnTo>
                  <a:lnTo>
                    <a:pt x="71" y="63"/>
                  </a:lnTo>
                  <a:lnTo>
                    <a:pt x="78" y="62"/>
                  </a:lnTo>
                  <a:lnTo>
                    <a:pt x="88" y="60"/>
                  </a:lnTo>
                  <a:lnTo>
                    <a:pt x="99" y="58"/>
                  </a:lnTo>
                  <a:lnTo>
                    <a:pt x="111" y="56"/>
                  </a:lnTo>
                  <a:lnTo>
                    <a:pt x="124" y="54"/>
                  </a:lnTo>
                  <a:lnTo>
                    <a:pt x="138" y="50"/>
                  </a:lnTo>
                  <a:lnTo>
                    <a:pt x="153" y="48"/>
                  </a:lnTo>
                  <a:lnTo>
                    <a:pt x="168" y="44"/>
                  </a:lnTo>
                  <a:lnTo>
                    <a:pt x="185" y="41"/>
                  </a:lnTo>
                  <a:lnTo>
                    <a:pt x="204" y="37"/>
                  </a:lnTo>
                  <a:lnTo>
                    <a:pt x="224" y="33"/>
                  </a:lnTo>
                  <a:lnTo>
                    <a:pt x="245" y="29"/>
                  </a:lnTo>
                  <a:lnTo>
                    <a:pt x="266" y="25"/>
                  </a:lnTo>
                  <a:lnTo>
                    <a:pt x="285" y="21"/>
                  </a:lnTo>
                  <a:lnTo>
                    <a:pt x="302" y="18"/>
                  </a:lnTo>
                  <a:lnTo>
                    <a:pt x="319" y="14"/>
                  </a:lnTo>
                  <a:lnTo>
                    <a:pt x="334" y="12"/>
                  </a:lnTo>
                  <a:lnTo>
                    <a:pt x="350" y="8"/>
                  </a:lnTo>
                  <a:lnTo>
                    <a:pt x="363" y="6"/>
                  </a:lnTo>
                  <a:lnTo>
                    <a:pt x="375" y="4"/>
                  </a:lnTo>
                  <a:lnTo>
                    <a:pt x="386" y="2"/>
                  </a:lnTo>
                  <a:lnTo>
                    <a:pt x="396" y="2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6" y="0"/>
                  </a:lnTo>
                  <a:lnTo>
                    <a:pt x="430" y="2"/>
                  </a:lnTo>
                  <a:lnTo>
                    <a:pt x="434" y="4"/>
                  </a:lnTo>
                  <a:lnTo>
                    <a:pt x="438" y="6"/>
                  </a:lnTo>
                  <a:lnTo>
                    <a:pt x="441" y="8"/>
                  </a:lnTo>
                  <a:lnTo>
                    <a:pt x="443" y="10"/>
                  </a:lnTo>
                  <a:lnTo>
                    <a:pt x="445" y="14"/>
                  </a:lnTo>
                  <a:lnTo>
                    <a:pt x="447" y="16"/>
                  </a:lnTo>
                  <a:lnTo>
                    <a:pt x="447" y="18"/>
                  </a:lnTo>
                  <a:lnTo>
                    <a:pt x="447" y="20"/>
                  </a:lnTo>
                  <a:lnTo>
                    <a:pt x="447" y="23"/>
                  </a:lnTo>
                  <a:lnTo>
                    <a:pt x="447" y="27"/>
                  </a:lnTo>
                  <a:lnTo>
                    <a:pt x="445" y="29"/>
                  </a:lnTo>
                  <a:lnTo>
                    <a:pt x="443" y="33"/>
                  </a:lnTo>
                  <a:lnTo>
                    <a:pt x="441" y="35"/>
                  </a:lnTo>
                  <a:lnTo>
                    <a:pt x="438" y="39"/>
                  </a:lnTo>
                  <a:lnTo>
                    <a:pt x="434" y="41"/>
                  </a:lnTo>
                  <a:lnTo>
                    <a:pt x="430" y="42"/>
                  </a:lnTo>
                  <a:lnTo>
                    <a:pt x="424" y="44"/>
                  </a:lnTo>
                  <a:lnTo>
                    <a:pt x="418" y="46"/>
                  </a:lnTo>
                  <a:lnTo>
                    <a:pt x="411" y="48"/>
                  </a:lnTo>
                  <a:lnTo>
                    <a:pt x="403" y="48"/>
                  </a:lnTo>
                  <a:lnTo>
                    <a:pt x="396" y="50"/>
                  </a:lnTo>
                  <a:lnTo>
                    <a:pt x="386" y="52"/>
                  </a:lnTo>
                  <a:lnTo>
                    <a:pt x="376" y="54"/>
                  </a:lnTo>
                  <a:lnTo>
                    <a:pt x="367" y="56"/>
                  </a:lnTo>
                  <a:lnTo>
                    <a:pt x="361" y="56"/>
                  </a:lnTo>
                  <a:lnTo>
                    <a:pt x="355" y="58"/>
                  </a:lnTo>
                  <a:lnTo>
                    <a:pt x="348" y="60"/>
                  </a:lnTo>
                  <a:lnTo>
                    <a:pt x="340" y="60"/>
                  </a:lnTo>
                  <a:lnTo>
                    <a:pt x="332" y="62"/>
                  </a:lnTo>
                  <a:lnTo>
                    <a:pt x="323" y="63"/>
                  </a:lnTo>
                  <a:lnTo>
                    <a:pt x="313" y="63"/>
                  </a:lnTo>
                  <a:lnTo>
                    <a:pt x="302" y="65"/>
                  </a:lnTo>
                  <a:lnTo>
                    <a:pt x="292" y="67"/>
                  </a:lnTo>
                  <a:lnTo>
                    <a:pt x="279" y="69"/>
                  </a:lnTo>
                  <a:lnTo>
                    <a:pt x="268" y="71"/>
                  </a:lnTo>
                  <a:lnTo>
                    <a:pt x="254" y="73"/>
                  </a:lnTo>
                  <a:lnTo>
                    <a:pt x="241" y="75"/>
                  </a:lnTo>
                  <a:lnTo>
                    <a:pt x="225" y="79"/>
                  </a:lnTo>
                  <a:lnTo>
                    <a:pt x="210" y="81"/>
                  </a:lnTo>
                  <a:lnTo>
                    <a:pt x="195" y="83"/>
                  </a:lnTo>
                  <a:lnTo>
                    <a:pt x="180" y="84"/>
                  </a:lnTo>
                  <a:lnTo>
                    <a:pt x="164" y="88"/>
                  </a:lnTo>
                  <a:lnTo>
                    <a:pt x="151" y="90"/>
                  </a:lnTo>
                  <a:lnTo>
                    <a:pt x="138" y="92"/>
                  </a:lnTo>
                  <a:lnTo>
                    <a:pt x="124" y="94"/>
                  </a:lnTo>
                  <a:lnTo>
                    <a:pt x="115" y="96"/>
                  </a:lnTo>
                  <a:lnTo>
                    <a:pt x="103" y="98"/>
                  </a:lnTo>
                  <a:lnTo>
                    <a:pt x="94" y="100"/>
                  </a:lnTo>
                  <a:lnTo>
                    <a:pt x="86" y="102"/>
                  </a:lnTo>
                  <a:lnTo>
                    <a:pt x="78" y="102"/>
                  </a:lnTo>
                  <a:lnTo>
                    <a:pt x="71" y="104"/>
                  </a:lnTo>
                  <a:lnTo>
                    <a:pt x="67" y="104"/>
                  </a:lnTo>
                  <a:lnTo>
                    <a:pt x="61" y="106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4" y="106"/>
                  </a:lnTo>
                  <a:lnTo>
                    <a:pt x="46" y="106"/>
                  </a:lnTo>
                  <a:lnTo>
                    <a:pt x="38" y="102"/>
                  </a:lnTo>
                  <a:lnTo>
                    <a:pt x="27" y="98"/>
                  </a:lnTo>
                  <a:lnTo>
                    <a:pt x="13" y="92"/>
                  </a:lnTo>
                  <a:lnTo>
                    <a:pt x="13" y="92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3778250" y="1298575"/>
              <a:ext cx="574675" cy="112713"/>
            </a:xfrm>
            <a:custGeom>
              <a:gdLst>
                <a:gd name="T0" fmla="*/ 694 w 724"/>
                <a:gd name="T1" fmla="*/ 57 h 143"/>
                <a:gd name="T2" fmla="*/ 669 w 724"/>
                <a:gd name="T3" fmla="*/ 57 h 143"/>
                <a:gd name="T4" fmla="*/ 631 w 724"/>
                <a:gd name="T5" fmla="*/ 57 h 143"/>
                <a:gd name="T6" fmla="*/ 579 w 724"/>
                <a:gd name="T7" fmla="*/ 59 h 143"/>
                <a:gd name="T8" fmla="*/ 520 w 724"/>
                <a:gd name="T9" fmla="*/ 65 h 143"/>
                <a:gd name="T10" fmla="*/ 455 w 724"/>
                <a:gd name="T11" fmla="*/ 74 h 143"/>
                <a:gd name="T12" fmla="*/ 396 w 724"/>
                <a:gd name="T13" fmla="*/ 84 h 143"/>
                <a:gd name="T14" fmla="*/ 346 w 724"/>
                <a:gd name="T15" fmla="*/ 91 h 143"/>
                <a:gd name="T16" fmla="*/ 302 w 724"/>
                <a:gd name="T17" fmla="*/ 101 h 143"/>
                <a:gd name="T18" fmla="*/ 247 w 724"/>
                <a:gd name="T19" fmla="*/ 112 h 143"/>
                <a:gd name="T20" fmla="*/ 182 w 724"/>
                <a:gd name="T21" fmla="*/ 126 h 143"/>
                <a:gd name="T22" fmla="*/ 149 w 724"/>
                <a:gd name="T23" fmla="*/ 131 h 143"/>
                <a:gd name="T24" fmla="*/ 124 w 724"/>
                <a:gd name="T25" fmla="*/ 137 h 143"/>
                <a:gd name="T26" fmla="*/ 105 w 724"/>
                <a:gd name="T27" fmla="*/ 141 h 143"/>
                <a:gd name="T28" fmla="*/ 92 w 724"/>
                <a:gd name="T29" fmla="*/ 143 h 143"/>
                <a:gd name="T30" fmla="*/ 84 w 724"/>
                <a:gd name="T31" fmla="*/ 143 h 143"/>
                <a:gd name="T32" fmla="*/ 77 w 724"/>
                <a:gd name="T33" fmla="*/ 143 h 143"/>
                <a:gd name="T34" fmla="*/ 59 w 724"/>
                <a:gd name="T35" fmla="*/ 139 h 143"/>
                <a:gd name="T36" fmla="*/ 37 w 724"/>
                <a:gd name="T37" fmla="*/ 130 h 143"/>
                <a:gd name="T38" fmla="*/ 16 w 724"/>
                <a:gd name="T39" fmla="*/ 124 h 143"/>
                <a:gd name="T40" fmla="*/ 4 w 724"/>
                <a:gd name="T41" fmla="*/ 116 h 143"/>
                <a:gd name="T42" fmla="*/ 2 w 724"/>
                <a:gd name="T43" fmla="*/ 110 h 143"/>
                <a:gd name="T44" fmla="*/ 10 w 724"/>
                <a:gd name="T45" fmla="*/ 105 h 143"/>
                <a:gd name="T46" fmla="*/ 29 w 724"/>
                <a:gd name="T47" fmla="*/ 101 h 143"/>
                <a:gd name="T48" fmla="*/ 58 w 724"/>
                <a:gd name="T49" fmla="*/ 95 h 143"/>
                <a:gd name="T50" fmla="*/ 96 w 724"/>
                <a:gd name="T51" fmla="*/ 89 h 143"/>
                <a:gd name="T52" fmla="*/ 145 w 724"/>
                <a:gd name="T53" fmla="*/ 80 h 143"/>
                <a:gd name="T54" fmla="*/ 178 w 724"/>
                <a:gd name="T55" fmla="*/ 76 h 143"/>
                <a:gd name="T56" fmla="*/ 218 w 724"/>
                <a:gd name="T57" fmla="*/ 70 h 143"/>
                <a:gd name="T58" fmla="*/ 266 w 724"/>
                <a:gd name="T59" fmla="*/ 61 h 143"/>
                <a:gd name="T60" fmla="*/ 321 w 724"/>
                <a:gd name="T61" fmla="*/ 51 h 143"/>
                <a:gd name="T62" fmla="*/ 384 w 724"/>
                <a:gd name="T63" fmla="*/ 40 h 143"/>
                <a:gd name="T64" fmla="*/ 451 w 724"/>
                <a:gd name="T65" fmla="*/ 26 h 143"/>
                <a:gd name="T66" fmla="*/ 508 w 724"/>
                <a:gd name="T67" fmla="*/ 17 h 143"/>
                <a:gd name="T68" fmla="*/ 556 w 724"/>
                <a:gd name="T69" fmla="*/ 7 h 143"/>
                <a:gd name="T70" fmla="*/ 594 w 724"/>
                <a:gd name="T71" fmla="*/ 2 h 143"/>
                <a:gd name="T72" fmla="*/ 621 w 724"/>
                <a:gd name="T73" fmla="*/ 0 h 143"/>
                <a:gd name="T74" fmla="*/ 644 w 724"/>
                <a:gd name="T75" fmla="*/ 0 h 143"/>
                <a:gd name="T76" fmla="*/ 671 w 724"/>
                <a:gd name="T77" fmla="*/ 3 h 143"/>
                <a:gd name="T78" fmla="*/ 696 w 724"/>
                <a:gd name="T79" fmla="*/ 13 h 143"/>
                <a:gd name="T80" fmla="*/ 711 w 724"/>
                <a:gd name="T81" fmla="*/ 26 h 143"/>
                <a:gd name="T82" fmla="*/ 720 w 724"/>
                <a:gd name="T83" fmla="*/ 38 h 143"/>
                <a:gd name="T84" fmla="*/ 724 w 724"/>
                <a:gd name="T85" fmla="*/ 44 h 143"/>
                <a:gd name="T86" fmla="*/ 722 w 724"/>
                <a:gd name="T87" fmla="*/ 49 h 143"/>
                <a:gd name="T88" fmla="*/ 715 w 724"/>
                <a:gd name="T89" fmla="*/ 53 h 143"/>
                <a:gd name="T90" fmla="*/ 707 w 724"/>
                <a:gd name="T91" fmla="*/ 57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4" h="143">
                  <a:moveTo>
                    <a:pt x="707" y="57"/>
                  </a:moveTo>
                  <a:lnTo>
                    <a:pt x="701" y="57"/>
                  </a:lnTo>
                  <a:lnTo>
                    <a:pt x="694" y="57"/>
                  </a:lnTo>
                  <a:lnTo>
                    <a:pt x="688" y="57"/>
                  </a:lnTo>
                  <a:lnTo>
                    <a:pt x="678" y="57"/>
                  </a:lnTo>
                  <a:lnTo>
                    <a:pt x="669" y="57"/>
                  </a:lnTo>
                  <a:lnTo>
                    <a:pt x="657" y="57"/>
                  </a:lnTo>
                  <a:lnTo>
                    <a:pt x="644" y="57"/>
                  </a:lnTo>
                  <a:lnTo>
                    <a:pt x="631" y="57"/>
                  </a:lnTo>
                  <a:lnTo>
                    <a:pt x="613" y="57"/>
                  </a:lnTo>
                  <a:lnTo>
                    <a:pt x="596" y="59"/>
                  </a:lnTo>
                  <a:lnTo>
                    <a:pt x="579" y="59"/>
                  </a:lnTo>
                  <a:lnTo>
                    <a:pt x="560" y="61"/>
                  </a:lnTo>
                  <a:lnTo>
                    <a:pt x="539" y="63"/>
                  </a:lnTo>
                  <a:lnTo>
                    <a:pt x="520" y="65"/>
                  </a:lnTo>
                  <a:lnTo>
                    <a:pt x="497" y="68"/>
                  </a:lnTo>
                  <a:lnTo>
                    <a:pt x="476" y="70"/>
                  </a:lnTo>
                  <a:lnTo>
                    <a:pt x="455" y="74"/>
                  </a:lnTo>
                  <a:lnTo>
                    <a:pt x="434" y="78"/>
                  </a:lnTo>
                  <a:lnTo>
                    <a:pt x="415" y="82"/>
                  </a:lnTo>
                  <a:lnTo>
                    <a:pt x="396" y="84"/>
                  </a:lnTo>
                  <a:lnTo>
                    <a:pt x="377" y="87"/>
                  </a:lnTo>
                  <a:lnTo>
                    <a:pt x="361" y="89"/>
                  </a:lnTo>
                  <a:lnTo>
                    <a:pt x="346" y="91"/>
                  </a:lnTo>
                  <a:lnTo>
                    <a:pt x="331" y="93"/>
                  </a:lnTo>
                  <a:lnTo>
                    <a:pt x="317" y="97"/>
                  </a:lnTo>
                  <a:lnTo>
                    <a:pt x="302" y="101"/>
                  </a:lnTo>
                  <a:lnTo>
                    <a:pt x="285" y="105"/>
                  </a:lnTo>
                  <a:lnTo>
                    <a:pt x="268" y="108"/>
                  </a:lnTo>
                  <a:lnTo>
                    <a:pt x="247" y="112"/>
                  </a:lnTo>
                  <a:lnTo>
                    <a:pt x="228" y="116"/>
                  </a:lnTo>
                  <a:lnTo>
                    <a:pt x="205" y="120"/>
                  </a:lnTo>
                  <a:lnTo>
                    <a:pt x="182" y="126"/>
                  </a:lnTo>
                  <a:lnTo>
                    <a:pt x="170" y="128"/>
                  </a:lnTo>
                  <a:lnTo>
                    <a:pt x="159" y="130"/>
                  </a:lnTo>
                  <a:lnTo>
                    <a:pt x="149" y="131"/>
                  </a:lnTo>
                  <a:lnTo>
                    <a:pt x="140" y="133"/>
                  </a:lnTo>
                  <a:lnTo>
                    <a:pt x="132" y="135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39"/>
                  </a:lnTo>
                  <a:lnTo>
                    <a:pt x="105" y="141"/>
                  </a:lnTo>
                  <a:lnTo>
                    <a:pt x="100" y="141"/>
                  </a:lnTo>
                  <a:lnTo>
                    <a:pt x="94" y="143"/>
                  </a:lnTo>
                  <a:lnTo>
                    <a:pt x="92" y="143"/>
                  </a:lnTo>
                  <a:lnTo>
                    <a:pt x="88" y="143"/>
                  </a:lnTo>
                  <a:lnTo>
                    <a:pt x="86" y="143"/>
                  </a:lnTo>
                  <a:lnTo>
                    <a:pt x="84" y="143"/>
                  </a:lnTo>
                  <a:lnTo>
                    <a:pt x="82" y="143"/>
                  </a:lnTo>
                  <a:lnTo>
                    <a:pt x="80" y="143"/>
                  </a:lnTo>
                  <a:lnTo>
                    <a:pt x="77" y="143"/>
                  </a:lnTo>
                  <a:lnTo>
                    <a:pt x="73" y="141"/>
                  </a:lnTo>
                  <a:lnTo>
                    <a:pt x="67" y="141"/>
                  </a:lnTo>
                  <a:lnTo>
                    <a:pt x="59" y="139"/>
                  </a:lnTo>
                  <a:lnTo>
                    <a:pt x="54" y="135"/>
                  </a:lnTo>
                  <a:lnTo>
                    <a:pt x="46" y="133"/>
                  </a:lnTo>
                  <a:lnTo>
                    <a:pt x="37" y="130"/>
                  </a:lnTo>
                  <a:lnTo>
                    <a:pt x="29" y="128"/>
                  </a:lnTo>
                  <a:lnTo>
                    <a:pt x="21" y="126"/>
                  </a:lnTo>
                  <a:lnTo>
                    <a:pt x="16" y="124"/>
                  </a:lnTo>
                  <a:lnTo>
                    <a:pt x="10" y="120"/>
                  </a:lnTo>
                  <a:lnTo>
                    <a:pt x="6" y="118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0" y="112"/>
                  </a:lnTo>
                  <a:lnTo>
                    <a:pt x="2" y="110"/>
                  </a:lnTo>
                  <a:lnTo>
                    <a:pt x="4" y="108"/>
                  </a:lnTo>
                  <a:lnTo>
                    <a:pt x="6" y="107"/>
                  </a:lnTo>
                  <a:lnTo>
                    <a:pt x="10" y="105"/>
                  </a:lnTo>
                  <a:lnTo>
                    <a:pt x="16" y="103"/>
                  </a:lnTo>
                  <a:lnTo>
                    <a:pt x="21" y="101"/>
                  </a:lnTo>
                  <a:lnTo>
                    <a:pt x="29" y="101"/>
                  </a:lnTo>
                  <a:lnTo>
                    <a:pt x="37" y="99"/>
                  </a:lnTo>
                  <a:lnTo>
                    <a:pt x="46" y="97"/>
                  </a:lnTo>
                  <a:lnTo>
                    <a:pt x="58" y="95"/>
                  </a:lnTo>
                  <a:lnTo>
                    <a:pt x="69" y="93"/>
                  </a:lnTo>
                  <a:lnTo>
                    <a:pt x="80" y="91"/>
                  </a:lnTo>
                  <a:lnTo>
                    <a:pt x="96" y="89"/>
                  </a:lnTo>
                  <a:lnTo>
                    <a:pt x="111" y="86"/>
                  </a:lnTo>
                  <a:lnTo>
                    <a:pt x="128" y="84"/>
                  </a:lnTo>
                  <a:lnTo>
                    <a:pt x="145" y="80"/>
                  </a:lnTo>
                  <a:lnTo>
                    <a:pt x="155" y="80"/>
                  </a:lnTo>
                  <a:lnTo>
                    <a:pt x="166" y="78"/>
                  </a:lnTo>
                  <a:lnTo>
                    <a:pt x="178" y="76"/>
                  </a:lnTo>
                  <a:lnTo>
                    <a:pt x="189" y="74"/>
                  </a:lnTo>
                  <a:lnTo>
                    <a:pt x="203" y="72"/>
                  </a:lnTo>
                  <a:lnTo>
                    <a:pt x="218" y="70"/>
                  </a:lnTo>
                  <a:lnTo>
                    <a:pt x="231" y="66"/>
                  </a:lnTo>
                  <a:lnTo>
                    <a:pt x="249" y="65"/>
                  </a:lnTo>
                  <a:lnTo>
                    <a:pt x="266" y="61"/>
                  </a:lnTo>
                  <a:lnTo>
                    <a:pt x="283" y="59"/>
                  </a:lnTo>
                  <a:lnTo>
                    <a:pt x="302" y="55"/>
                  </a:lnTo>
                  <a:lnTo>
                    <a:pt x="321" y="51"/>
                  </a:lnTo>
                  <a:lnTo>
                    <a:pt x="340" y="47"/>
                  </a:lnTo>
                  <a:lnTo>
                    <a:pt x="363" y="44"/>
                  </a:lnTo>
                  <a:lnTo>
                    <a:pt x="384" y="40"/>
                  </a:lnTo>
                  <a:lnTo>
                    <a:pt x="407" y="34"/>
                  </a:lnTo>
                  <a:lnTo>
                    <a:pt x="430" y="30"/>
                  </a:lnTo>
                  <a:lnTo>
                    <a:pt x="451" y="26"/>
                  </a:lnTo>
                  <a:lnTo>
                    <a:pt x="472" y="23"/>
                  </a:lnTo>
                  <a:lnTo>
                    <a:pt x="491" y="19"/>
                  </a:lnTo>
                  <a:lnTo>
                    <a:pt x="508" y="17"/>
                  </a:lnTo>
                  <a:lnTo>
                    <a:pt x="526" y="13"/>
                  </a:lnTo>
                  <a:lnTo>
                    <a:pt x="543" y="11"/>
                  </a:lnTo>
                  <a:lnTo>
                    <a:pt x="556" y="7"/>
                  </a:lnTo>
                  <a:lnTo>
                    <a:pt x="570" y="5"/>
                  </a:lnTo>
                  <a:lnTo>
                    <a:pt x="583" y="3"/>
                  </a:lnTo>
                  <a:lnTo>
                    <a:pt x="594" y="2"/>
                  </a:lnTo>
                  <a:lnTo>
                    <a:pt x="604" y="2"/>
                  </a:lnTo>
                  <a:lnTo>
                    <a:pt x="613" y="0"/>
                  </a:lnTo>
                  <a:lnTo>
                    <a:pt x="621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4" y="0"/>
                  </a:lnTo>
                  <a:lnTo>
                    <a:pt x="663" y="2"/>
                  </a:lnTo>
                  <a:lnTo>
                    <a:pt x="671" y="3"/>
                  </a:lnTo>
                  <a:lnTo>
                    <a:pt x="680" y="5"/>
                  </a:lnTo>
                  <a:lnTo>
                    <a:pt x="688" y="7"/>
                  </a:lnTo>
                  <a:lnTo>
                    <a:pt x="696" y="13"/>
                  </a:lnTo>
                  <a:lnTo>
                    <a:pt x="701" y="17"/>
                  </a:lnTo>
                  <a:lnTo>
                    <a:pt x="707" y="23"/>
                  </a:lnTo>
                  <a:lnTo>
                    <a:pt x="711" y="26"/>
                  </a:lnTo>
                  <a:lnTo>
                    <a:pt x="715" y="30"/>
                  </a:lnTo>
                  <a:lnTo>
                    <a:pt x="719" y="34"/>
                  </a:lnTo>
                  <a:lnTo>
                    <a:pt x="720" y="38"/>
                  </a:lnTo>
                  <a:lnTo>
                    <a:pt x="722" y="40"/>
                  </a:lnTo>
                  <a:lnTo>
                    <a:pt x="724" y="42"/>
                  </a:lnTo>
                  <a:lnTo>
                    <a:pt x="724" y="44"/>
                  </a:lnTo>
                  <a:lnTo>
                    <a:pt x="724" y="45"/>
                  </a:lnTo>
                  <a:lnTo>
                    <a:pt x="724" y="47"/>
                  </a:lnTo>
                  <a:lnTo>
                    <a:pt x="722" y="49"/>
                  </a:lnTo>
                  <a:lnTo>
                    <a:pt x="720" y="51"/>
                  </a:lnTo>
                  <a:lnTo>
                    <a:pt x="719" y="53"/>
                  </a:lnTo>
                  <a:lnTo>
                    <a:pt x="715" y="53"/>
                  </a:lnTo>
                  <a:lnTo>
                    <a:pt x="711" y="55"/>
                  </a:lnTo>
                  <a:lnTo>
                    <a:pt x="707" y="57"/>
                  </a:lnTo>
                  <a:lnTo>
                    <a:pt x="707" y="57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3951288" y="1463675"/>
              <a:ext cx="138113" cy="412750"/>
            </a:xfrm>
            <a:custGeom>
              <a:gdLst>
                <a:gd name="T0" fmla="*/ 19 w 176"/>
                <a:gd name="T1" fmla="*/ 424 h 519"/>
                <a:gd name="T2" fmla="*/ 2 w 176"/>
                <a:gd name="T3" fmla="*/ 411 h 519"/>
                <a:gd name="T4" fmla="*/ 0 w 176"/>
                <a:gd name="T5" fmla="*/ 401 h 519"/>
                <a:gd name="T6" fmla="*/ 6 w 176"/>
                <a:gd name="T7" fmla="*/ 399 h 519"/>
                <a:gd name="T8" fmla="*/ 25 w 176"/>
                <a:gd name="T9" fmla="*/ 399 h 519"/>
                <a:gd name="T10" fmla="*/ 55 w 176"/>
                <a:gd name="T11" fmla="*/ 403 h 519"/>
                <a:gd name="T12" fmla="*/ 80 w 176"/>
                <a:gd name="T13" fmla="*/ 405 h 519"/>
                <a:gd name="T14" fmla="*/ 96 w 176"/>
                <a:gd name="T15" fmla="*/ 399 h 519"/>
                <a:gd name="T16" fmla="*/ 101 w 176"/>
                <a:gd name="T17" fmla="*/ 390 h 519"/>
                <a:gd name="T18" fmla="*/ 103 w 176"/>
                <a:gd name="T19" fmla="*/ 370 h 519"/>
                <a:gd name="T20" fmla="*/ 105 w 176"/>
                <a:gd name="T21" fmla="*/ 342 h 519"/>
                <a:gd name="T22" fmla="*/ 107 w 176"/>
                <a:gd name="T23" fmla="*/ 302 h 519"/>
                <a:gd name="T24" fmla="*/ 109 w 176"/>
                <a:gd name="T25" fmla="*/ 252 h 519"/>
                <a:gd name="T26" fmla="*/ 109 w 176"/>
                <a:gd name="T27" fmla="*/ 191 h 519"/>
                <a:gd name="T28" fmla="*/ 107 w 176"/>
                <a:gd name="T29" fmla="*/ 139 h 519"/>
                <a:gd name="T30" fmla="*/ 105 w 176"/>
                <a:gd name="T31" fmla="*/ 97 h 519"/>
                <a:gd name="T32" fmla="*/ 103 w 176"/>
                <a:gd name="T33" fmla="*/ 65 h 519"/>
                <a:gd name="T34" fmla="*/ 99 w 176"/>
                <a:gd name="T35" fmla="*/ 44 h 519"/>
                <a:gd name="T36" fmla="*/ 96 w 176"/>
                <a:gd name="T37" fmla="*/ 30 h 519"/>
                <a:gd name="T38" fmla="*/ 84 w 176"/>
                <a:gd name="T39" fmla="*/ 21 h 519"/>
                <a:gd name="T40" fmla="*/ 80 w 176"/>
                <a:gd name="T41" fmla="*/ 9 h 519"/>
                <a:gd name="T42" fmla="*/ 84 w 176"/>
                <a:gd name="T43" fmla="*/ 2 h 519"/>
                <a:gd name="T44" fmla="*/ 96 w 176"/>
                <a:gd name="T45" fmla="*/ 0 h 519"/>
                <a:gd name="T46" fmla="*/ 117 w 176"/>
                <a:gd name="T47" fmla="*/ 2 h 519"/>
                <a:gd name="T48" fmla="*/ 143 w 176"/>
                <a:gd name="T49" fmla="*/ 9 h 519"/>
                <a:gd name="T50" fmla="*/ 162 w 176"/>
                <a:gd name="T51" fmla="*/ 19 h 519"/>
                <a:gd name="T52" fmla="*/ 172 w 176"/>
                <a:gd name="T53" fmla="*/ 27 h 519"/>
                <a:gd name="T54" fmla="*/ 174 w 176"/>
                <a:gd name="T55" fmla="*/ 46 h 519"/>
                <a:gd name="T56" fmla="*/ 170 w 176"/>
                <a:gd name="T57" fmla="*/ 61 h 519"/>
                <a:gd name="T58" fmla="*/ 168 w 176"/>
                <a:gd name="T59" fmla="*/ 82 h 519"/>
                <a:gd name="T60" fmla="*/ 166 w 176"/>
                <a:gd name="T61" fmla="*/ 114 h 519"/>
                <a:gd name="T62" fmla="*/ 164 w 176"/>
                <a:gd name="T63" fmla="*/ 160 h 519"/>
                <a:gd name="T64" fmla="*/ 162 w 176"/>
                <a:gd name="T65" fmla="*/ 220 h 519"/>
                <a:gd name="T66" fmla="*/ 162 w 176"/>
                <a:gd name="T67" fmla="*/ 290 h 519"/>
                <a:gd name="T68" fmla="*/ 162 w 176"/>
                <a:gd name="T69" fmla="*/ 355 h 519"/>
                <a:gd name="T70" fmla="*/ 161 w 176"/>
                <a:gd name="T71" fmla="*/ 409 h 519"/>
                <a:gd name="T72" fmla="*/ 157 w 176"/>
                <a:gd name="T73" fmla="*/ 449 h 519"/>
                <a:gd name="T74" fmla="*/ 151 w 176"/>
                <a:gd name="T75" fmla="*/ 475 h 519"/>
                <a:gd name="T76" fmla="*/ 145 w 176"/>
                <a:gd name="T77" fmla="*/ 493 h 519"/>
                <a:gd name="T78" fmla="*/ 130 w 176"/>
                <a:gd name="T79" fmla="*/ 508 h 519"/>
                <a:gd name="T80" fmla="*/ 117 w 176"/>
                <a:gd name="T81" fmla="*/ 518 h 519"/>
                <a:gd name="T82" fmla="*/ 103 w 176"/>
                <a:gd name="T83" fmla="*/ 519 h 519"/>
                <a:gd name="T84" fmla="*/ 94 w 176"/>
                <a:gd name="T85" fmla="*/ 512 h 519"/>
                <a:gd name="T86" fmla="*/ 88 w 176"/>
                <a:gd name="T87" fmla="*/ 498 h 519"/>
                <a:gd name="T88" fmla="*/ 80 w 176"/>
                <a:gd name="T89" fmla="*/ 479 h 519"/>
                <a:gd name="T90" fmla="*/ 65 w 176"/>
                <a:gd name="T91" fmla="*/ 458 h 519"/>
                <a:gd name="T92" fmla="*/ 36 w 176"/>
                <a:gd name="T93" fmla="*/ 437 h 5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519">
                  <a:moveTo>
                    <a:pt x="36" y="437"/>
                  </a:moveTo>
                  <a:lnTo>
                    <a:pt x="27" y="432"/>
                  </a:lnTo>
                  <a:lnTo>
                    <a:pt x="19" y="424"/>
                  </a:lnTo>
                  <a:lnTo>
                    <a:pt x="11" y="420"/>
                  </a:lnTo>
                  <a:lnTo>
                    <a:pt x="6" y="414"/>
                  </a:lnTo>
                  <a:lnTo>
                    <a:pt x="2" y="411"/>
                  </a:lnTo>
                  <a:lnTo>
                    <a:pt x="0" y="407"/>
                  </a:lnTo>
                  <a:lnTo>
                    <a:pt x="0" y="403"/>
                  </a:lnTo>
                  <a:lnTo>
                    <a:pt x="0" y="401"/>
                  </a:lnTo>
                  <a:lnTo>
                    <a:pt x="0" y="399"/>
                  </a:lnTo>
                  <a:lnTo>
                    <a:pt x="2" y="399"/>
                  </a:lnTo>
                  <a:lnTo>
                    <a:pt x="6" y="399"/>
                  </a:lnTo>
                  <a:lnTo>
                    <a:pt x="11" y="397"/>
                  </a:lnTo>
                  <a:lnTo>
                    <a:pt x="17" y="399"/>
                  </a:lnTo>
                  <a:lnTo>
                    <a:pt x="25" y="399"/>
                  </a:lnTo>
                  <a:lnTo>
                    <a:pt x="34" y="399"/>
                  </a:lnTo>
                  <a:lnTo>
                    <a:pt x="46" y="401"/>
                  </a:lnTo>
                  <a:lnTo>
                    <a:pt x="55" y="403"/>
                  </a:lnTo>
                  <a:lnTo>
                    <a:pt x="63" y="405"/>
                  </a:lnTo>
                  <a:lnTo>
                    <a:pt x="73" y="405"/>
                  </a:lnTo>
                  <a:lnTo>
                    <a:pt x="80" y="405"/>
                  </a:lnTo>
                  <a:lnTo>
                    <a:pt x="86" y="403"/>
                  </a:lnTo>
                  <a:lnTo>
                    <a:pt x="92" y="403"/>
                  </a:lnTo>
                  <a:lnTo>
                    <a:pt x="96" y="399"/>
                  </a:lnTo>
                  <a:lnTo>
                    <a:pt x="99" y="397"/>
                  </a:lnTo>
                  <a:lnTo>
                    <a:pt x="101" y="393"/>
                  </a:lnTo>
                  <a:lnTo>
                    <a:pt x="101" y="390"/>
                  </a:lnTo>
                  <a:lnTo>
                    <a:pt x="101" y="384"/>
                  </a:lnTo>
                  <a:lnTo>
                    <a:pt x="103" y="378"/>
                  </a:lnTo>
                  <a:lnTo>
                    <a:pt x="103" y="370"/>
                  </a:lnTo>
                  <a:lnTo>
                    <a:pt x="105" y="363"/>
                  </a:lnTo>
                  <a:lnTo>
                    <a:pt x="105" y="353"/>
                  </a:lnTo>
                  <a:lnTo>
                    <a:pt x="105" y="342"/>
                  </a:lnTo>
                  <a:lnTo>
                    <a:pt x="107" y="330"/>
                  </a:lnTo>
                  <a:lnTo>
                    <a:pt x="107" y="317"/>
                  </a:lnTo>
                  <a:lnTo>
                    <a:pt x="107" y="302"/>
                  </a:lnTo>
                  <a:lnTo>
                    <a:pt x="107" y="286"/>
                  </a:lnTo>
                  <a:lnTo>
                    <a:pt x="109" y="269"/>
                  </a:lnTo>
                  <a:lnTo>
                    <a:pt x="109" y="252"/>
                  </a:lnTo>
                  <a:lnTo>
                    <a:pt x="109" y="231"/>
                  </a:lnTo>
                  <a:lnTo>
                    <a:pt x="109" y="212"/>
                  </a:lnTo>
                  <a:lnTo>
                    <a:pt x="109" y="191"/>
                  </a:lnTo>
                  <a:lnTo>
                    <a:pt x="109" y="174"/>
                  </a:lnTo>
                  <a:lnTo>
                    <a:pt x="109" y="155"/>
                  </a:lnTo>
                  <a:lnTo>
                    <a:pt x="107" y="139"/>
                  </a:lnTo>
                  <a:lnTo>
                    <a:pt x="107" y="124"/>
                  </a:lnTo>
                  <a:lnTo>
                    <a:pt x="107" y="111"/>
                  </a:lnTo>
                  <a:lnTo>
                    <a:pt x="105" y="97"/>
                  </a:lnTo>
                  <a:lnTo>
                    <a:pt x="105" y="86"/>
                  </a:lnTo>
                  <a:lnTo>
                    <a:pt x="105" y="74"/>
                  </a:lnTo>
                  <a:lnTo>
                    <a:pt x="103" y="65"/>
                  </a:lnTo>
                  <a:lnTo>
                    <a:pt x="101" y="57"/>
                  </a:lnTo>
                  <a:lnTo>
                    <a:pt x="101" y="49"/>
                  </a:lnTo>
                  <a:lnTo>
                    <a:pt x="99" y="44"/>
                  </a:lnTo>
                  <a:lnTo>
                    <a:pt x="97" y="38"/>
                  </a:lnTo>
                  <a:lnTo>
                    <a:pt x="97" y="34"/>
                  </a:lnTo>
                  <a:lnTo>
                    <a:pt x="96" y="30"/>
                  </a:lnTo>
                  <a:lnTo>
                    <a:pt x="90" y="27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7" y="2"/>
                  </a:lnTo>
                  <a:lnTo>
                    <a:pt x="126" y="4"/>
                  </a:lnTo>
                  <a:lnTo>
                    <a:pt x="136" y="7"/>
                  </a:lnTo>
                  <a:lnTo>
                    <a:pt x="143" y="9"/>
                  </a:lnTo>
                  <a:lnTo>
                    <a:pt x="149" y="13"/>
                  </a:lnTo>
                  <a:lnTo>
                    <a:pt x="157" y="17"/>
                  </a:lnTo>
                  <a:lnTo>
                    <a:pt x="162" y="19"/>
                  </a:lnTo>
                  <a:lnTo>
                    <a:pt x="166" y="21"/>
                  </a:lnTo>
                  <a:lnTo>
                    <a:pt x="170" y="25"/>
                  </a:lnTo>
                  <a:lnTo>
                    <a:pt x="172" y="27"/>
                  </a:lnTo>
                  <a:lnTo>
                    <a:pt x="174" y="32"/>
                  </a:lnTo>
                  <a:lnTo>
                    <a:pt x="176" y="40"/>
                  </a:lnTo>
                  <a:lnTo>
                    <a:pt x="174" y="46"/>
                  </a:lnTo>
                  <a:lnTo>
                    <a:pt x="172" y="53"/>
                  </a:lnTo>
                  <a:lnTo>
                    <a:pt x="172" y="57"/>
                  </a:lnTo>
                  <a:lnTo>
                    <a:pt x="170" y="61"/>
                  </a:lnTo>
                  <a:lnTo>
                    <a:pt x="170" y="67"/>
                  </a:lnTo>
                  <a:lnTo>
                    <a:pt x="168" y="74"/>
                  </a:lnTo>
                  <a:lnTo>
                    <a:pt x="168" y="82"/>
                  </a:lnTo>
                  <a:lnTo>
                    <a:pt x="168" y="92"/>
                  </a:lnTo>
                  <a:lnTo>
                    <a:pt x="166" y="103"/>
                  </a:lnTo>
                  <a:lnTo>
                    <a:pt x="166" y="114"/>
                  </a:lnTo>
                  <a:lnTo>
                    <a:pt x="164" y="130"/>
                  </a:lnTo>
                  <a:lnTo>
                    <a:pt x="164" y="145"/>
                  </a:lnTo>
                  <a:lnTo>
                    <a:pt x="164" y="160"/>
                  </a:lnTo>
                  <a:lnTo>
                    <a:pt x="164" y="179"/>
                  </a:lnTo>
                  <a:lnTo>
                    <a:pt x="164" y="198"/>
                  </a:lnTo>
                  <a:lnTo>
                    <a:pt x="162" y="220"/>
                  </a:lnTo>
                  <a:lnTo>
                    <a:pt x="162" y="242"/>
                  </a:lnTo>
                  <a:lnTo>
                    <a:pt x="162" y="265"/>
                  </a:lnTo>
                  <a:lnTo>
                    <a:pt x="162" y="290"/>
                  </a:lnTo>
                  <a:lnTo>
                    <a:pt x="162" y="313"/>
                  </a:lnTo>
                  <a:lnTo>
                    <a:pt x="162" y="336"/>
                  </a:lnTo>
                  <a:lnTo>
                    <a:pt x="162" y="355"/>
                  </a:lnTo>
                  <a:lnTo>
                    <a:pt x="161" y="374"/>
                  </a:lnTo>
                  <a:lnTo>
                    <a:pt x="161" y="391"/>
                  </a:lnTo>
                  <a:lnTo>
                    <a:pt x="161" y="409"/>
                  </a:lnTo>
                  <a:lnTo>
                    <a:pt x="159" y="422"/>
                  </a:lnTo>
                  <a:lnTo>
                    <a:pt x="159" y="435"/>
                  </a:lnTo>
                  <a:lnTo>
                    <a:pt x="157" y="449"/>
                  </a:lnTo>
                  <a:lnTo>
                    <a:pt x="155" y="458"/>
                  </a:lnTo>
                  <a:lnTo>
                    <a:pt x="153" y="468"/>
                  </a:lnTo>
                  <a:lnTo>
                    <a:pt x="151" y="475"/>
                  </a:lnTo>
                  <a:lnTo>
                    <a:pt x="149" y="483"/>
                  </a:lnTo>
                  <a:lnTo>
                    <a:pt x="147" y="487"/>
                  </a:lnTo>
                  <a:lnTo>
                    <a:pt x="145" y="493"/>
                  </a:lnTo>
                  <a:lnTo>
                    <a:pt x="139" y="498"/>
                  </a:lnTo>
                  <a:lnTo>
                    <a:pt x="136" y="504"/>
                  </a:lnTo>
                  <a:lnTo>
                    <a:pt x="130" y="508"/>
                  </a:lnTo>
                  <a:lnTo>
                    <a:pt x="124" y="512"/>
                  </a:lnTo>
                  <a:lnTo>
                    <a:pt x="120" y="516"/>
                  </a:lnTo>
                  <a:lnTo>
                    <a:pt x="117" y="518"/>
                  </a:lnTo>
                  <a:lnTo>
                    <a:pt x="113" y="519"/>
                  </a:lnTo>
                  <a:lnTo>
                    <a:pt x="109" y="519"/>
                  </a:lnTo>
                  <a:lnTo>
                    <a:pt x="103" y="519"/>
                  </a:lnTo>
                  <a:lnTo>
                    <a:pt x="99" y="518"/>
                  </a:lnTo>
                  <a:lnTo>
                    <a:pt x="97" y="516"/>
                  </a:lnTo>
                  <a:lnTo>
                    <a:pt x="94" y="512"/>
                  </a:lnTo>
                  <a:lnTo>
                    <a:pt x="92" y="508"/>
                  </a:lnTo>
                  <a:lnTo>
                    <a:pt x="90" y="504"/>
                  </a:lnTo>
                  <a:lnTo>
                    <a:pt x="88" y="498"/>
                  </a:lnTo>
                  <a:lnTo>
                    <a:pt x="86" y="493"/>
                  </a:lnTo>
                  <a:lnTo>
                    <a:pt x="84" y="485"/>
                  </a:lnTo>
                  <a:lnTo>
                    <a:pt x="80" y="479"/>
                  </a:lnTo>
                  <a:lnTo>
                    <a:pt x="76" y="472"/>
                  </a:lnTo>
                  <a:lnTo>
                    <a:pt x="71" y="464"/>
                  </a:lnTo>
                  <a:lnTo>
                    <a:pt x="65" y="458"/>
                  </a:lnTo>
                  <a:lnTo>
                    <a:pt x="57" y="451"/>
                  </a:lnTo>
                  <a:lnTo>
                    <a:pt x="48" y="445"/>
                  </a:lnTo>
                  <a:lnTo>
                    <a:pt x="36" y="437"/>
                  </a:lnTo>
                  <a:lnTo>
                    <a:pt x="36" y="437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4113213" y="1501775"/>
              <a:ext cx="123825" cy="133350"/>
            </a:xfrm>
            <a:custGeom>
              <a:gdLst>
                <a:gd name="T0" fmla="*/ 157 w 157"/>
                <a:gd name="T1" fmla="*/ 47 h 168"/>
                <a:gd name="T2" fmla="*/ 155 w 157"/>
                <a:gd name="T3" fmla="*/ 53 h 168"/>
                <a:gd name="T4" fmla="*/ 151 w 157"/>
                <a:gd name="T5" fmla="*/ 59 h 168"/>
                <a:gd name="T6" fmla="*/ 144 w 157"/>
                <a:gd name="T7" fmla="*/ 65 h 168"/>
                <a:gd name="T8" fmla="*/ 136 w 157"/>
                <a:gd name="T9" fmla="*/ 74 h 168"/>
                <a:gd name="T10" fmla="*/ 125 w 157"/>
                <a:gd name="T11" fmla="*/ 84 h 168"/>
                <a:gd name="T12" fmla="*/ 111 w 157"/>
                <a:gd name="T13" fmla="*/ 95 h 168"/>
                <a:gd name="T14" fmla="*/ 94 w 157"/>
                <a:gd name="T15" fmla="*/ 107 h 168"/>
                <a:gd name="T16" fmla="*/ 77 w 157"/>
                <a:gd name="T17" fmla="*/ 122 h 168"/>
                <a:gd name="T18" fmla="*/ 60 w 157"/>
                <a:gd name="T19" fmla="*/ 135 h 168"/>
                <a:gd name="T20" fmla="*/ 46 w 157"/>
                <a:gd name="T21" fmla="*/ 145 h 168"/>
                <a:gd name="T22" fmla="*/ 33 w 157"/>
                <a:gd name="T23" fmla="*/ 154 h 168"/>
                <a:gd name="T24" fmla="*/ 23 w 157"/>
                <a:gd name="T25" fmla="*/ 162 h 168"/>
                <a:gd name="T26" fmla="*/ 16 w 157"/>
                <a:gd name="T27" fmla="*/ 166 h 168"/>
                <a:gd name="T28" fmla="*/ 10 w 157"/>
                <a:gd name="T29" fmla="*/ 168 h 168"/>
                <a:gd name="T30" fmla="*/ 6 w 157"/>
                <a:gd name="T31" fmla="*/ 168 h 168"/>
                <a:gd name="T32" fmla="*/ 2 w 157"/>
                <a:gd name="T33" fmla="*/ 166 h 168"/>
                <a:gd name="T34" fmla="*/ 0 w 157"/>
                <a:gd name="T35" fmla="*/ 158 h 168"/>
                <a:gd name="T36" fmla="*/ 4 w 157"/>
                <a:gd name="T37" fmla="*/ 149 h 168"/>
                <a:gd name="T38" fmla="*/ 14 w 157"/>
                <a:gd name="T39" fmla="*/ 135 h 168"/>
                <a:gd name="T40" fmla="*/ 39 w 157"/>
                <a:gd name="T41" fmla="*/ 110 h 168"/>
                <a:gd name="T42" fmla="*/ 65 w 157"/>
                <a:gd name="T43" fmla="*/ 76 h 168"/>
                <a:gd name="T44" fmla="*/ 77 w 157"/>
                <a:gd name="T45" fmla="*/ 59 h 168"/>
                <a:gd name="T46" fmla="*/ 85 w 157"/>
                <a:gd name="T47" fmla="*/ 44 h 168"/>
                <a:gd name="T48" fmla="*/ 88 w 157"/>
                <a:gd name="T49" fmla="*/ 32 h 168"/>
                <a:gd name="T50" fmla="*/ 88 w 157"/>
                <a:gd name="T51" fmla="*/ 23 h 168"/>
                <a:gd name="T52" fmla="*/ 86 w 157"/>
                <a:gd name="T53" fmla="*/ 15 h 168"/>
                <a:gd name="T54" fmla="*/ 83 w 157"/>
                <a:gd name="T55" fmla="*/ 11 h 168"/>
                <a:gd name="T56" fmla="*/ 83 w 157"/>
                <a:gd name="T57" fmla="*/ 7 h 168"/>
                <a:gd name="T58" fmla="*/ 85 w 157"/>
                <a:gd name="T59" fmla="*/ 3 h 168"/>
                <a:gd name="T60" fmla="*/ 90 w 157"/>
                <a:gd name="T61" fmla="*/ 1 h 168"/>
                <a:gd name="T62" fmla="*/ 96 w 157"/>
                <a:gd name="T63" fmla="*/ 0 h 168"/>
                <a:gd name="T64" fmla="*/ 104 w 157"/>
                <a:gd name="T65" fmla="*/ 0 h 168"/>
                <a:gd name="T66" fmla="*/ 115 w 157"/>
                <a:gd name="T67" fmla="*/ 3 h 168"/>
                <a:gd name="T68" fmla="*/ 130 w 157"/>
                <a:gd name="T69" fmla="*/ 9 h 168"/>
                <a:gd name="T70" fmla="*/ 142 w 157"/>
                <a:gd name="T71" fmla="*/ 19 h 168"/>
                <a:gd name="T72" fmla="*/ 151 w 157"/>
                <a:gd name="T73" fmla="*/ 28 h 168"/>
                <a:gd name="T74" fmla="*/ 157 w 157"/>
                <a:gd name="T75" fmla="*/ 36 h 168"/>
                <a:gd name="T76" fmla="*/ 157 w 157"/>
                <a:gd name="T77" fmla="*/ 45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68">
                  <a:moveTo>
                    <a:pt x="157" y="45"/>
                  </a:moveTo>
                  <a:lnTo>
                    <a:pt x="157" y="47"/>
                  </a:lnTo>
                  <a:lnTo>
                    <a:pt x="157" y="49"/>
                  </a:lnTo>
                  <a:lnTo>
                    <a:pt x="155" y="53"/>
                  </a:lnTo>
                  <a:lnTo>
                    <a:pt x="153" y="55"/>
                  </a:lnTo>
                  <a:lnTo>
                    <a:pt x="151" y="59"/>
                  </a:lnTo>
                  <a:lnTo>
                    <a:pt x="148" y="61"/>
                  </a:lnTo>
                  <a:lnTo>
                    <a:pt x="144" y="65"/>
                  </a:lnTo>
                  <a:lnTo>
                    <a:pt x="140" y="70"/>
                  </a:lnTo>
                  <a:lnTo>
                    <a:pt x="136" y="74"/>
                  </a:lnTo>
                  <a:lnTo>
                    <a:pt x="130" y="78"/>
                  </a:lnTo>
                  <a:lnTo>
                    <a:pt x="125" y="84"/>
                  </a:lnTo>
                  <a:lnTo>
                    <a:pt x="117" y="89"/>
                  </a:lnTo>
                  <a:lnTo>
                    <a:pt x="111" y="95"/>
                  </a:lnTo>
                  <a:lnTo>
                    <a:pt x="104" y="101"/>
                  </a:lnTo>
                  <a:lnTo>
                    <a:pt x="94" y="107"/>
                  </a:lnTo>
                  <a:lnTo>
                    <a:pt x="86" y="114"/>
                  </a:lnTo>
                  <a:lnTo>
                    <a:pt x="77" y="122"/>
                  </a:lnTo>
                  <a:lnTo>
                    <a:pt x="67" y="128"/>
                  </a:lnTo>
                  <a:lnTo>
                    <a:pt x="60" y="135"/>
                  </a:lnTo>
                  <a:lnTo>
                    <a:pt x="52" y="141"/>
                  </a:lnTo>
                  <a:lnTo>
                    <a:pt x="46" y="145"/>
                  </a:lnTo>
                  <a:lnTo>
                    <a:pt x="39" y="150"/>
                  </a:lnTo>
                  <a:lnTo>
                    <a:pt x="33" y="154"/>
                  </a:lnTo>
                  <a:lnTo>
                    <a:pt x="27" y="158"/>
                  </a:lnTo>
                  <a:lnTo>
                    <a:pt x="23" y="162"/>
                  </a:lnTo>
                  <a:lnTo>
                    <a:pt x="20" y="164"/>
                  </a:lnTo>
                  <a:lnTo>
                    <a:pt x="16" y="166"/>
                  </a:lnTo>
                  <a:lnTo>
                    <a:pt x="12" y="168"/>
                  </a:lnTo>
                  <a:lnTo>
                    <a:pt x="10" y="168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2" y="154"/>
                  </a:lnTo>
                  <a:lnTo>
                    <a:pt x="4" y="149"/>
                  </a:lnTo>
                  <a:lnTo>
                    <a:pt x="8" y="143"/>
                  </a:lnTo>
                  <a:lnTo>
                    <a:pt x="14" y="135"/>
                  </a:lnTo>
                  <a:lnTo>
                    <a:pt x="21" y="128"/>
                  </a:lnTo>
                  <a:lnTo>
                    <a:pt x="39" y="110"/>
                  </a:lnTo>
                  <a:lnTo>
                    <a:pt x="52" y="93"/>
                  </a:lnTo>
                  <a:lnTo>
                    <a:pt x="65" y="76"/>
                  </a:lnTo>
                  <a:lnTo>
                    <a:pt x="71" y="68"/>
                  </a:lnTo>
                  <a:lnTo>
                    <a:pt x="77" y="59"/>
                  </a:lnTo>
                  <a:lnTo>
                    <a:pt x="81" y="51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88" y="32"/>
                  </a:lnTo>
                  <a:lnTo>
                    <a:pt x="88" y="26"/>
                  </a:lnTo>
                  <a:lnTo>
                    <a:pt x="88" y="23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5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6" y="1"/>
                  </a:lnTo>
                  <a:lnTo>
                    <a:pt x="90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9" y="1"/>
                  </a:lnTo>
                  <a:lnTo>
                    <a:pt x="115" y="3"/>
                  </a:lnTo>
                  <a:lnTo>
                    <a:pt x="123" y="7"/>
                  </a:lnTo>
                  <a:lnTo>
                    <a:pt x="130" y="9"/>
                  </a:lnTo>
                  <a:lnTo>
                    <a:pt x="138" y="15"/>
                  </a:lnTo>
                  <a:lnTo>
                    <a:pt x="142" y="19"/>
                  </a:lnTo>
                  <a:lnTo>
                    <a:pt x="148" y="24"/>
                  </a:lnTo>
                  <a:lnTo>
                    <a:pt x="151" y="28"/>
                  </a:lnTo>
                  <a:lnTo>
                    <a:pt x="153" y="32"/>
                  </a:lnTo>
                  <a:lnTo>
                    <a:pt x="157" y="36"/>
                  </a:lnTo>
                  <a:lnTo>
                    <a:pt x="157" y="42"/>
                  </a:lnTo>
                  <a:lnTo>
                    <a:pt x="157" y="45"/>
                  </a:lnTo>
                  <a:lnTo>
                    <a:pt x="157" y="4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122738" y="1671638"/>
              <a:ext cx="188913" cy="114300"/>
            </a:xfrm>
            <a:custGeom>
              <a:gdLst>
                <a:gd name="T0" fmla="*/ 51 w 237"/>
                <a:gd name="T1" fmla="*/ 49 h 145"/>
                <a:gd name="T2" fmla="*/ 38 w 237"/>
                <a:gd name="T3" fmla="*/ 42 h 145"/>
                <a:gd name="T4" fmla="*/ 27 w 237"/>
                <a:gd name="T5" fmla="*/ 34 h 145"/>
                <a:gd name="T6" fmla="*/ 17 w 237"/>
                <a:gd name="T7" fmla="*/ 26 h 145"/>
                <a:gd name="T8" fmla="*/ 7 w 237"/>
                <a:gd name="T9" fmla="*/ 19 h 145"/>
                <a:gd name="T10" fmla="*/ 0 w 237"/>
                <a:gd name="T11" fmla="*/ 11 h 145"/>
                <a:gd name="T12" fmla="*/ 0 w 237"/>
                <a:gd name="T13" fmla="*/ 7 h 145"/>
                <a:gd name="T14" fmla="*/ 2 w 237"/>
                <a:gd name="T15" fmla="*/ 3 h 145"/>
                <a:gd name="T16" fmla="*/ 6 w 237"/>
                <a:gd name="T17" fmla="*/ 1 h 145"/>
                <a:gd name="T18" fmla="*/ 13 w 237"/>
                <a:gd name="T19" fmla="*/ 0 h 145"/>
                <a:gd name="T20" fmla="*/ 28 w 237"/>
                <a:gd name="T21" fmla="*/ 0 h 145"/>
                <a:gd name="T22" fmla="*/ 55 w 237"/>
                <a:gd name="T23" fmla="*/ 1 h 145"/>
                <a:gd name="T24" fmla="*/ 80 w 237"/>
                <a:gd name="T25" fmla="*/ 5 h 145"/>
                <a:gd name="T26" fmla="*/ 99 w 237"/>
                <a:gd name="T27" fmla="*/ 13 h 145"/>
                <a:gd name="T28" fmla="*/ 122 w 237"/>
                <a:gd name="T29" fmla="*/ 21 h 145"/>
                <a:gd name="T30" fmla="*/ 147 w 237"/>
                <a:gd name="T31" fmla="*/ 30 h 145"/>
                <a:gd name="T32" fmla="*/ 176 w 237"/>
                <a:gd name="T33" fmla="*/ 42 h 145"/>
                <a:gd name="T34" fmla="*/ 197 w 237"/>
                <a:gd name="T35" fmla="*/ 53 h 145"/>
                <a:gd name="T36" fmla="*/ 214 w 237"/>
                <a:gd name="T37" fmla="*/ 66 h 145"/>
                <a:gd name="T38" fmla="*/ 225 w 237"/>
                <a:gd name="T39" fmla="*/ 82 h 145"/>
                <a:gd name="T40" fmla="*/ 231 w 237"/>
                <a:gd name="T41" fmla="*/ 97 h 145"/>
                <a:gd name="T42" fmla="*/ 235 w 237"/>
                <a:gd name="T43" fmla="*/ 112 h 145"/>
                <a:gd name="T44" fmla="*/ 237 w 237"/>
                <a:gd name="T45" fmla="*/ 122 h 145"/>
                <a:gd name="T46" fmla="*/ 237 w 237"/>
                <a:gd name="T47" fmla="*/ 131 h 145"/>
                <a:gd name="T48" fmla="*/ 231 w 237"/>
                <a:gd name="T49" fmla="*/ 139 h 145"/>
                <a:gd name="T50" fmla="*/ 223 w 237"/>
                <a:gd name="T51" fmla="*/ 143 h 145"/>
                <a:gd name="T52" fmla="*/ 216 w 237"/>
                <a:gd name="T53" fmla="*/ 143 h 145"/>
                <a:gd name="T54" fmla="*/ 206 w 237"/>
                <a:gd name="T55" fmla="*/ 143 h 145"/>
                <a:gd name="T56" fmla="*/ 195 w 237"/>
                <a:gd name="T57" fmla="*/ 141 h 145"/>
                <a:gd name="T58" fmla="*/ 181 w 237"/>
                <a:gd name="T59" fmla="*/ 133 h 145"/>
                <a:gd name="T60" fmla="*/ 166 w 237"/>
                <a:gd name="T61" fmla="*/ 124 h 145"/>
                <a:gd name="T62" fmla="*/ 149 w 237"/>
                <a:gd name="T63" fmla="*/ 110 h 145"/>
                <a:gd name="T64" fmla="*/ 128 w 237"/>
                <a:gd name="T65" fmla="*/ 95 h 145"/>
                <a:gd name="T66" fmla="*/ 101 w 237"/>
                <a:gd name="T67" fmla="*/ 78 h 145"/>
                <a:gd name="T68" fmla="*/ 72 w 237"/>
                <a:gd name="T69" fmla="*/ 63 h 145"/>
                <a:gd name="T70" fmla="*/ 57 w 237"/>
                <a:gd name="T71" fmla="*/ 53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145">
                  <a:moveTo>
                    <a:pt x="57" y="53"/>
                  </a:moveTo>
                  <a:lnTo>
                    <a:pt x="51" y="49"/>
                  </a:lnTo>
                  <a:lnTo>
                    <a:pt x="44" y="45"/>
                  </a:lnTo>
                  <a:lnTo>
                    <a:pt x="38" y="42"/>
                  </a:lnTo>
                  <a:lnTo>
                    <a:pt x="32" y="38"/>
                  </a:lnTo>
                  <a:lnTo>
                    <a:pt x="27" y="34"/>
                  </a:lnTo>
                  <a:lnTo>
                    <a:pt x="21" y="30"/>
                  </a:lnTo>
                  <a:lnTo>
                    <a:pt x="17" y="26"/>
                  </a:lnTo>
                  <a:lnTo>
                    <a:pt x="13" y="24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5" y="1"/>
                  </a:lnTo>
                  <a:lnTo>
                    <a:pt x="72" y="3"/>
                  </a:lnTo>
                  <a:lnTo>
                    <a:pt x="80" y="5"/>
                  </a:lnTo>
                  <a:lnTo>
                    <a:pt x="90" y="9"/>
                  </a:lnTo>
                  <a:lnTo>
                    <a:pt x="99" y="13"/>
                  </a:lnTo>
                  <a:lnTo>
                    <a:pt x="111" y="17"/>
                  </a:lnTo>
                  <a:lnTo>
                    <a:pt x="122" y="21"/>
                  </a:lnTo>
                  <a:lnTo>
                    <a:pt x="134" y="24"/>
                  </a:lnTo>
                  <a:lnTo>
                    <a:pt x="147" y="30"/>
                  </a:lnTo>
                  <a:lnTo>
                    <a:pt x="162" y="36"/>
                  </a:lnTo>
                  <a:lnTo>
                    <a:pt x="176" y="42"/>
                  </a:lnTo>
                  <a:lnTo>
                    <a:pt x="187" y="47"/>
                  </a:lnTo>
                  <a:lnTo>
                    <a:pt x="197" y="53"/>
                  </a:lnTo>
                  <a:lnTo>
                    <a:pt x="206" y="59"/>
                  </a:lnTo>
                  <a:lnTo>
                    <a:pt x="214" y="66"/>
                  </a:lnTo>
                  <a:lnTo>
                    <a:pt x="221" y="74"/>
                  </a:lnTo>
                  <a:lnTo>
                    <a:pt x="225" y="82"/>
                  </a:lnTo>
                  <a:lnTo>
                    <a:pt x="229" y="89"/>
                  </a:lnTo>
                  <a:lnTo>
                    <a:pt x="231" y="97"/>
                  </a:lnTo>
                  <a:lnTo>
                    <a:pt x="233" y="105"/>
                  </a:lnTo>
                  <a:lnTo>
                    <a:pt x="235" y="112"/>
                  </a:lnTo>
                  <a:lnTo>
                    <a:pt x="235" y="118"/>
                  </a:lnTo>
                  <a:lnTo>
                    <a:pt x="237" y="122"/>
                  </a:lnTo>
                  <a:lnTo>
                    <a:pt x="237" y="128"/>
                  </a:lnTo>
                  <a:lnTo>
                    <a:pt x="237" y="131"/>
                  </a:lnTo>
                  <a:lnTo>
                    <a:pt x="235" y="135"/>
                  </a:lnTo>
                  <a:lnTo>
                    <a:pt x="231" y="139"/>
                  </a:lnTo>
                  <a:lnTo>
                    <a:pt x="227" y="141"/>
                  </a:lnTo>
                  <a:lnTo>
                    <a:pt x="223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2" y="145"/>
                  </a:lnTo>
                  <a:lnTo>
                    <a:pt x="206" y="143"/>
                  </a:lnTo>
                  <a:lnTo>
                    <a:pt x="200" y="143"/>
                  </a:lnTo>
                  <a:lnTo>
                    <a:pt x="195" y="141"/>
                  </a:lnTo>
                  <a:lnTo>
                    <a:pt x="189" y="137"/>
                  </a:lnTo>
                  <a:lnTo>
                    <a:pt x="181" y="133"/>
                  </a:lnTo>
                  <a:lnTo>
                    <a:pt x="174" y="129"/>
                  </a:lnTo>
                  <a:lnTo>
                    <a:pt x="166" y="124"/>
                  </a:lnTo>
                  <a:lnTo>
                    <a:pt x="158" y="116"/>
                  </a:lnTo>
                  <a:lnTo>
                    <a:pt x="149" y="110"/>
                  </a:lnTo>
                  <a:lnTo>
                    <a:pt x="137" y="103"/>
                  </a:lnTo>
                  <a:lnTo>
                    <a:pt x="128" y="95"/>
                  </a:lnTo>
                  <a:lnTo>
                    <a:pt x="114" y="87"/>
                  </a:lnTo>
                  <a:lnTo>
                    <a:pt x="101" y="78"/>
                  </a:lnTo>
                  <a:lnTo>
                    <a:pt x="88" y="70"/>
                  </a:lnTo>
                  <a:lnTo>
                    <a:pt x="72" y="63"/>
                  </a:lnTo>
                  <a:lnTo>
                    <a:pt x="57" y="53"/>
                  </a:lnTo>
                  <a:lnTo>
                    <a:pt x="57" y="53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3875088" y="1566863"/>
              <a:ext cx="96838" cy="76200"/>
            </a:xfrm>
            <a:custGeom>
              <a:gdLst>
                <a:gd name="T0" fmla="*/ 0 w 122"/>
                <a:gd name="T1" fmla="*/ 9 h 95"/>
                <a:gd name="T2" fmla="*/ 1 w 122"/>
                <a:gd name="T3" fmla="*/ 7 h 95"/>
                <a:gd name="T4" fmla="*/ 1 w 122"/>
                <a:gd name="T5" fmla="*/ 5 h 95"/>
                <a:gd name="T6" fmla="*/ 3 w 122"/>
                <a:gd name="T7" fmla="*/ 4 h 95"/>
                <a:gd name="T8" fmla="*/ 7 w 122"/>
                <a:gd name="T9" fmla="*/ 4 h 95"/>
                <a:gd name="T10" fmla="*/ 11 w 122"/>
                <a:gd name="T11" fmla="*/ 2 h 95"/>
                <a:gd name="T12" fmla="*/ 15 w 122"/>
                <a:gd name="T13" fmla="*/ 2 h 95"/>
                <a:gd name="T14" fmla="*/ 21 w 122"/>
                <a:gd name="T15" fmla="*/ 0 h 95"/>
                <a:gd name="T16" fmla="*/ 28 w 122"/>
                <a:gd name="T17" fmla="*/ 0 h 95"/>
                <a:gd name="T18" fmla="*/ 32 w 122"/>
                <a:gd name="T19" fmla="*/ 0 h 95"/>
                <a:gd name="T20" fmla="*/ 40 w 122"/>
                <a:gd name="T21" fmla="*/ 2 h 95"/>
                <a:gd name="T22" fmla="*/ 45 w 122"/>
                <a:gd name="T23" fmla="*/ 2 h 95"/>
                <a:gd name="T24" fmla="*/ 53 w 122"/>
                <a:gd name="T25" fmla="*/ 4 h 95"/>
                <a:gd name="T26" fmla="*/ 61 w 122"/>
                <a:gd name="T27" fmla="*/ 5 h 95"/>
                <a:gd name="T28" fmla="*/ 70 w 122"/>
                <a:gd name="T29" fmla="*/ 9 h 95"/>
                <a:gd name="T30" fmla="*/ 78 w 122"/>
                <a:gd name="T31" fmla="*/ 13 h 95"/>
                <a:gd name="T32" fmla="*/ 85 w 122"/>
                <a:gd name="T33" fmla="*/ 19 h 95"/>
                <a:gd name="T34" fmla="*/ 95 w 122"/>
                <a:gd name="T35" fmla="*/ 23 h 95"/>
                <a:gd name="T36" fmla="*/ 101 w 122"/>
                <a:gd name="T37" fmla="*/ 28 h 95"/>
                <a:gd name="T38" fmla="*/ 106 w 122"/>
                <a:gd name="T39" fmla="*/ 34 h 95"/>
                <a:gd name="T40" fmla="*/ 112 w 122"/>
                <a:gd name="T41" fmla="*/ 40 h 95"/>
                <a:gd name="T42" fmla="*/ 116 w 122"/>
                <a:gd name="T43" fmla="*/ 44 h 95"/>
                <a:gd name="T44" fmla="*/ 120 w 122"/>
                <a:gd name="T45" fmla="*/ 51 h 95"/>
                <a:gd name="T46" fmla="*/ 122 w 122"/>
                <a:gd name="T47" fmla="*/ 57 h 95"/>
                <a:gd name="T48" fmla="*/ 122 w 122"/>
                <a:gd name="T49" fmla="*/ 63 h 95"/>
                <a:gd name="T50" fmla="*/ 122 w 122"/>
                <a:gd name="T51" fmla="*/ 70 h 95"/>
                <a:gd name="T52" fmla="*/ 122 w 122"/>
                <a:gd name="T53" fmla="*/ 78 h 95"/>
                <a:gd name="T54" fmla="*/ 120 w 122"/>
                <a:gd name="T55" fmla="*/ 84 h 95"/>
                <a:gd name="T56" fmla="*/ 118 w 122"/>
                <a:gd name="T57" fmla="*/ 88 h 95"/>
                <a:gd name="T58" fmla="*/ 116 w 122"/>
                <a:gd name="T59" fmla="*/ 91 h 95"/>
                <a:gd name="T60" fmla="*/ 112 w 122"/>
                <a:gd name="T61" fmla="*/ 93 h 95"/>
                <a:gd name="T62" fmla="*/ 108 w 122"/>
                <a:gd name="T63" fmla="*/ 95 h 95"/>
                <a:gd name="T64" fmla="*/ 105 w 122"/>
                <a:gd name="T65" fmla="*/ 95 h 95"/>
                <a:gd name="T66" fmla="*/ 99 w 122"/>
                <a:gd name="T67" fmla="*/ 95 h 95"/>
                <a:gd name="T68" fmla="*/ 93 w 122"/>
                <a:gd name="T69" fmla="*/ 93 h 95"/>
                <a:gd name="T70" fmla="*/ 87 w 122"/>
                <a:gd name="T71" fmla="*/ 90 h 95"/>
                <a:gd name="T72" fmla="*/ 80 w 122"/>
                <a:gd name="T73" fmla="*/ 86 h 95"/>
                <a:gd name="T74" fmla="*/ 72 w 122"/>
                <a:gd name="T75" fmla="*/ 80 h 95"/>
                <a:gd name="T76" fmla="*/ 64 w 122"/>
                <a:gd name="T77" fmla="*/ 72 h 95"/>
                <a:gd name="T78" fmla="*/ 55 w 122"/>
                <a:gd name="T79" fmla="*/ 65 h 95"/>
                <a:gd name="T80" fmla="*/ 45 w 122"/>
                <a:gd name="T81" fmla="*/ 55 h 95"/>
                <a:gd name="T82" fmla="*/ 36 w 122"/>
                <a:gd name="T83" fmla="*/ 44 h 95"/>
                <a:gd name="T84" fmla="*/ 28 w 122"/>
                <a:gd name="T85" fmla="*/ 36 h 95"/>
                <a:gd name="T86" fmla="*/ 21 w 122"/>
                <a:gd name="T87" fmla="*/ 28 h 95"/>
                <a:gd name="T88" fmla="*/ 15 w 122"/>
                <a:gd name="T89" fmla="*/ 23 h 95"/>
                <a:gd name="T90" fmla="*/ 9 w 122"/>
                <a:gd name="T91" fmla="*/ 19 h 95"/>
                <a:gd name="T92" fmla="*/ 5 w 122"/>
                <a:gd name="T93" fmla="*/ 15 h 95"/>
                <a:gd name="T94" fmla="*/ 1 w 122"/>
                <a:gd name="T95" fmla="*/ 11 h 95"/>
                <a:gd name="T96" fmla="*/ 0 w 122"/>
                <a:gd name="T97" fmla="*/ 9 h 95"/>
                <a:gd name="T98" fmla="*/ 0 w 122"/>
                <a:gd name="T99" fmla="*/ 9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95">
                  <a:moveTo>
                    <a:pt x="0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3" y="4"/>
                  </a:lnTo>
                  <a:lnTo>
                    <a:pt x="61" y="5"/>
                  </a:lnTo>
                  <a:lnTo>
                    <a:pt x="70" y="9"/>
                  </a:lnTo>
                  <a:lnTo>
                    <a:pt x="78" y="13"/>
                  </a:lnTo>
                  <a:lnTo>
                    <a:pt x="85" y="19"/>
                  </a:lnTo>
                  <a:lnTo>
                    <a:pt x="95" y="23"/>
                  </a:lnTo>
                  <a:lnTo>
                    <a:pt x="101" y="28"/>
                  </a:lnTo>
                  <a:lnTo>
                    <a:pt x="106" y="34"/>
                  </a:lnTo>
                  <a:lnTo>
                    <a:pt x="112" y="40"/>
                  </a:lnTo>
                  <a:lnTo>
                    <a:pt x="116" y="44"/>
                  </a:lnTo>
                  <a:lnTo>
                    <a:pt x="120" y="51"/>
                  </a:lnTo>
                  <a:lnTo>
                    <a:pt x="122" y="57"/>
                  </a:lnTo>
                  <a:lnTo>
                    <a:pt x="122" y="63"/>
                  </a:lnTo>
                  <a:lnTo>
                    <a:pt x="122" y="70"/>
                  </a:lnTo>
                  <a:lnTo>
                    <a:pt x="122" y="78"/>
                  </a:lnTo>
                  <a:lnTo>
                    <a:pt x="120" y="84"/>
                  </a:lnTo>
                  <a:lnTo>
                    <a:pt x="118" y="88"/>
                  </a:lnTo>
                  <a:lnTo>
                    <a:pt x="116" y="91"/>
                  </a:lnTo>
                  <a:lnTo>
                    <a:pt x="112" y="93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99" y="95"/>
                  </a:lnTo>
                  <a:lnTo>
                    <a:pt x="93" y="93"/>
                  </a:lnTo>
                  <a:lnTo>
                    <a:pt x="87" y="90"/>
                  </a:lnTo>
                  <a:lnTo>
                    <a:pt x="80" y="86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5" y="65"/>
                  </a:lnTo>
                  <a:lnTo>
                    <a:pt x="45" y="55"/>
                  </a:lnTo>
                  <a:lnTo>
                    <a:pt x="36" y="44"/>
                  </a:lnTo>
                  <a:lnTo>
                    <a:pt x="28" y="36"/>
                  </a:lnTo>
                  <a:lnTo>
                    <a:pt x="21" y="28"/>
                  </a:lnTo>
                  <a:lnTo>
                    <a:pt x="15" y="23"/>
                  </a:lnTo>
                  <a:lnTo>
                    <a:pt x="9" y="19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3787775" y="1679575"/>
              <a:ext cx="209550" cy="106363"/>
            </a:xfrm>
            <a:custGeom>
              <a:gdLst>
                <a:gd name="T0" fmla="*/ 42 w 263"/>
                <a:gd name="T1" fmla="*/ 132 h 134"/>
                <a:gd name="T2" fmla="*/ 36 w 263"/>
                <a:gd name="T3" fmla="*/ 128 h 134"/>
                <a:gd name="T4" fmla="*/ 28 w 263"/>
                <a:gd name="T5" fmla="*/ 120 h 134"/>
                <a:gd name="T6" fmla="*/ 19 w 263"/>
                <a:gd name="T7" fmla="*/ 109 h 134"/>
                <a:gd name="T8" fmla="*/ 9 w 263"/>
                <a:gd name="T9" fmla="*/ 94 h 134"/>
                <a:gd name="T10" fmla="*/ 3 w 263"/>
                <a:gd name="T11" fmla="*/ 80 h 134"/>
                <a:gd name="T12" fmla="*/ 0 w 263"/>
                <a:gd name="T13" fmla="*/ 69 h 134"/>
                <a:gd name="T14" fmla="*/ 0 w 263"/>
                <a:gd name="T15" fmla="*/ 63 h 134"/>
                <a:gd name="T16" fmla="*/ 5 w 263"/>
                <a:gd name="T17" fmla="*/ 57 h 134"/>
                <a:gd name="T18" fmla="*/ 13 w 263"/>
                <a:gd name="T19" fmla="*/ 53 h 134"/>
                <a:gd name="T20" fmla="*/ 21 w 263"/>
                <a:gd name="T21" fmla="*/ 55 h 134"/>
                <a:gd name="T22" fmla="*/ 30 w 263"/>
                <a:gd name="T23" fmla="*/ 59 h 134"/>
                <a:gd name="T24" fmla="*/ 40 w 263"/>
                <a:gd name="T25" fmla="*/ 63 h 134"/>
                <a:gd name="T26" fmla="*/ 47 w 263"/>
                <a:gd name="T27" fmla="*/ 61 h 134"/>
                <a:gd name="T28" fmla="*/ 51 w 263"/>
                <a:gd name="T29" fmla="*/ 61 h 134"/>
                <a:gd name="T30" fmla="*/ 57 w 263"/>
                <a:gd name="T31" fmla="*/ 59 h 134"/>
                <a:gd name="T32" fmla="*/ 65 w 263"/>
                <a:gd name="T33" fmla="*/ 57 h 134"/>
                <a:gd name="T34" fmla="*/ 76 w 263"/>
                <a:gd name="T35" fmla="*/ 53 h 134"/>
                <a:gd name="T36" fmla="*/ 91 w 263"/>
                <a:gd name="T37" fmla="*/ 48 h 134"/>
                <a:gd name="T38" fmla="*/ 109 w 263"/>
                <a:gd name="T39" fmla="*/ 42 h 134"/>
                <a:gd name="T40" fmla="*/ 128 w 263"/>
                <a:gd name="T41" fmla="*/ 36 h 134"/>
                <a:gd name="T42" fmla="*/ 151 w 263"/>
                <a:gd name="T43" fmla="*/ 29 h 134"/>
                <a:gd name="T44" fmla="*/ 175 w 263"/>
                <a:gd name="T45" fmla="*/ 21 h 134"/>
                <a:gd name="T46" fmla="*/ 198 w 263"/>
                <a:gd name="T47" fmla="*/ 13 h 134"/>
                <a:gd name="T48" fmla="*/ 217 w 263"/>
                <a:gd name="T49" fmla="*/ 8 h 134"/>
                <a:gd name="T50" fmla="*/ 233 w 263"/>
                <a:gd name="T51" fmla="*/ 4 h 134"/>
                <a:gd name="T52" fmla="*/ 244 w 263"/>
                <a:gd name="T53" fmla="*/ 2 h 134"/>
                <a:gd name="T54" fmla="*/ 254 w 263"/>
                <a:gd name="T55" fmla="*/ 0 h 134"/>
                <a:gd name="T56" fmla="*/ 259 w 263"/>
                <a:gd name="T57" fmla="*/ 0 h 134"/>
                <a:gd name="T58" fmla="*/ 263 w 263"/>
                <a:gd name="T59" fmla="*/ 2 h 134"/>
                <a:gd name="T60" fmla="*/ 263 w 263"/>
                <a:gd name="T61" fmla="*/ 2 h 134"/>
                <a:gd name="T62" fmla="*/ 259 w 263"/>
                <a:gd name="T63" fmla="*/ 6 h 134"/>
                <a:gd name="T64" fmla="*/ 254 w 263"/>
                <a:gd name="T65" fmla="*/ 11 h 134"/>
                <a:gd name="T66" fmla="*/ 244 w 263"/>
                <a:gd name="T67" fmla="*/ 17 h 134"/>
                <a:gd name="T68" fmla="*/ 233 w 263"/>
                <a:gd name="T69" fmla="*/ 27 h 134"/>
                <a:gd name="T70" fmla="*/ 215 w 263"/>
                <a:gd name="T71" fmla="*/ 36 h 134"/>
                <a:gd name="T72" fmla="*/ 198 w 263"/>
                <a:gd name="T73" fmla="*/ 48 h 134"/>
                <a:gd name="T74" fmla="*/ 175 w 263"/>
                <a:gd name="T75" fmla="*/ 61 h 134"/>
                <a:gd name="T76" fmla="*/ 151 w 263"/>
                <a:gd name="T77" fmla="*/ 76 h 134"/>
                <a:gd name="T78" fmla="*/ 130 w 263"/>
                <a:gd name="T79" fmla="*/ 90 h 134"/>
                <a:gd name="T80" fmla="*/ 109 w 263"/>
                <a:gd name="T81" fmla="*/ 103 h 134"/>
                <a:gd name="T82" fmla="*/ 91 w 263"/>
                <a:gd name="T83" fmla="*/ 113 h 134"/>
                <a:gd name="T84" fmla="*/ 78 w 263"/>
                <a:gd name="T85" fmla="*/ 120 h 134"/>
                <a:gd name="T86" fmla="*/ 65 w 263"/>
                <a:gd name="T87" fmla="*/ 126 h 134"/>
                <a:gd name="T88" fmla="*/ 55 w 263"/>
                <a:gd name="T89" fmla="*/ 130 h 134"/>
                <a:gd name="T90" fmla="*/ 49 w 263"/>
                <a:gd name="T91" fmla="*/ 132 h 134"/>
                <a:gd name="T92" fmla="*/ 45 w 263"/>
                <a:gd name="T93" fmla="*/ 134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3" h="134">
                  <a:moveTo>
                    <a:pt x="45" y="134"/>
                  </a:moveTo>
                  <a:lnTo>
                    <a:pt x="42" y="132"/>
                  </a:lnTo>
                  <a:lnTo>
                    <a:pt x="40" y="132"/>
                  </a:lnTo>
                  <a:lnTo>
                    <a:pt x="36" y="128"/>
                  </a:lnTo>
                  <a:lnTo>
                    <a:pt x="32" y="126"/>
                  </a:lnTo>
                  <a:lnTo>
                    <a:pt x="28" y="120"/>
                  </a:lnTo>
                  <a:lnTo>
                    <a:pt x="23" y="117"/>
                  </a:lnTo>
                  <a:lnTo>
                    <a:pt x="19" y="109"/>
                  </a:lnTo>
                  <a:lnTo>
                    <a:pt x="15" y="101"/>
                  </a:lnTo>
                  <a:lnTo>
                    <a:pt x="9" y="94"/>
                  </a:lnTo>
                  <a:lnTo>
                    <a:pt x="5" y="86"/>
                  </a:lnTo>
                  <a:lnTo>
                    <a:pt x="3" y="80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5" y="57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7" y="53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30" y="59"/>
                  </a:lnTo>
                  <a:lnTo>
                    <a:pt x="36" y="61"/>
                  </a:lnTo>
                  <a:lnTo>
                    <a:pt x="40" y="63"/>
                  </a:lnTo>
                  <a:lnTo>
                    <a:pt x="44" y="63"/>
                  </a:lnTo>
                  <a:lnTo>
                    <a:pt x="47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7"/>
                  </a:lnTo>
                  <a:lnTo>
                    <a:pt x="70" y="55"/>
                  </a:lnTo>
                  <a:lnTo>
                    <a:pt x="76" y="53"/>
                  </a:lnTo>
                  <a:lnTo>
                    <a:pt x="84" y="52"/>
                  </a:lnTo>
                  <a:lnTo>
                    <a:pt x="91" y="48"/>
                  </a:lnTo>
                  <a:lnTo>
                    <a:pt x="99" y="46"/>
                  </a:lnTo>
                  <a:lnTo>
                    <a:pt x="109" y="42"/>
                  </a:lnTo>
                  <a:lnTo>
                    <a:pt x="118" y="40"/>
                  </a:lnTo>
                  <a:lnTo>
                    <a:pt x="128" y="36"/>
                  </a:lnTo>
                  <a:lnTo>
                    <a:pt x="139" y="32"/>
                  </a:lnTo>
                  <a:lnTo>
                    <a:pt x="151" y="29"/>
                  </a:lnTo>
                  <a:lnTo>
                    <a:pt x="164" y="25"/>
                  </a:lnTo>
                  <a:lnTo>
                    <a:pt x="175" y="21"/>
                  </a:lnTo>
                  <a:lnTo>
                    <a:pt x="187" y="17"/>
                  </a:lnTo>
                  <a:lnTo>
                    <a:pt x="198" y="13"/>
                  </a:lnTo>
                  <a:lnTo>
                    <a:pt x="208" y="10"/>
                  </a:lnTo>
                  <a:lnTo>
                    <a:pt x="217" y="8"/>
                  </a:lnTo>
                  <a:lnTo>
                    <a:pt x="225" y="6"/>
                  </a:lnTo>
                  <a:lnTo>
                    <a:pt x="233" y="4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2"/>
                  </a:lnTo>
                  <a:lnTo>
                    <a:pt x="263" y="2"/>
                  </a:lnTo>
                  <a:lnTo>
                    <a:pt x="263" y="2"/>
                  </a:lnTo>
                  <a:lnTo>
                    <a:pt x="261" y="4"/>
                  </a:lnTo>
                  <a:lnTo>
                    <a:pt x="259" y="6"/>
                  </a:lnTo>
                  <a:lnTo>
                    <a:pt x="258" y="8"/>
                  </a:lnTo>
                  <a:lnTo>
                    <a:pt x="254" y="11"/>
                  </a:lnTo>
                  <a:lnTo>
                    <a:pt x="250" y="13"/>
                  </a:lnTo>
                  <a:lnTo>
                    <a:pt x="244" y="17"/>
                  </a:lnTo>
                  <a:lnTo>
                    <a:pt x="238" y="21"/>
                  </a:lnTo>
                  <a:lnTo>
                    <a:pt x="233" y="27"/>
                  </a:lnTo>
                  <a:lnTo>
                    <a:pt x="225" y="31"/>
                  </a:lnTo>
                  <a:lnTo>
                    <a:pt x="215" y="36"/>
                  </a:lnTo>
                  <a:lnTo>
                    <a:pt x="208" y="42"/>
                  </a:lnTo>
                  <a:lnTo>
                    <a:pt x="198" y="48"/>
                  </a:lnTo>
                  <a:lnTo>
                    <a:pt x="187" y="55"/>
                  </a:lnTo>
                  <a:lnTo>
                    <a:pt x="175" y="61"/>
                  </a:lnTo>
                  <a:lnTo>
                    <a:pt x="164" y="69"/>
                  </a:lnTo>
                  <a:lnTo>
                    <a:pt x="151" y="76"/>
                  </a:lnTo>
                  <a:lnTo>
                    <a:pt x="139" y="84"/>
                  </a:lnTo>
                  <a:lnTo>
                    <a:pt x="130" y="90"/>
                  </a:lnTo>
                  <a:lnTo>
                    <a:pt x="118" y="97"/>
                  </a:lnTo>
                  <a:lnTo>
                    <a:pt x="109" y="103"/>
                  </a:lnTo>
                  <a:lnTo>
                    <a:pt x="101" y="107"/>
                  </a:lnTo>
                  <a:lnTo>
                    <a:pt x="91" y="113"/>
                  </a:lnTo>
                  <a:lnTo>
                    <a:pt x="84" y="117"/>
                  </a:lnTo>
                  <a:lnTo>
                    <a:pt x="78" y="120"/>
                  </a:lnTo>
                  <a:lnTo>
                    <a:pt x="70" y="124"/>
                  </a:lnTo>
                  <a:lnTo>
                    <a:pt x="65" y="126"/>
                  </a:lnTo>
                  <a:lnTo>
                    <a:pt x="61" y="128"/>
                  </a:lnTo>
                  <a:lnTo>
                    <a:pt x="55" y="130"/>
                  </a:lnTo>
                  <a:lnTo>
                    <a:pt x="51" y="132"/>
                  </a:lnTo>
                  <a:lnTo>
                    <a:pt x="49" y="132"/>
                  </a:lnTo>
                  <a:lnTo>
                    <a:pt x="45" y="134"/>
                  </a:lnTo>
                  <a:lnTo>
                    <a:pt x="45" y="134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4105275" y="1343025"/>
              <a:ext cx="466725" cy="271463"/>
            </a:xfrm>
            <a:custGeom>
              <a:gdLst>
                <a:gd name="T0" fmla="*/ 50 w 588"/>
                <a:gd name="T1" fmla="*/ 0 h 342"/>
                <a:gd name="T2" fmla="*/ 86 w 588"/>
                <a:gd name="T3" fmla="*/ 34 h 342"/>
                <a:gd name="T4" fmla="*/ 120 w 588"/>
                <a:gd name="T5" fmla="*/ 65 h 342"/>
                <a:gd name="T6" fmla="*/ 151 w 588"/>
                <a:gd name="T7" fmla="*/ 94 h 342"/>
                <a:gd name="T8" fmla="*/ 181 w 588"/>
                <a:gd name="T9" fmla="*/ 116 h 342"/>
                <a:gd name="T10" fmla="*/ 210 w 588"/>
                <a:gd name="T11" fmla="*/ 139 h 342"/>
                <a:gd name="T12" fmla="*/ 235 w 588"/>
                <a:gd name="T13" fmla="*/ 157 h 342"/>
                <a:gd name="T14" fmla="*/ 258 w 588"/>
                <a:gd name="T15" fmla="*/ 172 h 342"/>
                <a:gd name="T16" fmla="*/ 281 w 588"/>
                <a:gd name="T17" fmla="*/ 185 h 342"/>
                <a:gd name="T18" fmla="*/ 321 w 588"/>
                <a:gd name="T19" fmla="*/ 210 h 342"/>
                <a:gd name="T20" fmla="*/ 367 w 588"/>
                <a:gd name="T21" fmla="*/ 233 h 342"/>
                <a:gd name="T22" fmla="*/ 418 w 588"/>
                <a:gd name="T23" fmla="*/ 254 h 342"/>
                <a:gd name="T24" fmla="*/ 474 w 588"/>
                <a:gd name="T25" fmla="*/ 271 h 342"/>
                <a:gd name="T26" fmla="*/ 502 w 588"/>
                <a:gd name="T27" fmla="*/ 283 h 342"/>
                <a:gd name="T28" fmla="*/ 525 w 588"/>
                <a:gd name="T29" fmla="*/ 290 h 342"/>
                <a:gd name="T30" fmla="*/ 544 w 588"/>
                <a:gd name="T31" fmla="*/ 298 h 342"/>
                <a:gd name="T32" fmla="*/ 562 w 588"/>
                <a:gd name="T33" fmla="*/ 306 h 342"/>
                <a:gd name="T34" fmla="*/ 575 w 588"/>
                <a:gd name="T35" fmla="*/ 311 h 342"/>
                <a:gd name="T36" fmla="*/ 583 w 588"/>
                <a:gd name="T37" fmla="*/ 315 h 342"/>
                <a:gd name="T38" fmla="*/ 586 w 588"/>
                <a:gd name="T39" fmla="*/ 319 h 342"/>
                <a:gd name="T40" fmla="*/ 588 w 588"/>
                <a:gd name="T41" fmla="*/ 321 h 342"/>
                <a:gd name="T42" fmla="*/ 584 w 588"/>
                <a:gd name="T43" fmla="*/ 323 h 342"/>
                <a:gd name="T44" fmla="*/ 579 w 588"/>
                <a:gd name="T45" fmla="*/ 325 h 342"/>
                <a:gd name="T46" fmla="*/ 569 w 588"/>
                <a:gd name="T47" fmla="*/ 327 h 342"/>
                <a:gd name="T48" fmla="*/ 558 w 588"/>
                <a:gd name="T49" fmla="*/ 328 h 342"/>
                <a:gd name="T50" fmla="*/ 542 w 588"/>
                <a:gd name="T51" fmla="*/ 330 h 342"/>
                <a:gd name="T52" fmla="*/ 525 w 588"/>
                <a:gd name="T53" fmla="*/ 332 h 342"/>
                <a:gd name="T54" fmla="*/ 506 w 588"/>
                <a:gd name="T55" fmla="*/ 334 h 342"/>
                <a:gd name="T56" fmla="*/ 483 w 588"/>
                <a:gd name="T57" fmla="*/ 336 h 342"/>
                <a:gd name="T58" fmla="*/ 460 w 588"/>
                <a:gd name="T59" fmla="*/ 336 h 342"/>
                <a:gd name="T60" fmla="*/ 441 w 588"/>
                <a:gd name="T61" fmla="*/ 338 h 342"/>
                <a:gd name="T62" fmla="*/ 422 w 588"/>
                <a:gd name="T63" fmla="*/ 340 h 342"/>
                <a:gd name="T64" fmla="*/ 407 w 588"/>
                <a:gd name="T65" fmla="*/ 342 h 342"/>
                <a:gd name="T66" fmla="*/ 393 w 588"/>
                <a:gd name="T67" fmla="*/ 342 h 342"/>
                <a:gd name="T68" fmla="*/ 382 w 588"/>
                <a:gd name="T69" fmla="*/ 342 h 342"/>
                <a:gd name="T70" fmla="*/ 372 w 588"/>
                <a:gd name="T71" fmla="*/ 342 h 342"/>
                <a:gd name="T72" fmla="*/ 367 w 588"/>
                <a:gd name="T73" fmla="*/ 340 h 342"/>
                <a:gd name="T74" fmla="*/ 361 w 588"/>
                <a:gd name="T75" fmla="*/ 338 h 342"/>
                <a:gd name="T76" fmla="*/ 353 w 588"/>
                <a:gd name="T77" fmla="*/ 332 h 342"/>
                <a:gd name="T78" fmla="*/ 344 w 588"/>
                <a:gd name="T79" fmla="*/ 327 h 342"/>
                <a:gd name="T80" fmla="*/ 332 w 588"/>
                <a:gd name="T81" fmla="*/ 317 h 342"/>
                <a:gd name="T82" fmla="*/ 319 w 588"/>
                <a:gd name="T83" fmla="*/ 304 h 342"/>
                <a:gd name="T84" fmla="*/ 302 w 588"/>
                <a:gd name="T85" fmla="*/ 290 h 342"/>
                <a:gd name="T86" fmla="*/ 283 w 588"/>
                <a:gd name="T87" fmla="*/ 273 h 342"/>
                <a:gd name="T88" fmla="*/ 260 w 588"/>
                <a:gd name="T89" fmla="*/ 252 h 342"/>
                <a:gd name="T90" fmla="*/ 235 w 588"/>
                <a:gd name="T91" fmla="*/ 229 h 342"/>
                <a:gd name="T92" fmla="*/ 210 w 588"/>
                <a:gd name="T93" fmla="*/ 204 h 342"/>
                <a:gd name="T94" fmla="*/ 179 w 588"/>
                <a:gd name="T95" fmla="*/ 178 h 342"/>
                <a:gd name="T96" fmla="*/ 149 w 588"/>
                <a:gd name="T97" fmla="*/ 147 h 342"/>
                <a:gd name="T98" fmla="*/ 115 w 588"/>
                <a:gd name="T99" fmla="*/ 115 h 342"/>
                <a:gd name="T100" fmla="*/ 78 w 588"/>
                <a:gd name="T101" fmla="*/ 78 h 342"/>
                <a:gd name="T102" fmla="*/ 40 w 588"/>
                <a:gd name="T103" fmla="*/ 42 h 342"/>
                <a:gd name="T104" fmla="*/ 0 w 588"/>
                <a:gd name="T105" fmla="*/ 0 h 3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342">
                  <a:moveTo>
                    <a:pt x="0" y="0"/>
                  </a:moveTo>
                  <a:lnTo>
                    <a:pt x="50" y="0"/>
                  </a:lnTo>
                  <a:lnTo>
                    <a:pt x="67" y="17"/>
                  </a:lnTo>
                  <a:lnTo>
                    <a:pt x="86" y="34"/>
                  </a:lnTo>
                  <a:lnTo>
                    <a:pt x="103" y="50"/>
                  </a:lnTo>
                  <a:lnTo>
                    <a:pt x="120" y="65"/>
                  </a:lnTo>
                  <a:lnTo>
                    <a:pt x="136" y="80"/>
                  </a:lnTo>
                  <a:lnTo>
                    <a:pt x="151" y="94"/>
                  </a:lnTo>
                  <a:lnTo>
                    <a:pt x="166" y="105"/>
                  </a:lnTo>
                  <a:lnTo>
                    <a:pt x="181" y="116"/>
                  </a:lnTo>
                  <a:lnTo>
                    <a:pt x="195" y="128"/>
                  </a:lnTo>
                  <a:lnTo>
                    <a:pt x="210" y="139"/>
                  </a:lnTo>
                  <a:lnTo>
                    <a:pt x="223" y="149"/>
                  </a:lnTo>
                  <a:lnTo>
                    <a:pt x="235" y="157"/>
                  </a:lnTo>
                  <a:lnTo>
                    <a:pt x="246" y="164"/>
                  </a:lnTo>
                  <a:lnTo>
                    <a:pt x="258" y="172"/>
                  </a:lnTo>
                  <a:lnTo>
                    <a:pt x="269" y="179"/>
                  </a:lnTo>
                  <a:lnTo>
                    <a:pt x="281" y="185"/>
                  </a:lnTo>
                  <a:lnTo>
                    <a:pt x="300" y="199"/>
                  </a:lnTo>
                  <a:lnTo>
                    <a:pt x="321" y="210"/>
                  </a:lnTo>
                  <a:lnTo>
                    <a:pt x="344" y="222"/>
                  </a:lnTo>
                  <a:lnTo>
                    <a:pt x="367" y="233"/>
                  </a:lnTo>
                  <a:lnTo>
                    <a:pt x="392" y="243"/>
                  </a:lnTo>
                  <a:lnTo>
                    <a:pt x="418" y="254"/>
                  </a:lnTo>
                  <a:lnTo>
                    <a:pt x="447" y="264"/>
                  </a:lnTo>
                  <a:lnTo>
                    <a:pt x="474" y="271"/>
                  </a:lnTo>
                  <a:lnTo>
                    <a:pt x="489" y="277"/>
                  </a:lnTo>
                  <a:lnTo>
                    <a:pt x="502" y="283"/>
                  </a:lnTo>
                  <a:lnTo>
                    <a:pt x="514" y="286"/>
                  </a:lnTo>
                  <a:lnTo>
                    <a:pt x="525" y="290"/>
                  </a:lnTo>
                  <a:lnTo>
                    <a:pt x="535" y="294"/>
                  </a:lnTo>
                  <a:lnTo>
                    <a:pt x="544" y="298"/>
                  </a:lnTo>
                  <a:lnTo>
                    <a:pt x="554" y="302"/>
                  </a:lnTo>
                  <a:lnTo>
                    <a:pt x="562" y="306"/>
                  </a:lnTo>
                  <a:lnTo>
                    <a:pt x="569" y="309"/>
                  </a:lnTo>
                  <a:lnTo>
                    <a:pt x="575" y="311"/>
                  </a:lnTo>
                  <a:lnTo>
                    <a:pt x="579" y="313"/>
                  </a:lnTo>
                  <a:lnTo>
                    <a:pt x="583" y="315"/>
                  </a:lnTo>
                  <a:lnTo>
                    <a:pt x="586" y="317"/>
                  </a:lnTo>
                  <a:lnTo>
                    <a:pt x="586" y="319"/>
                  </a:lnTo>
                  <a:lnTo>
                    <a:pt x="588" y="321"/>
                  </a:lnTo>
                  <a:lnTo>
                    <a:pt x="588" y="321"/>
                  </a:lnTo>
                  <a:lnTo>
                    <a:pt x="586" y="323"/>
                  </a:lnTo>
                  <a:lnTo>
                    <a:pt x="584" y="323"/>
                  </a:lnTo>
                  <a:lnTo>
                    <a:pt x="583" y="325"/>
                  </a:lnTo>
                  <a:lnTo>
                    <a:pt x="579" y="325"/>
                  </a:lnTo>
                  <a:lnTo>
                    <a:pt x="575" y="327"/>
                  </a:lnTo>
                  <a:lnTo>
                    <a:pt x="569" y="327"/>
                  </a:lnTo>
                  <a:lnTo>
                    <a:pt x="563" y="328"/>
                  </a:lnTo>
                  <a:lnTo>
                    <a:pt x="558" y="328"/>
                  </a:lnTo>
                  <a:lnTo>
                    <a:pt x="550" y="328"/>
                  </a:lnTo>
                  <a:lnTo>
                    <a:pt x="542" y="330"/>
                  </a:lnTo>
                  <a:lnTo>
                    <a:pt x="535" y="330"/>
                  </a:lnTo>
                  <a:lnTo>
                    <a:pt x="525" y="332"/>
                  </a:lnTo>
                  <a:lnTo>
                    <a:pt x="516" y="332"/>
                  </a:lnTo>
                  <a:lnTo>
                    <a:pt x="506" y="334"/>
                  </a:lnTo>
                  <a:lnTo>
                    <a:pt x="495" y="334"/>
                  </a:lnTo>
                  <a:lnTo>
                    <a:pt x="483" y="336"/>
                  </a:lnTo>
                  <a:lnTo>
                    <a:pt x="472" y="336"/>
                  </a:lnTo>
                  <a:lnTo>
                    <a:pt x="460" y="336"/>
                  </a:lnTo>
                  <a:lnTo>
                    <a:pt x="451" y="338"/>
                  </a:lnTo>
                  <a:lnTo>
                    <a:pt x="441" y="338"/>
                  </a:lnTo>
                  <a:lnTo>
                    <a:pt x="432" y="340"/>
                  </a:lnTo>
                  <a:lnTo>
                    <a:pt x="422" y="340"/>
                  </a:lnTo>
                  <a:lnTo>
                    <a:pt x="414" y="340"/>
                  </a:lnTo>
                  <a:lnTo>
                    <a:pt x="407" y="342"/>
                  </a:lnTo>
                  <a:lnTo>
                    <a:pt x="399" y="342"/>
                  </a:lnTo>
                  <a:lnTo>
                    <a:pt x="393" y="342"/>
                  </a:lnTo>
                  <a:lnTo>
                    <a:pt x="386" y="342"/>
                  </a:lnTo>
                  <a:lnTo>
                    <a:pt x="382" y="342"/>
                  </a:lnTo>
                  <a:lnTo>
                    <a:pt x="376" y="342"/>
                  </a:lnTo>
                  <a:lnTo>
                    <a:pt x="372" y="342"/>
                  </a:lnTo>
                  <a:lnTo>
                    <a:pt x="369" y="340"/>
                  </a:lnTo>
                  <a:lnTo>
                    <a:pt x="367" y="340"/>
                  </a:lnTo>
                  <a:lnTo>
                    <a:pt x="365" y="340"/>
                  </a:lnTo>
                  <a:lnTo>
                    <a:pt x="361" y="338"/>
                  </a:lnTo>
                  <a:lnTo>
                    <a:pt x="359" y="336"/>
                  </a:lnTo>
                  <a:lnTo>
                    <a:pt x="353" y="332"/>
                  </a:lnTo>
                  <a:lnTo>
                    <a:pt x="350" y="330"/>
                  </a:lnTo>
                  <a:lnTo>
                    <a:pt x="344" y="327"/>
                  </a:lnTo>
                  <a:lnTo>
                    <a:pt x="338" y="321"/>
                  </a:lnTo>
                  <a:lnTo>
                    <a:pt x="332" y="317"/>
                  </a:lnTo>
                  <a:lnTo>
                    <a:pt x="327" y="311"/>
                  </a:lnTo>
                  <a:lnTo>
                    <a:pt x="319" y="304"/>
                  </a:lnTo>
                  <a:lnTo>
                    <a:pt x="309" y="298"/>
                  </a:lnTo>
                  <a:lnTo>
                    <a:pt x="302" y="290"/>
                  </a:lnTo>
                  <a:lnTo>
                    <a:pt x="292" y="281"/>
                  </a:lnTo>
                  <a:lnTo>
                    <a:pt x="283" y="273"/>
                  </a:lnTo>
                  <a:lnTo>
                    <a:pt x="271" y="264"/>
                  </a:lnTo>
                  <a:lnTo>
                    <a:pt x="260" y="252"/>
                  </a:lnTo>
                  <a:lnTo>
                    <a:pt x="248" y="241"/>
                  </a:lnTo>
                  <a:lnTo>
                    <a:pt x="235" y="229"/>
                  </a:lnTo>
                  <a:lnTo>
                    <a:pt x="223" y="218"/>
                  </a:lnTo>
                  <a:lnTo>
                    <a:pt x="210" y="204"/>
                  </a:lnTo>
                  <a:lnTo>
                    <a:pt x="195" y="191"/>
                  </a:lnTo>
                  <a:lnTo>
                    <a:pt x="179" y="178"/>
                  </a:lnTo>
                  <a:lnTo>
                    <a:pt x="164" y="162"/>
                  </a:lnTo>
                  <a:lnTo>
                    <a:pt x="149" y="147"/>
                  </a:lnTo>
                  <a:lnTo>
                    <a:pt x="132" y="132"/>
                  </a:lnTo>
                  <a:lnTo>
                    <a:pt x="115" y="115"/>
                  </a:lnTo>
                  <a:lnTo>
                    <a:pt x="97" y="97"/>
                  </a:lnTo>
                  <a:lnTo>
                    <a:pt x="78" y="78"/>
                  </a:lnTo>
                  <a:lnTo>
                    <a:pt x="59" y="61"/>
                  </a:lnTo>
                  <a:lnTo>
                    <a:pt x="40" y="42"/>
                  </a:lnTo>
                  <a:lnTo>
                    <a:pt x="21" y="2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" name="Freeform 33"/>
          <p:cNvSpPr/>
          <p:nvPr/>
        </p:nvSpPr>
        <p:spPr bwMode="auto">
          <a:xfrm>
            <a:off x="2252092" y="3064123"/>
            <a:ext cx="256075" cy="275773"/>
          </a:xfrm>
          <a:custGeom>
            <a:gdLst>
              <a:gd name="T0" fmla="*/ 157 w 157"/>
              <a:gd name="T1" fmla="*/ 47 h 168"/>
              <a:gd name="T2" fmla="*/ 155 w 157"/>
              <a:gd name="T3" fmla="*/ 53 h 168"/>
              <a:gd name="T4" fmla="*/ 151 w 157"/>
              <a:gd name="T5" fmla="*/ 59 h 168"/>
              <a:gd name="T6" fmla="*/ 144 w 157"/>
              <a:gd name="T7" fmla="*/ 65 h 168"/>
              <a:gd name="T8" fmla="*/ 136 w 157"/>
              <a:gd name="T9" fmla="*/ 74 h 168"/>
              <a:gd name="T10" fmla="*/ 125 w 157"/>
              <a:gd name="T11" fmla="*/ 84 h 168"/>
              <a:gd name="T12" fmla="*/ 111 w 157"/>
              <a:gd name="T13" fmla="*/ 95 h 168"/>
              <a:gd name="T14" fmla="*/ 94 w 157"/>
              <a:gd name="T15" fmla="*/ 107 h 168"/>
              <a:gd name="T16" fmla="*/ 77 w 157"/>
              <a:gd name="T17" fmla="*/ 122 h 168"/>
              <a:gd name="T18" fmla="*/ 60 w 157"/>
              <a:gd name="T19" fmla="*/ 135 h 168"/>
              <a:gd name="T20" fmla="*/ 46 w 157"/>
              <a:gd name="T21" fmla="*/ 145 h 168"/>
              <a:gd name="T22" fmla="*/ 33 w 157"/>
              <a:gd name="T23" fmla="*/ 154 h 168"/>
              <a:gd name="T24" fmla="*/ 23 w 157"/>
              <a:gd name="T25" fmla="*/ 162 h 168"/>
              <a:gd name="T26" fmla="*/ 16 w 157"/>
              <a:gd name="T27" fmla="*/ 166 h 168"/>
              <a:gd name="T28" fmla="*/ 10 w 157"/>
              <a:gd name="T29" fmla="*/ 168 h 168"/>
              <a:gd name="T30" fmla="*/ 6 w 157"/>
              <a:gd name="T31" fmla="*/ 168 h 168"/>
              <a:gd name="T32" fmla="*/ 2 w 157"/>
              <a:gd name="T33" fmla="*/ 166 h 168"/>
              <a:gd name="T34" fmla="*/ 0 w 157"/>
              <a:gd name="T35" fmla="*/ 158 h 168"/>
              <a:gd name="T36" fmla="*/ 4 w 157"/>
              <a:gd name="T37" fmla="*/ 149 h 168"/>
              <a:gd name="T38" fmla="*/ 14 w 157"/>
              <a:gd name="T39" fmla="*/ 135 h 168"/>
              <a:gd name="T40" fmla="*/ 39 w 157"/>
              <a:gd name="T41" fmla="*/ 110 h 168"/>
              <a:gd name="T42" fmla="*/ 65 w 157"/>
              <a:gd name="T43" fmla="*/ 76 h 168"/>
              <a:gd name="T44" fmla="*/ 77 w 157"/>
              <a:gd name="T45" fmla="*/ 59 h 168"/>
              <a:gd name="T46" fmla="*/ 85 w 157"/>
              <a:gd name="T47" fmla="*/ 44 h 168"/>
              <a:gd name="T48" fmla="*/ 88 w 157"/>
              <a:gd name="T49" fmla="*/ 32 h 168"/>
              <a:gd name="T50" fmla="*/ 88 w 157"/>
              <a:gd name="T51" fmla="*/ 23 h 168"/>
              <a:gd name="T52" fmla="*/ 86 w 157"/>
              <a:gd name="T53" fmla="*/ 15 h 168"/>
              <a:gd name="T54" fmla="*/ 83 w 157"/>
              <a:gd name="T55" fmla="*/ 11 h 168"/>
              <a:gd name="T56" fmla="*/ 83 w 157"/>
              <a:gd name="T57" fmla="*/ 7 h 168"/>
              <a:gd name="T58" fmla="*/ 85 w 157"/>
              <a:gd name="T59" fmla="*/ 3 h 168"/>
              <a:gd name="T60" fmla="*/ 90 w 157"/>
              <a:gd name="T61" fmla="*/ 1 h 168"/>
              <a:gd name="T62" fmla="*/ 96 w 157"/>
              <a:gd name="T63" fmla="*/ 0 h 168"/>
              <a:gd name="T64" fmla="*/ 104 w 157"/>
              <a:gd name="T65" fmla="*/ 0 h 168"/>
              <a:gd name="T66" fmla="*/ 115 w 157"/>
              <a:gd name="T67" fmla="*/ 3 h 168"/>
              <a:gd name="T68" fmla="*/ 130 w 157"/>
              <a:gd name="T69" fmla="*/ 9 h 168"/>
              <a:gd name="T70" fmla="*/ 142 w 157"/>
              <a:gd name="T71" fmla="*/ 19 h 168"/>
              <a:gd name="T72" fmla="*/ 151 w 157"/>
              <a:gd name="T73" fmla="*/ 28 h 168"/>
              <a:gd name="T74" fmla="*/ 157 w 157"/>
              <a:gd name="T75" fmla="*/ 36 h 168"/>
              <a:gd name="T76" fmla="*/ 157 w 157"/>
              <a:gd name="T77" fmla="*/ 45 h 1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7" h="168">
                <a:moveTo>
                  <a:pt x="157" y="45"/>
                </a:moveTo>
                <a:lnTo>
                  <a:pt x="157" y="47"/>
                </a:lnTo>
                <a:lnTo>
                  <a:pt x="157" y="49"/>
                </a:lnTo>
                <a:lnTo>
                  <a:pt x="155" y="53"/>
                </a:lnTo>
                <a:lnTo>
                  <a:pt x="153" y="55"/>
                </a:lnTo>
                <a:lnTo>
                  <a:pt x="151" y="59"/>
                </a:lnTo>
                <a:lnTo>
                  <a:pt x="148" y="61"/>
                </a:lnTo>
                <a:lnTo>
                  <a:pt x="144" y="65"/>
                </a:lnTo>
                <a:lnTo>
                  <a:pt x="140" y="70"/>
                </a:lnTo>
                <a:lnTo>
                  <a:pt x="136" y="74"/>
                </a:lnTo>
                <a:lnTo>
                  <a:pt x="130" y="78"/>
                </a:lnTo>
                <a:lnTo>
                  <a:pt x="125" y="84"/>
                </a:lnTo>
                <a:lnTo>
                  <a:pt x="117" y="89"/>
                </a:lnTo>
                <a:lnTo>
                  <a:pt x="111" y="95"/>
                </a:lnTo>
                <a:lnTo>
                  <a:pt x="104" y="101"/>
                </a:lnTo>
                <a:lnTo>
                  <a:pt x="94" y="107"/>
                </a:lnTo>
                <a:lnTo>
                  <a:pt x="86" y="114"/>
                </a:lnTo>
                <a:lnTo>
                  <a:pt x="77" y="122"/>
                </a:lnTo>
                <a:lnTo>
                  <a:pt x="67" y="128"/>
                </a:lnTo>
                <a:lnTo>
                  <a:pt x="60" y="135"/>
                </a:lnTo>
                <a:lnTo>
                  <a:pt x="52" y="141"/>
                </a:lnTo>
                <a:lnTo>
                  <a:pt x="46" y="145"/>
                </a:lnTo>
                <a:lnTo>
                  <a:pt x="39" y="150"/>
                </a:lnTo>
                <a:lnTo>
                  <a:pt x="33" y="154"/>
                </a:lnTo>
                <a:lnTo>
                  <a:pt x="27" y="158"/>
                </a:lnTo>
                <a:lnTo>
                  <a:pt x="23" y="162"/>
                </a:lnTo>
                <a:lnTo>
                  <a:pt x="20" y="164"/>
                </a:lnTo>
                <a:lnTo>
                  <a:pt x="16" y="166"/>
                </a:lnTo>
                <a:lnTo>
                  <a:pt x="12" y="168"/>
                </a:lnTo>
                <a:lnTo>
                  <a:pt x="10" y="168"/>
                </a:lnTo>
                <a:lnTo>
                  <a:pt x="6" y="168"/>
                </a:lnTo>
                <a:lnTo>
                  <a:pt x="6" y="168"/>
                </a:lnTo>
                <a:lnTo>
                  <a:pt x="4" y="168"/>
                </a:lnTo>
                <a:lnTo>
                  <a:pt x="2" y="166"/>
                </a:lnTo>
                <a:lnTo>
                  <a:pt x="0" y="162"/>
                </a:lnTo>
                <a:lnTo>
                  <a:pt x="0" y="158"/>
                </a:lnTo>
                <a:lnTo>
                  <a:pt x="2" y="154"/>
                </a:lnTo>
                <a:lnTo>
                  <a:pt x="4" y="149"/>
                </a:lnTo>
                <a:lnTo>
                  <a:pt x="8" y="143"/>
                </a:lnTo>
                <a:lnTo>
                  <a:pt x="14" y="135"/>
                </a:lnTo>
                <a:lnTo>
                  <a:pt x="21" y="128"/>
                </a:lnTo>
                <a:lnTo>
                  <a:pt x="39" y="110"/>
                </a:lnTo>
                <a:lnTo>
                  <a:pt x="52" y="93"/>
                </a:lnTo>
                <a:lnTo>
                  <a:pt x="65" y="76"/>
                </a:lnTo>
                <a:lnTo>
                  <a:pt x="71" y="68"/>
                </a:lnTo>
                <a:lnTo>
                  <a:pt x="77" y="59"/>
                </a:lnTo>
                <a:lnTo>
                  <a:pt x="81" y="51"/>
                </a:lnTo>
                <a:lnTo>
                  <a:pt x="85" y="44"/>
                </a:lnTo>
                <a:lnTo>
                  <a:pt x="86" y="38"/>
                </a:lnTo>
                <a:lnTo>
                  <a:pt x="88" y="32"/>
                </a:lnTo>
                <a:lnTo>
                  <a:pt x="88" y="26"/>
                </a:lnTo>
                <a:lnTo>
                  <a:pt x="88" y="23"/>
                </a:lnTo>
                <a:lnTo>
                  <a:pt x="86" y="17"/>
                </a:lnTo>
                <a:lnTo>
                  <a:pt x="86" y="15"/>
                </a:lnTo>
                <a:lnTo>
                  <a:pt x="85" y="13"/>
                </a:lnTo>
                <a:lnTo>
                  <a:pt x="83" y="11"/>
                </a:lnTo>
                <a:lnTo>
                  <a:pt x="83" y="9"/>
                </a:lnTo>
                <a:lnTo>
                  <a:pt x="83" y="7"/>
                </a:lnTo>
                <a:lnTo>
                  <a:pt x="85" y="5"/>
                </a:lnTo>
                <a:lnTo>
                  <a:pt x="85" y="3"/>
                </a:lnTo>
                <a:lnTo>
                  <a:pt x="86" y="1"/>
                </a:lnTo>
                <a:lnTo>
                  <a:pt x="90" y="1"/>
                </a:lnTo>
                <a:lnTo>
                  <a:pt x="92" y="0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09" y="1"/>
                </a:lnTo>
                <a:lnTo>
                  <a:pt x="115" y="3"/>
                </a:lnTo>
                <a:lnTo>
                  <a:pt x="123" y="7"/>
                </a:lnTo>
                <a:lnTo>
                  <a:pt x="130" y="9"/>
                </a:lnTo>
                <a:lnTo>
                  <a:pt x="138" y="15"/>
                </a:lnTo>
                <a:lnTo>
                  <a:pt x="142" y="19"/>
                </a:lnTo>
                <a:lnTo>
                  <a:pt x="148" y="24"/>
                </a:lnTo>
                <a:lnTo>
                  <a:pt x="151" y="28"/>
                </a:lnTo>
                <a:lnTo>
                  <a:pt x="153" y="32"/>
                </a:lnTo>
                <a:lnTo>
                  <a:pt x="157" y="36"/>
                </a:lnTo>
                <a:lnTo>
                  <a:pt x="157" y="42"/>
                </a:lnTo>
                <a:lnTo>
                  <a:pt x="157" y="45"/>
                </a:lnTo>
                <a:lnTo>
                  <a:pt x="157" y="4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34"/>
          <p:cNvSpPr/>
          <p:nvPr/>
        </p:nvSpPr>
        <p:spPr bwMode="auto">
          <a:xfrm>
            <a:off x="2271790" y="3415406"/>
            <a:ext cx="390679" cy="236377"/>
          </a:xfrm>
          <a:custGeom>
            <a:gdLst>
              <a:gd name="T0" fmla="*/ 51 w 237"/>
              <a:gd name="T1" fmla="*/ 49 h 145"/>
              <a:gd name="T2" fmla="*/ 38 w 237"/>
              <a:gd name="T3" fmla="*/ 42 h 145"/>
              <a:gd name="T4" fmla="*/ 27 w 237"/>
              <a:gd name="T5" fmla="*/ 34 h 145"/>
              <a:gd name="T6" fmla="*/ 17 w 237"/>
              <a:gd name="T7" fmla="*/ 26 h 145"/>
              <a:gd name="T8" fmla="*/ 7 w 237"/>
              <a:gd name="T9" fmla="*/ 19 h 145"/>
              <a:gd name="T10" fmla="*/ 0 w 237"/>
              <a:gd name="T11" fmla="*/ 11 h 145"/>
              <a:gd name="T12" fmla="*/ 0 w 237"/>
              <a:gd name="T13" fmla="*/ 7 h 145"/>
              <a:gd name="T14" fmla="*/ 2 w 237"/>
              <a:gd name="T15" fmla="*/ 3 h 145"/>
              <a:gd name="T16" fmla="*/ 6 w 237"/>
              <a:gd name="T17" fmla="*/ 1 h 145"/>
              <a:gd name="T18" fmla="*/ 13 w 237"/>
              <a:gd name="T19" fmla="*/ 0 h 145"/>
              <a:gd name="T20" fmla="*/ 28 w 237"/>
              <a:gd name="T21" fmla="*/ 0 h 145"/>
              <a:gd name="T22" fmla="*/ 55 w 237"/>
              <a:gd name="T23" fmla="*/ 1 h 145"/>
              <a:gd name="T24" fmla="*/ 80 w 237"/>
              <a:gd name="T25" fmla="*/ 5 h 145"/>
              <a:gd name="T26" fmla="*/ 99 w 237"/>
              <a:gd name="T27" fmla="*/ 13 h 145"/>
              <a:gd name="T28" fmla="*/ 122 w 237"/>
              <a:gd name="T29" fmla="*/ 21 h 145"/>
              <a:gd name="T30" fmla="*/ 147 w 237"/>
              <a:gd name="T31" fmla="*/ 30 h 145"/>
              <a:gd name="T32" fmla="*/ 176 w 237"/>
              <a:gd name="T33" fmla="*/ 42 h 145"/>
              <a:gd name="T34" fmla="*/ 197 w 237"/>
              <a:gd name="T35" fmla="*/ 53 h 145"/>
              <a:gd name="T36" fmla="*/ 214 w 237"/>
              <a:gd name="T37" fmla="*/ 66 h 145"/>
              <a:gd name="T38" fmla="*/ 225 w 237"/>
              <a:gd name="T39" fmla="*/ 82 h 145"/>
              <a:gd name="T40" fmla="*/ 231 w 237"/>
              <a:gd name="T41" fmla="*/ 97 h 145"/>
              <a:gd name="T42" fmla="*/ 235 w 237"/>
              <a:gd name="T43" fmla="*/ 112 h 145"/>
              <a:gd name="T44" fmla="*/ 237 w 237"/>
              <a:gd name="T45" fmla="*/ 122 h 145"/>
              <a:gd name="T46" fmla="*/ 237 w 237"/>
              <a:gd name="T47" fmla="*/ 131 h 145"/>
              <a:gd name="T48" fmla="*/ 231 w 237"/>
              <a:gd name="T49" fmla="*/ 139 h 145"/>
              <a:gd name="T50" fmla="*/ 223 w 237"/>
              <a:gd name="T51" fmla="*/ 143 h 145"/>
              <a:gd name="T52" fmla="*/ 216 w 237"/>
              <a:gd name="T53" fmla="*/ 143 h 145"/>
              <a:gd name="T54" fmla="*/ 206 w 237"/>
              <a:gd name="T55" fmla="*/ 143 h 145"/>
              <a:gd name="T56" fmla="*/ 195 w 237"/>
              <a:gd name="T57" fmla="*/ 141 h 145"/>
              <a:gd name="T58" fmla="*/ 181 w 237"/>
              <a:gd name="T59" fmla="*/ 133 h 145"/>
              <a:gd name="T60" fmla="*/ 166 w 237"/>
              <a:gd name="T61" fmla="*/ 124 h 145"/>
              <a:gd name="T62" fmla="*/ 149 w 237"/>
              <a:gd name="T63" fmla="*/ 110 h 145"/>
              <a:gd name="T64" fmla="*/ 128 w 237"/>
              <a:gd name="T65" fmla="*/ 95 h 145"/>
              <a:gd name="T66" fmla="*/ 101 w 237"/>
              <a:gd name="T67" fmla="*/ 78 h 145"/>
              <a:gd name="T68" fmla="*/ 72 w 237"/>
              <a:gd name="T69" fmla="*/ 63 h 145"/>
              <a:gd name="T70" fmla="*/ 57 w 237"/>
              <a:gd name="T71" fmla="*/ 53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145">
                <a:moveTo>
                  <a:pt x="57" y="53"/>
                </a:moveTo>
                <a:lnTo>
                  <a:pt x="51" y="49"/>
                </a:lnTo>
                <a:lnTo>
                  <a:pt x="44" y="45"/>
                </a:lnTo>
                <a:lnTo>
                  <a:pt x="38" y="42"/>
                </a:lnTo>
                <a:lnTo>
                  <a:pt x="32" y="38"/>
                </a:lnTo>
                <a:lnTo>
                  <a:pt x="27" y="34"/>
                </a:lnTo>
                <a:lnTo>
                  <a:pt x="21" y="30"/>
                </a:lnTo>
                <a:lnTo>
                  <a:pt x="17" y="26"/>
                </a:lnTo>
                <a:lnTo>
                  <a:pt x="13" y="24"/>
                </a:lnTo>
                <a:lnTo>
                  <a:pt x="7" y="19"/>
                </a:lnTo>
                <a:lnTo>
                  <a:pt x="4" y="15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4" y="1"/>
                </a:lnTo>
                <a:lnTo>
                  <a:pt x="6" y="1"/>
                </a:lnTo>
                <a:lnTo>
                  <a:pt x="9" y="0"/>
                </a:lnTo>
                <a:lnTo>
                  <a:pt x="13" y="0"/>
                </a:lnTo>
                <a:lnTo>
                  <a:pt x="17" y="0"/>
                </a:lnTo>
                <a:lnTo>
                  <a:pt x="28" y="0"/>
                </a:lnTo>
                <a:lnTo>
                  <a:pt x="42" y="0"/>
                </a:lnTo>
                <a:lnTo>
                  <a:pt x="55" y="1"/>
                </a:lnTo>
                <a:lnTo>
                  <a:pt x="72" y="3"/>
                </a:lnTo>
                <a:lnTo>
                  <a:pt x="80" y="5"/>
                </a:lnTo>
                <a:lnTo>
                  <a:pt x="90" y="9"/>
                </a:lnTo>
                <a:lnTo>
                  <a:pt x="99" y="13"/>
                </a:lnTo>
                <a:lnTo>
                  <a:pt x="111" y="17"/>
                </a:lnTo>
                <a:lnTo>
                  <a:pt x="122" y="21"/>
                </a:lnTo>
                <a:lnTo>
                  <a:pt x="134" y="24"/>
                </a:lnTo>
                <a:lnTo>
                  <a:pt x="147" y="30"/>
                </a:lnTo>
                <a:lnTo>
                  <a:pt x="162" y="36"/>
                </a:lnTo>
                <a:lnTo>
                  <a:pt x="176" y="42"/>
                </a:lnTo>
                <a:lnTo>
                  <a:pt x="187" y="47"/>
                </a:lnTo>
                <a:lnTo>
                  <a:pt x="197" y="53"/>
                </a:lnTo>
                <a:lnTo>
                  <a:pt x="206" y="59"/>
                </a:lnTo>
                <a:lnTo>
                  <a:pt x="214" y="66"/>
                </a:lnTo>
                <a:lnTo>
                  <a:pt x="221" y="74"/>
                </a:lnTo>
                <a:lnTo>
                  <a:pt x="225" y="82"/>
                </a:lnTo>
                <a:lnTo>
                  <a:pt x="229" y="89"/>
                </a:lnTo>
                <a:lnTo>
                  <a:pt x="231" y="97"/>
                </a:lnTo>
                <a:lnTo>
                  <a:pt x="233" y="105"/>
                </a:lnTo>
                <a:lnTo>
                  <a:pt x="235" y="112"/>
                </a:lnTo>
                <a:lnTo>
                  <a:pt x="235" y="118"/>
                </a:lnTo>
                <a:lnTo>
                  <a:pt x="237" y="122"/>
                </a:lnTo>
                <a:lnTo>
                  <a:pt x="237" y="128"/>
                </a:lnTo>
                <a:lnTo>
                  <a:pt x="237" y="131"/>
                </a:lnTo>
                <a:lnTo>
                  <a:pt x="235" y="135"/>
                </a:lnTo>
                <a:lnTo>
                  <a:pt x="231" y="139"/>
                </a:lnTo>
                <a:lnTo>
                  <a:pt x="227" y="141"/>
                </a:lnTo>
                <a:lnTo>
                  <a:pt x="223" y="143"/>
                </a:lnTo>
                <a:lnTo>
                  <a:pt x="221" y="143"/>
                </a:lnTo>
                <a:lnTo>
                  <a:pt x="216" y="143"/>
                </a:lnTo>
                <a:lnTo>
                  <a:pt x="212" y="145"/>
                </a:lnTo>
                <a:lnTo>
                  <a:pt x="206" y="143"/>
                </a:lnTo>
                <a:lnTo>
                  <a:pt x="200" y="143"/>
                </a:lnTo>
                <a:lnTo>
                  <a:pt x="195" y="141"/>
                </a:lnTo>
                <a:lnTo>
                  <a:pt x="189" y="137"/>
                </a:lnTo>
                <a:lnTo>
                  <a:pt x="181" y="133"/>
                </a:lnTo>
                <a:lnTo>
                  <a:pt x="174" y="129"/>
                </a:lnTo>
                <a:lnTo>
                  <a:pt x="166" y="124"/>
                </a:lnTo>
                <a:lnTo>
                  <a:pt x="158" y="116"/>
                </a:lnTo>
                <a:lnTo>
                  <a:pt x="149" y="110"/>
                </a:lnTo>
                <a:lnTo>
                  <a:pt x="137" y="103"/>
                </a:lnTo>
                <a:lnTo>
                  <a:pt x="128" y="95"/>
                </a:lnTo>
                <a:lnTo>
                  <a:pt x="114" y="87"/>
                </a:lnTo>
                <a:lnTo>
                  <a:pt x="101" y="78"/>
                </a:lnTo>
                <a:lnTo>
                  <a:pt x="88" y="70"/>
                </a:lnTo>
                <a:lnTo>
                  <a:pt x="72" y="63"/>
                </a:lnTo>
                <a:lnTo>
                  <a:pt x="57" y="53"/>
                </a:lnTo>
                <a:lnTo>
                  <a:pt x="57" y="53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35"/>
          <p:cNvSpPr/>
          <p:nvPr/>
        </p:nvSpPr>
        <p:spPr bwMode="auto">
          <a:xfrm>
            <a:off x="1759641" y="3198727"/>
            <a:ext cx="200264" cy="157584"/>
          </a:xfrm>
          <a:custGeom>
            <a:gdLst>
              <a:gd name="T0" fmla="*/ 0 w 122"/>
              <a:gd name="T1" fmla="*/ 9 h 95"/>
              <a:gd name="T2" fmla="*/ 1 w 122"/>
              <a:gd name="T3" fmla="*/ 7 h 95"/>
              <a:gd name="T4" fmla="*/ 1 w 122"/>
              <a:gd name="T5" fmla="*/ 5 h 95"/>
              <a:gd name="T6" fmla="*/ 3 w 122"/>
              <a:gd name="T7" fmla="*/ 4 h 95"/>
              <a:gd name="T8" fmla="*/ 7 w 122"/>
              <a:gd name="T9" fmla="*/ 4 h 95"/>
              <a:gd name="T10" fmla="*/ 11 w 122"/>
              <a:gd name="T11" fmla="*/ 2 h 95"/>
              <a:gd name="T12" fmla="*/ 15 w 122"/>
              <a:gd name="T13" fmla="*/ 2 h 95"/>
              <a:gd name="T14" fmla="*/ 21 w 122"/>
              <a:gd name="T15" fmla="*/ 0 h 95"/>
              <a:gd name="T16" fmla="*/ 28 w 122"/>
              <a:gd name="T17" fmla="*/ 0 h 95"/>
              <a:gd name="T18" fmla="*/ 32 w 122"/>
              <a:gd name="T19" fmla="*/ 0 h 95"/>
              <a:gd name="T20" fmla="*/ 40 w 122"/>
              <a:gd name="T21" fmla="*/ 2 h 95"/>
              <a:gd name="T22" fmla="*/ 45 w 122"/>
              <a:gd name="T23" fmla="*/ 2 h 95"/>
              <a:gd name="T24" fmla="*/ 53 w 122"/>
              <a:gd name="T25" fmla="*/ 4 h 95"/>
              <a:gd name="T26" fmla="*/ 61 w 122"/>
              <a:gd name="T27" fmla="*/ 5 h 95"/>
              <a:gd name="T28" fmla="*/ 70 w 122"/>
              <a:gd name="T29" fmla="*/ 9 h 95"/>
              <a:gd name="T30" fmla="*/ 78 w 122"/>
              <a:gd name="T31" fmla="*/ 13 h 95"/>
              <a:gd name="T32" fmla="*/ 85 w 122"/>
              <a:gd name="T33" fmla="*/ 19 h 95"/>
              <a:gd name="T34" fmla="*/ 95 w 122"/>
              <a:gd name="T35" fmla="*/ 23 h 95"/>
              <a:gd name="T36" fmla="*/ 101 w 122"/>
              <a:gd name="T37" fmla="*/ 28 h 95"/>
              <a:gd name="T38" fmla="*/ 106 w 122"/>
              <a:gd name="T39" fmla="*/ 34 h 95"/>
              <a:gd name="T40" fmla="*/ 112 w 122"/>
              <a:gd name="T41" fmla="*/ 40 h 95"/>
              <a:gd name="T42" fmla="*/ 116 w 122"/>
              <a:gd name="T43" fmla="*/ 44 h 95"/>
              <a:gd name="T44" fmla="*/ 120 w 122"/>
              <a:gd name="T45" fmla="*/ 51 h 95"/>
              <a:gd name="T46" fmla="*/ 122 w 122"/>
              <a:gd name="T47" fmla="*/ 57 h 95"/>
              <a:gd name="T48" fmla="*/ 122 w 122"/>
              <a:gd name="T49" fmla="*/ 63 h 95"/>
              <a:gd name="T50" fmla="*/ 122 w 122"/>
              <a:gd name="T51" fmla="*/ 70 h 95"/>
              <a:gd name="T52" fmla="*/ 122 w 122"/>
              <a:gd name="T53" fmla="*/ 78 h 95"/>
              <a:gd name="T54" fmla="*/ 120 w 122"/>
              <a:gd name="T55" fmla="*/ 84 h 95"/>
              <a:gd name="T56" fmla="*/ 118 w 122"/>
              <a:gd name="T57" fmla="*/ 88 h 95"/>
              <a:gd name="T58" fmla="*/ 116 w 122"/>
              <a:gd name="T59" fmla="*/ 91 h 95"/>
              <a:gd name="T60" fmla="*/ 112 w 122"/>
              <a:gd name="T61" fmla="*/ 93 h 95"/>
              <a:gd name="T62" fmla="*/ 108 w 122"/>
              <a:gd name="T63" fmla="*/ 95 h 95"/>
              <a:gd name="T64" fmla="*/ 105 w 122"/>
              <a:gd name="T65" fmla="*/ 95 h 95"/>
              <a:gd name="T66" fmla="*/ 99 w 122"/>
              <a:gd name="T67" fmla="*/ 95 h 95"/>
              <a:gd name="T68" fmla="*/ 93 w 122"/>
              <a:gd name="T69" fmla="*/ 93 h 95"/>
              <a:gd name="T70" fmla="*/ 87 w 122"/>
              <a:gd name="T71" fmla="*/ 90 h 95"/>
              <a:gd name="T72" fmla="*/ 80 w 122"/>
              <a:gd name="T73" fmla="*/ 86 h 95"/>
              <a:gd name="T74" fmla="*/ 72 w 122"/>
              <a:gd name="T75" fmla="*/ 80 h 95"/>
              <a:gd name="T76" fmla="*/ 64 w 122"/>
              <a:gd name="T77" fmla="*/ 72 h 95"/>
              <a:gd name="T78" fmla="*/ 55 w 122"/>
              <a:gd name="T79" fmla="*/ 65 h 95"/>
              <a:gd name="T80" fmla="*/ 45 w 122"/>
              <a:gd name="T81" fmla="*/ 55 h 95"/>
              <a:gd name="T82" fmla="*/ 36 w 122"/>
              <a:gd name="T83" fmla="*/ 44 h 95"/>
              <a:gd name="T84" fmla="*/ 28 w 122"/>
              <a:gd name="T85" fmla="*/ 36 h 95"/>
              <a:gd name="T86" fmla="*/ 21 w 122"/>
              <a:gd name="T87" fmla="*/ 28 h 95"/>
              <a:gd name="T88" fmla="*/ 15 w 122"/>
              <a:gd name="T89" fmla="*/ 23 h 95"/>
              <a:gd name="T90" fmla="*/ 9 w 122"/>
              <a:gd name="T91" fmla="*/ 19 h 95"/>
              <a:gd name="T92" fmla="*/ 5 w 122"/>
              <a:gd name="T93" fmla="*/ 15 h 95"/>
              <a:gd name="T94" fmla="*/ 1 w 122"/>
              <a:gd name="T95" fmla="*/ 11 h 95"/>
              <a:gd name="T96" fmla="*/ 0 w 122"/>
              <a:gd name="T97" fmla="*/ 9 h 95"/>
              <a:gd name="T98" fmla="*/ 0 w 122"/>
              <a:gd name="T99" fmla="*/ 9 h 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2" h="95">
                <a:moveTo>
                  <a:pt x="0" y="9"/>
                </a:moveTo>
                <a:lnTo>
                  <a:pt x="1" y="7"/>
                </a:lnTo>
                <a:lnTo>
                  <a:pt x="1" y="5"/>
                </a:lnTo>
                <a:lnTo>
                  <a:pt x="3" y="4"/>
                </a:lnTo>
                <a:lnTo>
                  <a:pt x="7" y="4"/>
                </a:lnTo>
                <a:lnTo>
                  <a:pt x="11" y="2"/>
                </a:lnTo>
                <a:lnTo>
                  <a:pt x="15" y="2"/>
                </a:lnTo>
                <a:lnTo>
                  <a:pt x="21" y="0"/>
                </a:lnTo>
                <a:lnTo>
                  <a:pt x="28" y="0"/>
                </a:lnTo>
                <a:lnTo>
                  <a:pt x="32" y="0"/>
                </a:lnTo>
                <a:lnTo>
                  <a:pt x="40" y="2"/>
                </a:lnTo>
                <a:lnTo>
                  <a:pt x="45" y="2"/>
                </a:lnTo>
                <a:lnTo>
                  <a:pt x="53" y="4"/>
                </a:lnTo>
                <a:lnTo>
                  <a:pt x="61" y="5"/>
                </a:lnTo>
                <a:lnTo>
                  <a:pt x="70" y="9"/>
                </a:lnTo>
                <a:lnTo>
                  <a:pt x="78" y="13"/>
                </a:lnTo>
                <a:lnTo>
                  <a:pt x="85" y="19"/>
                </a:lnTo>
                <a:lnTo>
                  <a:pt x="95" y="23"/>
                </a:lnTo>
                <a:lnTo>
                  <a:pt x="101" y="28"/>
                </a:lnTo>
                <a:lnTo>
                  <a:pt x="106" y="34"/>
                </a:lnTo>
                <a:lnTo>
                  <a:pt x="112" y="40"/>
                </a:lnTo>
                <a:lnTo>
                  <a:pt x="116" y="44"/>
                </a:lnTo>
                <a:lnTo>
                  <a:pt x="120" y="51"/>
                </a:lnTo>
                <a:lnTo>
                  <a:pt x="122" y="57"/>
                </a:lnTo>
                <a:lnTo>
                  <a:pt x="122" y="63"/>
                </a:lnTo>
                <a:lnTo>
                  <a:pt x="122" y="70"/>
                </a:lnTo>
                <a:lnTo>
                  <a:pt x="122" y="78"/>
                </a:lnTo>
                <a:lnTo>
                  <a:pt x="120" y="84"/>
                </a:lnTo>
                <a:lnTo>
                  <a:pt x="118" y="88"/>
                </a:lnTo>
                <a:lnTo>
                  <a:pt x="116" y="91"/>
                </a:lnTo>
                <a:lnTo>
                  <a:pt x="112" y="93"/>
                </a:lnTo>
                <a:lnTo>
                  <a:pt x="108" y="95"/>
                </a:lnTo>
                <a:lnTo>
                  <a:pt x="105" y="95"/>
                </a:lnTo>
                <a:lnTo>
                  <a:pt x="99" y="95"/>
                </a:lnTo>
                <a:lnTo>
                  <a:pt x="93" y="93"/>
                </a:lnTo>
                <a:lnTo>
                  <a:pt x="87" y="90"/>
                </a:lnTo>
                <a:lnTo>
                  <a:pt x="80" y="86"/>
                </a:lnTo>
                <a:lnTo>
                  <a:pt x="72" y="80"/>
                </a:lnTo>
                <a:lnTo>
                  <a:pt x="64" y="72"/>
                </a:lnTo>
                <a:lnTo>
                  <a:pt x="55" y="65"/>
                </a:lnTo>
                <a:lnTo>
                  <a:pt x="45" y="55"/>
                </a:lnTo>
                <a:lnTo>
                  <a:pt x="36" y="44"/>
                </a:lnTo>
                <a:lnTo>
                  <a:pt x="28" y="36"/>
                </a:lnTo>
                <a:lnTo>
                  <a:pt x="21" y="28"/>
                </a:lnTo>
                <a:lnTo>
                  <a:pt x="15" y="23"/>
                </a:lnTo>
                <a:lnTo>
                  <a:pt x="9" y="19"/>
                </a:lnTo>
                <a:lnTo>
                  <a:pt x="5" y="15"/>
                </a:lnTo>
                <a:lnTo>
                  <a:pt x="1" y="11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36"/>
          <p:cNvSpPr/>
          <p:nvPr/>
        </p:nvSpPr>
        <p:spPr bwMode="auto">
          <a:xfrm>
            <a:off x="1579074" y="3431820"/>
            <a:ext cx="433357" cy="219963"/>
          </a:xfrm>
          <a:custGeom>
            <a:gdLst>
              <a:gd name="T0" fmla="*/ 42 w 263"/>
              <a:gd name="T1" fmla="*/ 132 h 134"/>
              <a:gd name="T2" fmla="*/ 36 w 263"/>
              <a:gd name="T3" fmla="*/ 128 h 134"/>
              <a:gd name="T4" fmla="*/ 28 w 263"/>
              <a:gd name="T5" fmla="*/ 120 h 134"/>
              <a:gd name="T6" fmla="*/ 19 w 263"/>
              <a:gd name="T7" fmla="*/ 109 h 134"/>
              <a:gd name="T8" fmla="*/ 9 w 263"/>
              <a:gd name="T9" fmla="*/ 94 h 134"/>
              <a:gd name="T10" fmla="*/ 3 w 263"/>
              <a:gd name="T11" fmla="*/ 80 h 134"/>
              <a:gd name="T12" fmla="*/ 0 w 263"/>
              <a:gd name="T13" fmla="*/ 69 h 134"/>
              <a:gd name="T14" fmla="*/ 0 w 263"/>
              <a:gd name="T15" fmla="*/ 63 h 134"/>
              <a:gd name="T16" fmla="*/ 5 w 263"/>
              <a:gd name="T17" fmla="*/ 57 h 134"/>
              <a:gd name="T18" fmla="*/ 13 w 263"/>
              <a:gd name="T19" fmla="*/ 53 h 134"/>
              <a:gd name="T20" fmla="*/ 21 w 263"/>
              <a:gd name="T21" fmla="*/ 55 h 134"/>
              <a:gd name="T22" fmla="*/ 30 w 263"/>
              <a:gd name="T23" fmla="*/ 59 h 134"/>
              <a:gd name="T24" fmla="*/ 40 w 263"/>
              <a:gd name="T25" fmla="*/ 63 h 134"/>
              <a:gd name="T26" fmla="*/ 47 w 263"/>
              <a:gd name="T27" fmla="*/ 61 h 134"/>
              <a:gd name="T28" fmla="*/ 51 w 263"/>
              <a:gd name="T29" fmla="*/ 61 h 134"/>
              <a:gd name="T30" fmla="*/ 57 w 263"/>
              <a:gd name="T31" fmla="*/ 59 h 134"/>
              <a:gd name="T32" fmla="*/ 65 w 263"/>
              <a:gd name="T33" fmla="*/ 57 h 134"/>
              <a:gd name="T34" fmla="*/ 76 w 263"/>
              <a:gd name="T35" fmla="*/ 53 h 134"/>
              <a:gd name="T36" fmla="*/ 91 w 263"/>
              <a:gd name="T37" fmla="*/ 48 h 134"/>
              <a:gd name="T38" fmla="*/ 109 w 263"/>
              <a:gd name="T39" fmla="*/ 42 h 134"/>
              <a:gd name="T40" fmla="*/ 128 w 263"/>
              <a:gd name="T41" fmla="*/ 36 h 134"/>
              <a:gd name="T42" fmla="*/ 151 w 263"/>
              <a:gd name="T43" fmla="*/ 29 h 134"/>
              <a:gd name="T44" fmla="*/ 175 w 263"/>
              <a:gd name="T45" fmla="*/ 21 h 134"/>
              <a:gd name="T46" fmla="*/ 198 w 263"/>
              <a:gd name="T47" fmla="*/ 13 h 134"/>
              <a:gd name="T48" fmla="*/ 217 w 263"/>
              <a:gd name="T49" fmla="*/ 8 h 134"/>
              <a:gd name="T50" fmla="*/ 233 w 263"/>
              <a:gd name="T51" fmla="*/ 4 h 134"/>
              <a:gd name="T52" fmla="*/ 244 w 263"/>
              <a:gd name="T53" fmla="*/ 2 h 134"/>
              <a:gd name="T54" fmla="*/ 254 w 263"/>
              <a:gd name="T55" fmla="*/ 0 h 134"/>
              <a:gd name="T56" fmla="*/ 259 w 263"/>
              <a:gd name="T57" fmla="*/ 0 h 134"/>
              <a:gd name="T58" fmla="*/ 263 w 263"/>
              <a:gd name="T59" fmla="*/ 2 h 134"/>
              <a:gd name="T60" fmla="*/ 263 w 263"/>
              <a:gd name="T61" fmla="*/ 2 h 134"/>
              <a:gd name="T62" fmla="*/ 259 w 263"/>
              <a:gd name="T63" fmla="*/ 6 h 134"/>
              <a:gd name="T64" fmla="*/ 254 w 263"/>
              <a:gd name="T65" fmla="*/ 11 h 134"/>
              <a:gd name="T66" fmla="*/ 244 w 263"/>
              <a:gd name="T67" fmla="*/ 17 h 134"/>
              <a:gd name="T68" fmla="*/ 233 w 263"/>
              <a:gd name="T69" fmla="*/ 27 h 134"/>
              <a:gd name="T70" fmla="*/ 215 w 263"/>
              <a:gd name="T71" fmla="*/ 36 h 134"/>
              <a:gd name="T72" fmla="*/ 198 w 263"/>
              <a:gd name="T73" fmla="*/ 48 h 134"/>
              <a:gd name="T74" fmla="*/ 175 w 263"/>
              <a:gd name="T75" fmla="*/ 61 h 134"/>
              <a:gd name="T76" fmla="*/ 151 w 263"/>
              <a:gd name="T77" fmla="*/ 76 h 134"/>
              <a:gd name="T78" fmla="*/ 130 w 263"/>
              <a:gd name="T79" fmla="*/ 90 h 134"/>
              <a:gd name="T80" fmla="*/ 109 w 263"/>
              <a:gd name="T81" fmla="*/ 103 h 134"/>
              <a:gd name="T82" fmla="*/ 91 w 263"/>
              <a:gd name="T83" fmla="*/ 113 h 134"/>
              <a:gd name="T84" fmla="*/ 78 w 263"/>
              <a:gd name="T85" fmla="*/ 120 h 134"/>
              <a:gd name="T86" fmla="*/ 65 w 263"/>
              <a:gd name="T87" fmla="*/ 126 h 134"/>
              <a:gd name="T88" fmla="*/ 55 w 263"/>
              <a:gd name="T89" fmla="*/ 130 h 134"/>
              <a:gd name="T90" fmla="*/ 49 w 263"/>
              <a:gd name="T91" fmla="*/ 132 h 134"/>
              <a:gd name="T92" fmla="*/ 45 w 263"/>
              <a:gd name="T93" fmla="*/ 134 h 1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3" h="134">
                <a:moveTo>
                  <a:pt x="45" y="134"/>
                </a:moveTo>
                <a:lnTo>
                  <a:pt x="42" y="132"/>
                </a:lnTo>
                <a:lnTo>
                  <a:pt x="40" y="132"/>
                </a:lnTo>
                <a:lnTo>
                  <a:pt x="36" y="128"/>
                </a:lnTo>
                <a:lnTo>
                  <a:pt x="32" y="126"/>
                </a:lnTo>
                <a:lnTo>
                  <a:pt x="28" y="120"/>
                </a:lnTo>
                <a:lnTo>
                  <a:pt x="23" y="117"/>
                </a:lnTo>
                <a:lnTo>
                  <a:pt x="19" y="109"/>
                </a:lnTo>
                <a:lnTo>
                  <a:pt x="15" y="101"/>
                </a:lnTo>
                <a:lnTo>
                  <a:pt x="9" y="94"/>
                </a:lnTo>
                <a:lnTo>
                  <a:pt x="5" y="86"/>
                </a:lnTo>
                <a:lnTo>
                  <a:pt x="3" y="80"/>
                </a:lnTo>
                <a:lnTo>
                  <a:pt x="2" y="74"/>
                </a:lnTo>
                <a:lnTo>
                  <a:pt x="0" y="69"/>
                </a:lnTo>
                <a:lnTo>
                  <a:pt x="0" y="65"/>
                </a:lnTo>
                <a:lnTo>
                  <a:pt x="0" y="63"/>
                </a:lnTo>
                <a:lnTo>
                  <a:pt x="0" y="61"/>
                </a:lnTo>
                <a:lnTo>
                  <a:pt x="5" y="57"/>
                </a:lnTo>
                <a:lnTo>
                  <a:pt x="11" y="55"/>
                </a:lnTo>
                <a:lnTo>
                  <a:pt x="13" y="53"/>
                </a:lnTo>
                <a:lnTo>
                  <a:pt x="17" y="53"/>
                </a:lnTo>
                <a:lnTo>
                  <a:pt x="21" y="55"/>
                </a:lnTo>
                <a:lnTo>
                  <a:pt x="23" y="55"/>
                </a:lnTo>
                <a:lnTo>
                  <a:pt x="30" y="59"/>
                </a:lnTo>
                <a:lnTo>
                  <a:pt x="36" y="61"/>
                </a:lnTo>
                <a:lnTo>
                  <a:pt x="40" y="63"/>
                </a:lnTo>
                <a:lnTo>
                  <a:pt x="44" y="63"/>
                </a:lnTo>
                <a:lnTo>
                  <a:pt x="47" y="61"/>
                </a:lnTo>
                <a:lnTo>
                  <a:pt x="51" y="61"/>
                </a:lnTo>
                <a:lnTo>
                  <a:pt x="51" y="61"/>
                </a:lnTo>
                <a:lnTo>
                  <a:pt x="53" y="59"/>
                </a:lnTo>
                <a:lnTo>
                  <a:pt x="57" y="59"/>
                </a:lnTo>
                <a:lnTo>
                  <a:pt x="61" y="57"/>
                </a:lnTo>
                <a:lnTo>
                  <a:pt x="65" y="57"/>
                </a:lnTo>
                <a:lnTo>
                  <a:pt x="70" y="55"/>
                </a:lnTo>
                <a:lnTo>
                  <a:pt x="76" y="53"/>
                </a:lnTo>
                <a:lnTo>
                  <a:pt x="84" y="52"/>
                </a:lnTo>
                <a:lnTo>
                  <a:pt x="91" y="48"/>
                </a:lnTo>
                <a:lnTo>
                  <a:pt x="99" y="46"/>
                </a:lnTo>
                <a:lnTo>
                  <a:pt x="109" y="42"/>
                </a:lnTo>
                <a:lnTo>
                  <a:pt x="118" y="40"/>
                </a:lnTo>
                <a:lnTo>
                  <a:pt x="128" y="36"/>
                </a:lnTo>
                <a:lnTo>
                  <a:pt x="139" y="32"/>
                </a:lnTo>
                <a:lnTo>
                  <a:pt x="151" y="29"/>
                </a:lnTo>
                <a:lnTo>
                  <a:pt x="164" y="25"/>
                </a:lnTo>
                <a:lnTo>
                  <a:pt x="175" y="21"/>
                </a:lnTo>
                <a:lnTo>
                  <a:pt x="187" y="17"/>
                </a:lnTo>
                <a:lnTo>
                  <a:pt x="198" y="13"/>
                </a:lnTo>
                <a:lnTo>
                  <a:pt x="208" y="10"/>
                </a:lnTo>
                <a:lnTo>
                  <a:pt x="217" y="8"/>
                </a:lnTo>
                <a:lnTo>
                  <a:pt x="225" y="6"/>
                </a:lnTo>
                <a:lnTo>
                  <a:pt x="233" y="4"/>
                </a:lnTo>
                <a:lnTo>
                  <a:pt x="238" y="2"/>
                </a:lnTo>
                <a:lnTo>
                  <a:pt x="244" y="2"/>
                </a:lnTo>
                <a:lnTo>
                  <a:pt x="250" y="0"/>
                </a:lnTo>
                <a:lnTo>
                  <a:pt x="254" y="0"/>
                </a:lnTo>
                <a:lnTo>
                  <a:pt x="258" y="0"/>
                </a:lnTo>
                <a:lnTo>
                  <a:pt x="259" y="0"/>
                </a:lnTo>
                <a:lnTo>
                  <a:pt x="261" y="0"/>
                </a:lnTo>
                <a:lnTo>
                  <a:pt x="263" y="2"/>
                </a:lnTo>
                <a:lnTo>
                  <a:pt x="263" y="2"/>
                </a:lnTo>
                <a:lnTo>
                  <a:pt x="263" y="2"/>
                </a:lnTo>
                <a:lnTo>
                  <a:pt x="261" y="4"/>
                </a:lnTo>
                <a:lnTo>
                  <a:pt x="259" y="6"/>
                </a:lnTo>
                <a:lnTo>
                  <a:pt x="258" y="8"/>
                </a:lnTo>
                <a:lnTo>
                  <a:pt x="254" y="11"/>
                </a:lnTo>
                <a:lnTo>
                  <a:pt x="250" y="13"/>
                </a:lnTo>
                <a:lnTo>
                  <a:pt x="244" y="17"/>
                </a:lnTo>
                <a:lnTo>
                  <a:pt x="238" y="21"/>
                </a:lnTo>
                <a:lnTo>
                  <a:pt x="233" y="27"/>
                </a:lnTo>
                <a:lnTo>
                  <a:pt x="225" y="31"/>
                </a:lnTo>
                <a:lnTo>
                  <a:pt x="215" y="36"/>
                </a:lnTo>
                <a:lnTo>
                  <a:pt x="208" y="42"/>
                </a:lnTo>
                <a:lnTo>
                  <a:pt x="198" y="48"/>
                </a:lnTo>
                <a:lnTo>
                  <a:pt x="187" y="55"/>
                </a:lnTo>
                <a:lnTo>
                  <a:pt x="175" y="61"/>
                </a:lnTo>
                <a:lnTo>
                  <a:pt x="164" y="69"/>
                </a:lnTo>
                <a:lnTo>
                  <a:pt x="151" y="76"/>
                </a:lnTo>
                <a:lnTo>
                  <a:pt x="139" y="84"/>
                </a:lnTo>
                <a:lnTo>
                  <a:pt x="130" y="90"/>
                </a:lnTo>
                <a:lnTo>
                  <a:pt x="118" y="97"/>
                </a:lnTo>
                <a:lnTo>
                  <a:pt x="109" y="103"/>
                </a:lnTo>
                <a:lnTo>
                  <a:pt x="101" y="107"/>
                </a:lnTo>
                <a:lnTo>
                  <a:pt x="91" y="113"/>
                </a:lnTo>
                <a:lnTo>
                  <a:pt x="84" y="117"/>
                </a:lnTo>
                <a:lnTo>
                  <a:pt x="78" y="120"/>
                </a:lnTo>
                <a:lnTo>
                  <a:pt x="70" y="124"/>
                </a:lnTo>
                <a:lnTo>
                  <a:pt x="65" y="126"/>
                </a:lnTo>
                <a:lnTo>
                  <a:pt x="61" y="128"/>
                </a:lnTo>
                <a:lnTo>
                  <a:pt x="55" y="130"/>
                </a:lnTo>
                <a:lnTo>
                  <a:pt x="51" y="132"/>
                </a:lnTo>
                <a:lnTo>
                  <a:pt x="49" y="132"/>
                </a:lnTo>
                <a:lnTo>
                  <a:pt x="45" y="134"/>
                </a:lnTo>
                <a:lnTo>
                  <a:pt x="45" y="134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任意多边形 63"/>
          <p:cNvSpPr/>
          <p:nvPr/>
        </p:nvSpPr>
        <p:spPr bwMode="auto">
          <a:xfrm>
            <a:off x="1917225" y="3638265"/>
            <a:ext cx="178275" cy="200649"/>
          </a:xfrm>
          <a:custGeom>
            <a:gdLst>
              <a:gd name="connsiteX0" fmla="*/ 17852 w 178275"/>
              <a:gd name="connsiteY0" fmla="*/ 0 h 200649"/>
              <a:gd name="connsiteX1" fmla="*/ 27589 w 178275"/>
              <a:gd name="connsiteY1" fmla="*/ 3289 h 200649"/>
              <a:gd name="connsiteX2" fmla="*/ 40572 w 178275"/>
              <a:gd name="connsiteY2" fmla="*/ 3289 h 200649"/>
              <a:gd name="connsiteX3" fmla="*/ 55177 w 178275"/>
              <a:gd name="connsiteY3" fmla="*/ 3289 h 200649"/>
              <a:gd name="connsiteX4" fmla="*/ 74652 w 178275"/>
              <a:gd name="connsiteY4" fmla="*/ 6578 h 200649"/>
              <a:gd name="connsiteX5" fmla="*/ 89257 w 178275"/>
              <a:gd name="connsiteY5" fmla="*/ 9868 h 200649"/>
              <a:gd name="connsiteX6" fmla="*/ 102240 w 178275"/>
              <a:gd name="connsiteY6" fmla="*/ 13157 h 200649"/>
              <a:gd name="connsiteX7" fmla="*/ 118469 w 178275"/>
              <a:gd name="connsiteY7" fmla="*/ 13157 h 200649"/>
              <a:gd name="connsiteX8" fmla="*/ 129829 w 178275"/>
              <a:gd name="connsiteY8" fmla="*/ 13157 h 200649"/>
              <a:gd name="connsiteX9" fmla="*/ 139566 w 178275"/>
              <a:gd name="connsiteY9" fmla="*/ 9868 h 200649"/>
              <a:gd name="connsiteX10" fmla="*/ 140216 w 178275"/>
              <a:gd name="connsiteY10" fmla="*/ 9868 h 200649"/>
              <a:gd name="connsiteX11" fmla="*/ 142231 w 178275"/>
              <a:gd name="connsiteY11" fmla="*/ 12813 h 200649"/>
              <a:gd name="connsiteX12" fmla="*/ 168750 w 178275"/>
              <a:gd name="connsiteY12" fmla="*/ 39122 h 200649"/>
              <a:gd name="connsiteX13" fmla="*/ 178275 w 178275"/>
              <a:gd name="connsiteY13" fmla="*/ 67697 h 200649"/>
              <a:gd name="connsiteX14" fmla="*/ 176617 w 178275"/>
              <a:gd name="connsiteY14" fmla="*/ 167903 h 200649"/>
              <a:gd name="connsiteX15" fmla="*/ 174036 w 178275"/>
              <a:gd name="connsiteY15" fmla="*/ 200649 h 200649"/>
              <a:gd name="connsiteX16" fmla="*/ 167154 w 178275"/>
              <a:gd name="connsiteY16" fmla="*/ 200649 h 200649"/>
              <a:gd name="connsiteX17" fmla="*/ 160663 w 178275"/>
              <a:gd name="connsiteY17" fmla="*/ 199004 h 200649"/>
              <a:gd name="connsiteX18" fmla="*/ 157417 w 178275"/>
              <a:gd name="connsiteY18" fmla="*/ 195715 h 200649"/>
              <a:gd name="connsiteX19" fmla="*/ 152549 w 178275"/>
              <a:gd name="connsiteY19" fmla="*/ 189136 h 200649"/>
              <a:gd name="connsiteX20" fmla="*/ 149303 w 178275"/>
              <a:gd name="connsiteY20" fmla="*/ 182558 h 200649"/>
              <a:gd name="connsiteX21" fmla="*/ 146057 w 178275"/>
              <a:gd name="connsiteY21" fmla="*/ 175979 h 200649"/>
              <a:gd name="connsiteX22" fmla="*/ 142812 w 178275"/>
              <a:gd name="connsiteY22" fmla="*/ 166111 h 200649"/>
              <a:gd name="connsiteX23" fmla="*/ 139566 w 178275"/>
              <a:gd name="connsiteY23" fmla="*/ 157888 h 200649"/>
              <a:gd name="connsiteX24" fmla="*/ 136320 w 178275"/>
              <a:gd name="connsiteY24" fmla="*/ 144730 h 200649"/>
              <a:gd name="connsiteX25" fmla="*/ 129829 w 178275"/>
              <a:gd name="connsiteY25" fmla="*/ 134862 h 200649"/>
              <a:gd name="connsiteX26" fmla="*/ 123337 w 178275"/>
              <a:gd name="connsiteY26" fmla="*/ 123350 h 200649"/>
              <a:gd name="connsiteX27" fmla="*/ 115223 w 178275"/>
              <a:gd name="connsiteY27" fmla="*/ 110192 h 200649"/>
              <a:gd name="connsiteX28" fmla="*/ 105486 w 178275"/>
              <a:gd name="connsiteY28" fmla="*/ 100324 h 200649"/>
              <a:gd name="connsiteX29" fmla="*/ 92503 w 178275"/>
              <a:gd name="connsiteY29" fmla="*/ 88812 h 200649"/>
              <a:gd name="connsiteX30" fmla="*/ 77897 w 178275"/>
              <a:gd name="connsiteY30" fmla="*/ 78944 h 200649"/>
              <a:gd name="connsiteX31" fmla="*/ 58423 w 178275"/>
              <a:gd name="connsiteY31" fmla="*/ 65786 h 200649"/>
              <a:gd name="connsiteX32" fmla="*/ 43817 w 178275"/>
              <a:gd name="connsiteY32" fmla="*/ 57563 h 200649"/>
              <a:gd name="connsiteX33" fmla="*/ 30834 w 178275"/>
              <a:gd name="connsiteY33" fmla="*/ 44406 h 200649"/>
              <a:gd name="connsiteX34" fmla="*/ 17852 w 178275"/>
              <a:gd name="connsiteY34" fmla="*/ 37827 h 200649"/>
              <a:gd name="connsiteX35" fmla="*/ 9737 w 178275"/>
              <a:gd name="connsiteY35" fmla="*/ 27959 h 200649"/>
              <a:gd name="connsiteX36" fmla="*/ 3246 w 178275"/>
              <a:gd name="connsiteY36" fmla="*/ 23025 h 200649"/>
              <a:gd name="connsiteX37" fmla="*/ 0 w 178275"/>
              <a:gd name="connsiteY37" fmla="*/ 16446 h 200649"/>
              <a:gd name="connsiteX38" fmla="*/ 0 w 178275"/>
              <a:gd name="connsiteY38" fmla="*/ 9868 h 200649"/>
              <a:gd name="connsiteX39" fmla="*/ 0 w 178275"/>
              <a:gd name="connsiteY39" fmla="*/ 6578 h 200649"/>
              <a:gd name="connsiteX40" fmla="*/ 0 w 178275"/>
              <a:gd name="connsiteY40" fmla="*/ 3289 h 200649"/>
              <a:gd name="connsiteX41" fmla="*/ 3246 w 178275"/>
              <a:gd name="connsiteY41" fmla="*/ 3289 h 200649"/>
              <a:gd name="connsiteX42" fmla="*/ 9737 w 178275"/>
              <a:gd name="connsiteY42" fmla="*/ 3289 h 200649"/>
              <a:gd name="connsiteX43" fmla="*/ 17852 w 178275"/>
              <a:gd name="connsiteY43" fmla="*/ 0 h 200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8275" h="200649">
                <a:moveTo>
                  <a:pt x="17852" y="0"/>
                </a:moveTo>
                <a:lnTo>
                  <a:pt x="27589" y="3289"/>
                </a:lnTo>
                <a:lnTo>
                  <a:pt x="40572" y="3289"/>
                </a:lnTo>
                <a:lnTo>
                  <a:pt x="55177" y="3289"/>
                </a:lnTo>
                <a:lnTo>
                  <a:pt x="74652" y="6578"/>
                </a:lnTo>
                <a:lnTo>
                  <a:pt x="89257" y="9868"/>
                </a:lnTo>
                <a:lnTo>
                  <a:pt x="102240" y="13157"/>
                </a:lnTo>
                <a:lnTo>
                  <a:pt x="118469" y="13157"/>
                </a:lnTo>
                <a:lnTo>
                  <a:pt x="129829" y="13157"/>
                </a:lnTo>
                <a:lnTo>
                  <a:pt x="139566" y="9868"/>
                </a:lnTo>
                <a:lnTo>
                  <a:pt x="140216" y="9868"/>
                </a:lnTo>
                <a:lnTo>
                  <a:pt x="142231" y="12813"/>
                </a:lnTo>
                <a:cubicBezTo>
                  <a:pt x="150748" y="22054"/>
                  <a:pt x="160168" y="30540"/>
                  <a:pt x="168750" y="39122"/>
                </a:cubicBezTo>
                <a:cubicBezTo>
                  <a:pt x="171925" y="48647"/>
                  <a:pt x="178275" y="57657"/>
                  <a:pt x="178275" y="67697"/>
                </a:cubicBezTo>
                <a:cubicBezTo>
                  <a:pt x="178275" y="101073"/>
                  <a:pt x="177964" y="134520"/>
                  <a:pt x="176617" y="167903"/>
                </a:cubicBezTo>
                <a:lnTo>
                  <a:pt x="174036" y="200649"/>
                </a:lnTo>
                <a:lnTo>
                  <a:pt x="167154" y="200649"/>
                </a:lnTo>
                <a:lnTo>
                  <a:pt x="160663" y="199004"/>
                </a:lnTo>
                <a:lnTo>
                  <a:pt x="157417" y="195715"/>
                </a:lnTo>
                <a:lnTo>
                  <a:pt x="152549" y="189136"/>
                </a:lnTo>
                <a:lnTo>
                  <a:pt x="149303" y="182558"/>
                </a:lnTo>
                <a:lnTo>
                  <a:pt x="146057" y="175979"/>
                </a:lnTo>
                <a:lnTo>
                  <a:pt x="142812" y="166111"/>
                </a:lnTo>
                <a:lnTo>
                  <a:pt x="139566" y="157888"/>
                </a:lnTo>
                <a:lnTo>
                  <a:pt x="136320" y="144730"/>
                </a:lnTo>
                <a:lnTo>
                  <a:pt x="129829" y="134862"/>
                </a:lnTo>
                <a:lnTo>
                  <a:pt x="123337" y="123350"/>
                </a:lnTo>
                <a:lnTo>
                  <a:pt x="115223" y="110192"/>
                </a:lnTo>
                <a:lnTo>
                  <a:pt x="105486" y="100324"/>
                </a:lnTo>
                <a:lnTo>
                  <a:pt x="92503" y="88812"/>
                </a:lnTo>
                <a:lnTo>
                  <a:pt x="77897" y="78944"/>
                </a:lnTo>
                <a:lnTo>
                  <a:pt x="58423" y="65786"/>
                </a:lnTo>
                <a:lnTo>
                  <a:pt x="43817" y="57563"/>
                </a:lnTo>
                <a:lnTo>
                  <a:pt x="30834" y="44406"/>
                </a:lnTo>
                <a:lnTo>
                  <a:pt x="17852" y="37827"/>
                </a:lnTo>
                <a:lnTo>
                  <a:pt x="9737" y="27959"/>
                </a:lnTo>
                <a:lnTo>
                  <a:pt x="3246" y="23025"/>
                </a:lnTo>
                <a:lnTo>
                  <a:pt x="0" y="16446"/>
                </a:lnTo>
                <a:lnTo>
                  <a:pt x="0" y="9868"/>
                </a:lnTo>
                <a:lnTo>
                  <a:pt x="0" y="6578"/>
                </a:lnTo>
                <a:lnTo>
                  <a:pt x="0" y="3289"/>
                </a:lnTo>
                <a:lnTo>
                  <a:pt x="3246" y="3289"/>
                </a:lnTo>
                <a:lnTo>
                  <a:pt x="9737" y="3289"/>
                </a:lnTo>
                <a:lnTo>
                  <a:pt x="1785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5" name="任意多边形 64"/>
          <p:cNvSpPr/>
          <p:nvPr/>
        </p:nvSpPr>
        <p:spPr bwMode="auto">
          <a:xfrm>
            <a:off x="2047054" y="2985331"/>
            <a:ext cx="155794" cy="853582"/>
          </a:xfrm>
          <a:custGeom>
            <a:gdLst>
              <a:gd name="connsiteX0" fmla="*/ 9737 w 155794"/>
              <a:gd name="connsiteY0" fmla="*/ 0 h 853582"/>
              <a:gd name="connsiteX1" fmla="*/ 16228 w 155794"/>
              <a:gd name="connsiteY1" fmla="*/ 0 h 853582"/>
              <a:gd name="connsiteX2" fmla="*/ 25965 w 155794"/>
              <a:gd name="connsiteY2" fmla="*/ 0 h 853582"/>
              <a:gd name="connsiteX3" fmla="*/ 34080 w 155794"/>
              <a:gd name="connsiteY3" fmla="*/ 0 h 853582"/>
              <a:gd name="connsiteX4" fmla="*/ 47063 w 155794"/>
              <a:gd name="connsiteY4" fmla="*/ 0 h 853582"/>
              <a:gd name="connsiteX5" fmla="*/ 60046 w 155794"/>
              <a:gd name="connsiteY5" fmla="*/ 3289 h 853582"/>
              <a:gd name="connsiteX6" fmla="*/ 74651 w 155794"/>
              <a:gd name="connsiteY6" fmla="*/ 6579 h 853582"/>
              <a:gd name="connsiteX7" fmla="*/ 90880 w 155794"/>
              <a:gd name="connsiteY7" fmla="*/ 11513 h 853582"/>
              <a:gd name="connsiteX8" fmla="*/ 102240 w 155794"/>
              <a:gd name="connsiteY8" fmla="*/ 14802 h 853582"/>
              <a:gd name="connsiteX9" fmla="*/ 111977 w 155794"/>
              <a:gd name="connsiteY9" fmla="*/ 21381 h 853582"/>
              <a:gd name="connsiteX10" fmla="*/ 124960 w 155794"/>
              <a:gd name="connsiteY10" fmla="*/ 27959 h 853582"/>
              <a:gd name="connsiteX11" fmla="*/ 133074 w 155794"/>
              <a:gd name="connsiteY11" fmla="*/ 31249 h 853582"/>
              <a:gd name="connsiteX12" fmla="*/ 139566 w 155794"/>
              <a:gd name="connsiteY12" fmla="*/ 34538 h 853582"/>
              <a:gd name="connsiteX13" fmla="*/ 146057 w 155794"/>
              <a:gd name="connsiteY13" fmla="*/ 41117 h 853582"/>
              <a:gd name="connsiteX14" fmla="*/ 149303 w 155794"/>
              <a:gd name="connsiteY14" fmla="*/ 44406 h 853582"/>
              <a:gd name="connsiteX15" fmla="*/ 152548 w 155794"/>
              <a:gd name="connsiteY15" fmla="*/ 52629 h 853582"/>
              <a:gd name="connsiteX16" fmla="*/ 155794 w 155794"/>
              <a:gd name="connsiteY16" fmla="*/ 65787 h 853582"/>
              <a:gd name="connsiteX17" fmla="*/ 152548 w 155794"/>
              <a:gd name="connsiteY17" fmla="*/ 75655 h 853582"/>
              <a:gd name="connsiteX18" fmla="*/ 149303 w 155794"/>
              <a:gd name="connsiteY18" fmla="*/ 87167 h 853582"/>
              <a:gd name="connsiteX19" fmla="*/ 149303 w 155794"/>
              <a:gd name="connsiteY19" fmla="*/ 93746 h 853582"/>
              <a:gd name="connsiteX20" fmla="*/ 146057 w 155794"/>
              <a:gd name="connsiteY20" fmla="*/ 100325 h 853582"/>
              <a:gd name="connsiteX21" fmla="*/ 146057 w 155794"/>
              <a:gd name="connsiteY21" fmla="*/ 110193 h 853582"/>
              <a:gd name="connsiteX22" fmla="*/ 142811 w 155794"/>
              <a:gd name="connsiteY22" fmla="*/ 121705 h 853582"/>
              <a:gd name="connsiteX23" fmla="*/ 142811 w 155794"/>
              <a:gd name="connsiteY23" fmla="*/ 134863 h 853582"/>
              <a:gd name="connsiteX24" fmla="*/ 142811 w 155794"/>
              <a:gd name="connsiteY24" fmla="*/ 151309 h 853582"/>
              <a:gd name="connsiteX25" fmla="*/ 139566 w 155794"/>
              <a:gd name="connsiteY25" fmla="*/ 169401 h 853582"/>
              <a:gd name="connsiteX26" fmla="*/ 139566 w 155794"/>
              <a:gd name="connsiteY26" fmla="*/ 187492 h 853582"/>
              <a:gd name="connsiteX27" fmla="*/ 136320 w 155794"/>
              <a:gd name="connsiteY27" fmla="*/ 213807 h 853582"/>
              <a:gd name="connsiteX28" fmla="*/ 136320 w 155794"/>
              <a:gd name="connsiteY28" fmla="*/ 238477 h 853582"/>
              <a:gd name="connsiteX29" fmla="*/ 136320 w 155794"/>
              <a:gd name="connsiteY29" fmla="*/ 263147 h 853582"/>
              <a:gd name="connsiteX30" fmla="*/ 136320 w 155794"/>
              <a:gd name="connsiteY30" fmla="*/ 294395 h 853582"/>
              <a:gd name="connsiteX31" fmla="*/ 136320 w 155794"/>
              <a:gd name="connsiteY31" fmla="*/ 325644 h 853582"/>
              <a:gd name="connsiteX32" fmla="*/ 133074 w 155794"/>
              <a:gd name="connsiteY32" fmla="*/ 361827 h 853582"/>
              <a:gd name="connsiteX33" fmla="*/ 133074 w 155794"/>
              <a:gd name="connsiteY33" fmla="*/ 398009 h 853582"/>
              <a:gd name="connsiteX34" fmla="*/ 133074 w 155794"/>
              <a:gd name="connsiteY34" fmla="*/ 435837 h 853582"/>
              <a:gd name="connsiteX35" fmla="*/ 133074 w 155794"/>
              <a:gd name="connsiteY35" fmla="*/ 476953 h 853582"/>
              <a:gd name="connsiteX36" fmla="*/ 133074 w 155794"/>
              <a:gd name="connsiteY36" fmla="*/ 514781 h 853582"/>
              <a:gd name="connsiteX37" fmla="*/ 133074 w 155794"/>
              <a:gd name="connsiteY37" fmla="*/ 552608 h 853582"/>
              <a:gd name="connsiteX38" fmla="*/ 133074 w 155794"/>
              <a:gd name="connsiteY38" fmla="*/ 583857 h 853582"/>
              <a:gd name="connsiteX39" fmla="*/ 131451 w 155794"/>
              <a:gd name="connsiteY39" fmla="*/ 615105 h 853582"/>
              <a:gd name="connsiteX40" fmla="*/ 131451 w 155794"/>
              <a:gd name="connsiteY40" fmla="*/ 643065 h 853582"/>
              <a:gd name="connsiteX41" fmla="*/ 131451 w 155794"/>
              <a:gd name="connsiteY41" fmla="*/ 672669 h 853582"/>
              <a:gd name="connsiteX42" fmla="*/ 128206 w 155794"/>
              <a:gd name="connsiteY42" fmla="*/ 694049 h 853582"/>
              <a:gd name="connsiteX43" fmla="*/ 128206 w 155794"/>
              <a:gd name="connsiteY43" fmla="*/ 715430 h 853582"/>
              <a:gd name="connsiteX44" fmla="*/ 124960 w 155794"/>
              <a:gd name="connsiteY44" fmla="*/ 738455 h 853582"/>
              <a:gd name="connsiteX45" fmla="*/ 121714 w 155794"/>
              <a:gd name="connsiteY45" fmla="*/ 753257 h 853582"/>
              <a:gd name="connsiteX46" fmla="*/ 118468 w 155794"/>
              <a:gd name="connsiteY46" fmla="*/ 769704 h 853582"/>
              <a:gd name="connsiteX47" fmla="*/ 115223 w 155794"/>
              <a:gd name="connsiteY47" fmla="*/ 781217 h 853582"/>
              <a:gd name="connsiteX48" fmla="*/ 111977 w 155794"/>
              <a:gd name="connsiteY48" fmla="*/ 794374 h 853582"/>
              <a:gd name="connsiteX49" fmla="*/ 108731 w 155794"/>
              <a:gd name="connsiteY49" fmla="*/ 800953 h 853582"/>
              <a:gd name="connsiteX50" fmla="*/ 105486 w 155794"/>
              <a:gd name="connsiteY50" fmla="*/ 810821 h 853582"/>
              <a:gd name="connsiteX51" fmla="*/ 95748 w 155794"/>
              <a:gd name="connsiteY51" fmla="*/ 819044 h 853582"/>
              <a:gd name="connsiteX52" fmla="*/ 90880 w 155794"/>
              <a:gd name="connsiteY52" fmla="*/ 828912 h 853582"/>
              <a:gd name="connsiteX53" fmla="*/ 81143 w 155794"/>
              <a:gd name="connsiteY53" fmla="*/ 835491 h 853582"/>
              <a:gd name="connsiteX54" fmla="*/ 71406 w 155794"/>
              <a:gd name="connsiteY54" fmla="*/ 842069 h 853582"/>
              <a:gd name="connsiteX55" fmla="*/ 64914 w 155794"/>
              <a:gd name="connsiteY55" fmla="*/ 848648 h 853582"/>
              <a:gd name="connsiteX56" fmla="*/ 60046 w 155794"/>
              <a:gd name="connsiteY56" fmla="*/ 851937 h 853582"/>
              <a:gd name="connsiteX57" fmla="*/ 53554 w 155794"/>
              <a:gd name="connsiteY57" fmla="*/ 853582 h 853582"/>
              <a:gd name="connsiteX58" fmla="*/ 47063 w 155794"/>
              <a:gd name="connsiteY58" fmla="*/ 853582 h 853582"/>
              <a:gd name="connsiteX59" fmla="*/ 44207 w 155794"/>
              <a:gd name="connsiteY59" fmla="*/ 853582 h 853582"/>
              <a:gd name="connsiteX60" fmla="*/ 46788 w 155794"/>
              <a:gd name="connsiteY60" fmla="*/ 820836 h 853582"/>
              <a:gd name="connsiteX61" fmla="*/ 48446 w 155794"/>
              <a:gd name="connsiteY61" fmla="*/ 720630 h 853582"/>
              <a:gd name="connsiteX62" fmla="*/ 38921 w 155794"/>
              <a:gd name="connsiteY62" fmla="*/ 692055 h 853582"/>
              <a:gd name="connsiteX63" fmla="*/ 12402 w 155794"/>
              <a:gd name="connsiteY63" fmla="*/ 665746 h 853582"/>
              <a:gd name="connsiteX64" fmla="*/ 10387 w 155794"/>
              <a:gd name="connsiteY64" fmla="*/ 662801 h 853582"/>
              <a:gd name="connsiteX65" fmla="*/ 19474 w 155794"/>
              <a:gd name="connsiteY65" fmla="*/ 662801 h 853582"/>
              <a:gd name="connsiteX66" fmla="*/ 25965 w 155794"/>
              <a:gd name="connsiteY66" fmla="*/ 656222 h 853582"/>
              <a:gd name="connsiteX67" fmla="*/ 30834 w 155794"/>
              <a:gd name="connsiteY67" fmla="*/ 652933 h 853582"/>
              <a:gd name="connsiteX68" fmla="*/ 34080 w 155794"/>
              <a:gd name="connsiteY68" fmla="*/ 646354 h 853582"/>
              <a:gd name="connsiteX69" fmla="*/ 34080 w 155794"/>
              <a:gd name="connsiteY69" fmla="*/ 641420 h 853582"/>
              <a:gd name="connsiteX70" fmla="*/ 34080 w 155794"/>
              <a:gd name="connsiteY70" fmla="*/ 631552 h 853582"/>
              <a:gd name="connsiteX71" fmla="*/ 37325 w 155794"/>
              <a:gd name="connsiteY71" fmla="*/ 621684 h 853582"/>
              <a:gd name="connsiteX72" fmla="*/ 37325 w 155794"/>
              <a:gd name="connsiteY72" fmla="*/ 608527 h 853582"/>
              <a:gd name="connsiteX73" fmla="*/ 40571 w 155794"/>
              <a:gd name="connsiteY73" fmla="*/ 597014 h 853582"/>
              <a:gd name="connsiteX74" fmla="*/ 40571 w 155794"/>
              <a:gd name="connsiteY74" fmla="*/ 580567 h 853582"/>
              <a:gd name="connsiteX75" fmla="*/ 40571 w 155794"/>
              <a:gd name="connsiteY75" fmla="*/ 562476 h 853582"/>
              <a:gd name="connsiteX76" fmla="*/ 43817 w 155794"/>
              <a:gd name="connsiteY76" fmla="*/ 542740 h 853582"/>
              <a:gd name="connsiteX77" fmla="*/ 43817 w 155794"/>
              <a:gd name="connsiteY77" fmla="*/ 521359 h 853582"/>
              <a:gd name="connsiteX78" fmla="*/ 43817 w 155794"/>
              <a:gd name="connsiteY78" fmla="*/ 496689 h 853582"/>
              <a:gd name="connsiteX79" fmla="*/ 43817 w 155794"/>
              <a:gd name="connsiteY79" fmla="*/ 470375 h 853582"/>
              <a:gd name="connsiteX80" fmla="*/ 47063 w 155794"/>
              <a:gd name="connsiteY80" fmla="*/ 442415 h 853582"/>
              <a:gd name="connsiteX81" fmla="*/ 47063 w 155794"/>
              <a:gd name="connsiteY81" fmla="*/ 414456 h 853582"/>
              <a:gd name="connsiteX82" fmla="*/ 47063 w 155794"/>
              <a:gd name="connsiteY82" fmla="*/ 379918 h 853582"/>
              <a:gd name="connsiteX83" fmla="*/ 47063 w 155794"/>
              <a:gd name="connsiteY83" fmla="*/ 348669 h 853582"/>
              <a:gd name="connsiteX84" fmla="*/ 47063 w 155794"/>
              <a:gd name="connsiteY84" fmla="*/ 314131 h 853582"/>
              <a:gd name="connsiteX85" fmla="*/ 47063 w 155794"/>
              <a:gd name="connsiteY85" fmla="*/ 286172 h 853582"/>
              <a:gd name="connsiteX86" fmla="*/ 47063 w 155794"/>
              <a:gd name="connsiteY86" fmla="*/ 254923 h 853582"/>
              <a:gd name="connsiteX87" fmla="*/ 43817 w 155794"/>
              <a:gd name="connsiteY87" fmla="*/ 228609 h 853582"/>
              <a:gd name="connsiteX88" fmla="*/ 43817 w 155794"/>
              <a:gd name="connsiteY88" fmla="*/ 203939 h 853582"/>
              <a:gd name="connsiteX89" fmla="*/ 43817 w 155794"/>
              <a:gd name="connsiteY89" fmla="*/ 182558 h 853582"/>
              <a:gd name="connsiteX90" fmla="*/ 40571 w 155794"/>
              <a:gd name="connsiteY90" fmla="*/ 159533 h 853582"/>
              <a:gd name="connsiteX91" fmla="*/ 40571 w 155794"/>
              <a:gd name="connsiteY91" fmla="*/ 141441 h 853582"/>
              <a:gd name="connsiteX92" fmla="*/ 40571 w 155794"/>
              <a:gd name="connsiteY92" fmla="*/ 121705 h 853582"/>
              <a:gd name="connsiteX93" fmla="*/ 37325 w 155794"/>
              <a:gd name="connsiteY93" fmla="*/ 106903 h 853582"/>
              <a:gd name="connsiteX94" fmla="*/ 34080 w 155794"/>
              <a:gd name="connsiteY94" fmla="*/ 93746 h 853582"/>
              <a:gd name="connsiteX95" fmla="*/ 34080 w 155794"/>
              <a:gd name="connsiteY95" fmla="*/ 80589 h 853582"/>
              <a:gd name="connsiteX96" fmla="*/ 30834 w 155794"/>
              <a:gd name="connsiteY96" fmla="*/ 72365 h 853582"/>
              <a:gd name="connsiteX97" fmla="*/ 27588 w 155794"/>
              <a:gd name="connsiteY97" fmla="*/ 62497 h 853582"/>
              <a:gd name="connsiteX98" fmla="*/ 27588 w 155794"/>
              <a:gd name="connsiteY98" fmla="*/ 55919 h 853582"/>
              <a:gd name="connsiteX99" fmla="*/ 25965 w 155794"/>
              <a:gd name="connsiteY99" fmla="*/ 49340 h 853582"/>
              <a:gd name="connsiteX100" fmla="*/ 16228 w 155794"/>
              <a:gd name="connsiteY100" fmla="*/ 44406 h 853582"/>
              <a:gd name="connsiteX101" fmla="*/ 9737 w 155794"/>
              <a:gd name="connsiteY101" fmla="*/ 37827 h 853582"/>
              <a:gd name="connsiteX102" fmla="*/ 6491 w 155794"/>
              <a:gd name="connsiteY102" fmla="*/ 34538 h 853582"/>
              <a:gd name="connsiteX103" fmla="*/ 3245 w 155794"/>
              <a:gd name="connsiteY103" fmla="*/ 27959 h 853582"/>
              <a:gd name="connsiteX104" fmla="*/ 0 w 155794"/>
              <a:gd name="connsiteY104" fmla="*/ 21381 h 853582"/>
              <a:gd name="connsiteX105" fmla="*/ 0 w 155794"/>
              <a:gd name="connsiteY105" fmla="*/ 14802 h 853582"/>
              <a:gd name="connsiteX106" fmla="*/ 0 w 155794"/>
              <a:gd name="connsiteY106" fmla="*/ 11513 h 853582"/>
              <a:gd name="connsiteX107" fmla="*/ 3245 w 155794"/>
              <a:gd name="connsiteY107" fmla="*/ 6579 h 853582"/>
              <a:gd name="connsiteX108" fmla="*/ 6491 w 155794"/>
              <a:gd name="connsiteY108" fmla="*/ 3289 h 853582"/>
              <a:gd name="connsiteX109" fmla="*/ 9737 w 155794"/>
              <a:gd name="connsiteY109" fmla="*/ 0 h 8535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55794" h="853582">
                <a:moveTo>
                  <a:pt x="9737" y="0"/>
                </a:moveTo>
                <a:lnTo>
                  <a:pt x="16228" y="0"/>
                </a:lnTo>
                <a:lnTo>
                  <a:pt x="25965" y="0"/>
                </a:lnTo>
                <a:lnTo>
                  <a:pt x="34080" y="0"/>
                </a:lnTo>
                <a:lnTo>
                  <a:pt x="47063" y="0"/>
                </a:lnTo>
                <a:lnTo>
                  <a:pt x="60046" y="3289"/>
                </a:lnTo>
                <a:lnTo>
                  <a:pt x="74651" y="6579"/>
                </a:lnTo>
                <a:lnTo>
                  <a:pt x="90880" y="11513"/>
                </a:lnTo>
                <a:lnTo>
                  <a:pt x="102240" y="14802"/>
                </a:lnTo>
                <a:lnTo>
                  <a:pt x="111977" y="21381"/>
                </a:lnTo>
                <a:lnTo>
                  <a:pt x="124960" y="27959"/>
                </a:lnTo>
                <a:lnTo>
                  <a:pt x="133074" y="31249"/>
                </a:lnTo>
                <a:lnTo>
                  <a:pt x="139566" y="34538"/>
                </a:lnTo>
                <a:lnTo>
                  <a:pt x="146057" y="41117"/>
                </a:lnTo>
                <a:lnTo>
                  <a:pt x="149303" y="44406"/>
                </a:lnTo>
                <a:lnTo>
                  <a:pt x="152548" y="52629"/>
                </a:lnTo>
                <a:lnTo>
                  <a:pt x="155794" y="65787"/>
                </a:lnTo>
                <a:lnTo>
                  <a:pt x="152548" y="75655"/>
                </a:lnTo>
                <a:lnTo>
                  <a:pt x="149303" y="87167"/>
                </a:lnTo>
                <a:lnTo>
                  <a:pt x="149303" y="93746"/>
                </a:lnTo>
                <a:lnTo>
                  <a:pt x="146057" y="100325"/>
                </a:lnTo>
                <a:lnTo>
                  <a:pt x="146057" y="110193"/>
                </a:lnTo>
                <a:lnTo>
                  <a:pt x="142811" y="121705"/>
                </a:lnTo>
                <a:lnTo>
                  <a:pt x="142811" y="134863"/>
                </a:lnTo>
                <a:lnTo>
                  <a:pt x="142811" y="151309"/>
                </a:lnTo>
                <a:lnTo>
                  <a:pt x="139566" y="169401"/>
                </a:lnTo>
                <a:lnTo>
                  <a:pt x="139566" y="187492"/>
                </a:lnTo>
                <a:lnTo>
                  <a:pt x="136320" y="213807"/>
                </a:lnTo>
                <a:lnTo>
                  <a:pt x="136320" y="238477"/>
                </a:lnTo>
                <a:lnTo>
                  <a:pt x="136320" y="263147"/>
                </a:lnTo>
                <a:lnTo>
                  <a:pt x="136320" y="294395"/>
                </a:lnTo>
                <a:lnTo>
                  <a:pt x="136320" y="325644"/>
                </a:lnTo>
                <a:lnTo>
                  <a:pt x="133074" y="361827"/>
                </a:lnTo>
                <a:lnTo>
                  <a:pt x="133074" y="398009"/>
                </a:lnTo>
                <a:lnTo>
                  <a:pt x="133074" y="435837"/>
                </a:lnTo>
                <a:lnTo>
                  <a:pt x="133074" y="476953"/>
                </a:lnTo>
                <a:lnTo>
                  <a:pt x="133074" y="514781"/>
                </a:lnTo>
                <a:lnTo>
                  <a:pt x="133074" y="552608"/>
                </a:lnTo>
                <a:lnTo>
                  <a:pt x="133074" y="583857"/>
                </a:lnTo>
                <a:lnTo>
                  <a:pt x="131451" y="615105"/>
                </a:lnTo>
                <a:lnTo>
                  <a:pt x="131451" y="643065"/>
                </a:lnTo>
                <a:lnTo>
                  <a:pt x="131451" y="672669"/>
                </a:lnTo>
                <a:lnTo>
                  <a:pt x="128206" y="694049"/>
                </a:lnTo>
                <a:lnTo>
                  <a:pt x="128206" y="715430"/>
                </a:lnTo>
                <a:lnTo>
                  <a:pt x="124960" y="738455"/>
                </a:lnTo>
                <a:lnTo>
                  <a:pt x="121714" y="753257"/>
                </a:lnTo>
                <a:lnTo>
                  <a:pt x="118468" y="769704"/>
                </a:lnTo>
                <a:lnTo>
                  <a:pt x="115223" y="781217"/>
                </a:lnTo>
                <a:lnTo>
                  <a:pt x="111977" y="794374"/>
                </a:lnTo>
                <a:lnTo>
                  <a:pt x="108731" y="800953"/>
                </a:lnTo>
                <a:lnTo>
                  <a:pt x="105486" y="810821"/>
                </a:lnTo>
                <a:lnTo>
                  <a:pt x="95748" y="819044"/>
                </a:lnTo>
                <a:lnTo>
                  <a:pt x="90880" y="828912"/>
                </a:lnTo>
                <a:lnTo>
                  <a:pt x="81143" y="835491"/>
                </a:lnTo>
                <a:lnTo>
                  <a:pt x="71406" y="842069"/>
                </a:lnTo>
                <a:lnTo>
                  <a:pt x="64914" y="848648"/>
                </a:lnTo>
                <a:lnTo>
                  <a:pt x="60046" y="851937"/>
                </a:lnTo>
                <a:lnTo>
                  <a:pt x="53554" y="853582"/>
                </a:lnTo>
                <a:lnTo>
                  <a:pt x="47063" y="853582"/>
                </a:lnTo>
                <a:lnTo>
                  <a:pt x="44207" y="853582"/>
                </a:lnTo>
                <a:lnTo>
                  <a:pt x="46788" y="820836"/>
                </a:lnTo>
                <a:cubicBezTo>
                  <a:pt x="48135" y="787453"/>
                  <a:pt x="48446" y="754006"/>
                  <a:pt x="48446" y="720630"/>
                </a:cubicBezTo>
                <a:cubicBezTo>
                  <a:pt x="48446" y="710590"/>
                  <a:pt x="42096" y="701580"/>
                  <a:pt x="38921" y="692055"/>
                </a:cubicBezTo>
                <a:cubicBezTo>
                  <a:pt x="30339" y="683473"/>
                  <a:pt x="20919" y="674987"/>
                  <a:pt x="12402" y="665746"/>
                </a:cubicBezTo>
                <a:lnTo>
                  <a:pt x="10387" y="662801"/>
                </a:lnTo>
                <a:lnTo>
                  <a:pt x="19474" y="662801"/>
                </a:lnTo>
                <a:lnTo>
                  <a:pt x="25965" y="656222"/>
                </a:lnTo>
                <a:lnTo>
                  <a:pt x="30834" y="652933"/>
                </a:lnTo>
                <a:lnTo>
                  <a:pt x="34080" y="646354"/>
                </a:lnTo>
                <a:lnTo>
                  <a:pt x="34080" y="641420"/>
                </a:lnTo>
                <a:lnTo>
                  <a:pt x="34080" y="631552"/>
                </a:lnTo>
                <a:lnTo>
                  <a:pt x="37325" y="621684"/>
                </a:lnTo>
                <a:lnTo>
                  <a:pt x="37325" y="608527"/>
                </a:lnTo>
                <a:lnTo>
                  <a:pt x="40571" y="597014"/>
                </a:lnTo>
                <a:lnTo>
                  <a:pt x="40571" y="580567"/>
                </a:lnTo>
                <a:lnTo>
                  <a:pt x="40571" y="562476"/>
                </a:lnTo>
                <a:lnTo>
                  <a:pt x="43817" y="542740"/>
                </a:lnTo>
                <a:lnTo>
                  <a:pt x="43817" y="521359"/>
                </a:lnTo>
                <a:lnTo>
                  <a:pt x="43817" y="496689"/>
                </a:lnTo>
                <a:lnTo>
                  <a:pt x="43817" y="470375"/>
                </a:lnTo>
                <a:lnTo>
                  <a:pt x="47063" y="442415"/>
                </a:lnTo>
                <a:lnTo>
                  <a:pt x="47063" y="414456"/>
                </a:lnTo>
                <a:lnTo>
                  <a:pt x="47063" y="379918"/>
                </a:lnTo>
                <a:lnTo>
                  <a:pt x="47063" y="348669"/>
                </a:lnTo>
                <a:lnTo>
                  <a:pt x="47063" y="314131"/>
                </a:lnTo>
                <a:lnTo>
                  <a:pt x="47063" y="286172"/>
                </a:lnTo>
                <a:lnTo>
                  <a:pt x="47063" y="254923"/>
                </a:lnTo>
                <a:lnTo>
                  <a:pt x="43817" y="228609"/>
                </a:lnTo>
                <a:lnTo>
                  <a:pt x="43817" y="203939"/>
                </a:lnTo>
                <a:lnTo>
                  <a:pt x="43817" y="182558"/>
                </a:lnTo>
                <a:lnTo>
                  <a:pt x="40571" y="159533"/>
                </a:lnTo>
                <a:lnTo>
                  <a:pt x="40571" y="141441"/>
                </a:lnTo>
                <a:lnTo>
                  <a:pt x="40571" y="121705"/>
                </a:lnTo>
                <a:lnTo>
                  <a:pt x="37325" y="106903"/>
                </a:lnTo>
                <a:lnTo>
                  <a:pt x="34080" y="93746"/>
                </a:lnTo>
                <a:lnTo>
                  <a:pt x="34080" y="80589"/>
                </a:lnTo>
                <a:lnTo>
                  <a:pt x="30834" y="72365"/>
                </a:lnTo>
                <a:lnTo>
                  <a:pt x="27588" y="62497"/>
                </a:lnTo>
                <a:lnTo>
                  <a:pt x="27588" y="55919"/>
                </a:lnTo>
                <a:lnTo>
                  <a:pt x="25965" y="49340"/>
                </a:lnTo>
                <a:lnTo>
                  <a:pt x="16228" y="44406"/>
                </a:lnTo>
                <a:lnTo>
                  <a:pt x="9737" y="37827"/>
                </a:lnTo>
                <a:lnTo>
                  <a:pt x="6491" y="34538"/>
                </a:lnTo>
                <a:lnTo>
                  <a:pt x="3245" y="27959"/>
                </a:lnTo>
                <a:lnTo>
                  <a:pt x="0" y="21381"/>
                </a:lnTo>
                <a:lnTo>
                  <a:pt x="0" y="14802"/>
                </a:lnTo>
                <a:lnTo>
                  <a:pt x="0" y="11513"/>
                </a:lnTo>
                <a:lnTo>
                  <a:pt x="3245" y="6579"/>
                </a:lnTo>
                <a:lnTo>
                  <a:pt x="6491" y="3289"/>
                </a:lnTo>
                <a:lnTo>
                  <a:pt x="97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868612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</p:bldLst>
  </p:timing>
</p:sld>
</file>

<file path=ppt/tags/tag1.xml><?xml version="1.0" encoding="utf-8"?>
<p:tagLst xmlns:p="http://schemas.openxmlformats.org/presentationml/2006/main">
  <p:tag name="REFSHAPE" val="333339292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ags/tag2.xml><?xml version="1.0" encoding="utf-8"?>
<p:tagLst xmlns:p="http://schemas.openxmlformats.org/presentationml/2006/main">
  <p:tag name="REFSHAPE" val="333339428"/>
</p:tagLst>
</file>

<file path=ppt/tags/tag3.xml><?xml version="1.0" encoding="utf-8"?>
<p:tagLst xmlns:p="http://schemas.openxmlformats.org/presentationml/2006/main">
  <p:tag name="REFSHAPE" val="333339564"/>
</p:tagLst>
</file>

<file path=ppt/tags/tag4.xml><?xml version="1.0" encoding="utf-8"?>
<p:tagLst xmlns:p="http://schemas.openxmlformats.org/presentationml/2006/main">
  <p:tag name="REFSHAPE" val="333339292"/>
</p:tagLst>
</file>

<file path=ppt/tags/tag5.xml><?xml version="1.0" encoding="utf-8"?>
<p:tagLst xmlns:p="http://schemas.openxmlformats.org/presentationml/2006/main">
  <p:tag name="REFSHAPE" val="333339428"/>
</p:tagLst>
</file>

<file path=ppt/tags/tag6.xml><?xml version="1.0" encoding="utf-8"?>
<p:tagLst xmlns:p="http://schemas.openxmlformats.org/presentationml/2006/main">
  <p:tag name="REFSHAPE" val="333339564"/>
</p:tagLst>
</file>

<file path=ppt/tags/tag7.xml><?xml version="1.0" encoding="utf-8"?>
<p:tagLst xmlns:p="http://schemas.openxmlformats.org/presentationml/2006/main">
  <p:tag name="REFSHAPE" val="333339292"/>
</p:tagLst>
</file>

<file path=ppt/tags/tag8.xml><?xml version="1.0" encoding="utf-8"?>
<p:tagLst xmlns:p="http://schemas.openxmlformats.org/presentationml/2006/main">
  <p:tag name="REFSHAPE" val="333339428"/>
</p:tagLst>
</file>

<file path=ppt/tags/tag9.xml><?xml version="1.0" encoding="utf-8"?>
<p:tagLst xmlns:p="http://schemas.openxmlformats.org/presentationml/2006/main">
  <p:tag name="REFSHAPE" val="333339564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226</Paragraphs>
  <Slides>44</Slides>
  <Notes>7</Notes>
  <TotalTime>0</TotalTime>
  <HiddenSlides>2</HiddenSlides>
  <MMClips>2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57">
      <vt:lpstr>Arial</vt:lpstr>
      <vt:lpstr>Impact</vt:lpstr>
      <vt:lpstr>微软雅黑</vt:lpstr>
      <vt:lpstr>Times New Roman</vt:lpstr>
      <vt:lpstr>宋体</vt:lpstr>
      <vt:lpstr>Calibri</vt:lpstr>
      <vt:lpstr>楷体</vt:lpstr>
      <vt:lpstr>黑体</vt:lpstr>
      <vt:lpstr>Kaiti SC</vt:lpstr>
      <vt:lpstr>汉语拼音</vt:lpstr>
      <vt:lpstr>GB Pinyinok-B</vt:lpstr>
      <vt:lpstr>Wingdings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2023-12-30T04:53:14Z</cp:lastPrinted>
  <dcterms:created xsi:type="dcterms:W3CDTF">2023-12-30T04:53:14Z</dcterms:created>
  <dcterms:modified xsi:type="dcterms:W3CDTF">2023-12-29T20:53:14Z</dcterms:modified>
</cp:coreProperties>
</file>