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2"/>
    <p:sldId id="295" r:id="rId3"/>
    <p:sldId id="306" r:id="rId4"/>
    <p:sldId id="307" r:id="rId5"/>
    <p:sldId id="289" r:id="rId6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8DD3"/>
    <a:srgbClr val="70A644"/>
    <a:srgbClr val="6EA43F"/>
    <a:srgbClr val="6FA542"/>
    <a:srgbClr val="00A2BA"/>
    <a:srgbClr val="50B2C9"/>
    <a:srgbClr val="50B2CA"/>
    <a:srgbClr val="F2A328"/>
    <a:srgbClr val="F18E09"/>
    <a:srgbClr val="EEB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5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 userDrawn="1"/>
        </p:nvGrpSpPr>
        <p:grpSpPr>
          <a:xfrm>
            <a:off x="-53975" y="122555"/>
            <a:ext cx="12245974" cy="6735445"/>
            <a:chOff x="-85" y="193"/>
            <a:chExt cx="19285" cy="10607"/>
          </a:xfrm>
        </p:grpSpPr>
        <p:pic>
          <p:nvPicPr>
            <p:cNvPr id="2" name="图片 1"/>
            <p:cNvPicPr>
              <a:picLocks noChangeAspect="1"/>
            </p:cNvPicPr>
            <p:nvPr userDrawn="1"/>
          </p:nvPicPr>
          <p:blipFill>
            <a:blip r:embed="rId2" cstate="screen"/>
            <a:srcRect l="263" r="409" b="2357"/>
            <a:stretch>
              <a:fillRect/>
            </a:stretch>
          </p:blipFill>
          <p:spPr>
            <a:xfrm flipH="1">
              <a:off x="0" y="5532"/>
              <a:ext cx="19200" cy="5268"/>
            </a:xfrm>
            <a:custGeom>
              <a:avLst/>
              <a:gdLst>
                <a:gd name="connsiteX0" fmla="*/ 0 w 12191999"/>
                <a:gd name="connsiteY0" fmla="*/ 0 h 3345190"/>
                <a:gd name="connsiteX1" fmla="*/ 12191999 w 12191999"/>
                <a:gd name="connsiteY1" fmla="*/ 0 h 3345190"/>
                <a:gd name="connsiteX2" fmla="*/ 12191999 w 12191999"/>
                <a:gd name="connsiteY2" fmla="*/ 3345190 h 3345190"/>
                <a:gd name="connsiteX3" fmla="*/ 0 w 12191999"/>
                <a:gd name="connsiteY3" fmla="*/ 3345190 h 3345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1999" h="3345190">
                  <a:moveTo>
                    <a:pt x="0" y="0"/>
                  </a:moveTo>
                  <a:lnTo>
                    <a:pt x="12191999" y="0"/>
                  </a:lnTo>
                  <a:lnTo>
                    <a:pt x="12191999" y="3345190"/>
                  </a:lnTo>
                  <a:lnTo>
                    <a:pt x="0" y="3345190"/>
                  </a:lnTo>
                  <a:close/>
                </a:path>
              </a:pathLst>
            </a:custGeom>
          </p:spPr>
        </p:pic>
        <p:cxnSp>
          <p:nvCxnSpPr>
            <p:cNvPr id="10" name="直接连接符 9"/>
            <p:cNvCxnSpPr/>
            <p:nvPr userDrawn="1"/>
          </p:nvCxnSpPr>
          <p:spPr>
            <a:xfrm>
              <a:off x="7" y="1926"/>
              <a:ext cx="5160" cy="9"/>
            </a:xfrm>
            <a:prstGeom prst="line">
              <a:avLst/>
            </a:prstGeom>
            <a:ln w="28575">
              <a:solidFill>
                <a:srgbClr val="778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图片 24" descr="25春《小学总复习冲刺卷 · 数学》封面—小狐狸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>
            <a:xfrm>
              <a:off x="12182" y="5089"/>
              <a:ext cx="6927" cy="5531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959" h="6355">
                  <a:moveTo>
                    <a:pt x="418" y="1285"/>
                  </a:moveTo>
                  <a:lnTo>
                    <a:pt x="2383" y="1285"/>
                  </a:lnTo>
                  <a:lnTo>
                    <a:pt x="2383" y="3415"/>
                  </a:lnTo>
                  <a:lnTo>
                    <a:pt x="418" y="3415"/>
                  </a:lnTo>
                  <a:lnTo>
                    <a:pt x="418" y="1285"/>
                  </a:lnTo>
                  <a:close/>
                  <a:moveTo>
                    <a:pt x="0" y="0"/>
                  </a:moveTo>
                  <a:lnTo>
                    <a:pt x="7959" y="0"/>
                  </a:lnTo>
                  <a:lnTo>
                    <a:pt x="7959" y="6355"/>
                  </a:lnTo>
                  <a:lnTo>
                    <a:pt x="0" y="6355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grpSp>
          <p:nvGrpSpPr>
            <p:cNvPr id="26" name="组合 25"/>
            <p:cNvGrpSpPr/>
            <p:nvPr userDrawn="1"/>
          </p:nvGrpSpPr>
          <p:grpSpPr>
            <a:xfrm>
              <a:off x="17066" y="650"/>
              <a:ext cx="1617" cy="257"/>
              <a:chOff x="10813143" y="420914"/>
              <a:chExt cx="707348" cy="112486"/>
            </a:xfrm>
            <a:solidFill>
              <a:srgbClr val="778DD3"/>
            </a:solidFill>
          </p:grpSpPr>
          <p:sp>
            <p:nvSpPr>
              <p:cNvPr id="27" name="椭圆 26"/>
              <p:cNvSpPr/>
              <p:nvPr/>
            </p:nvSpPr>
            <p:spPr>
              <a:xfrm>
                <a:off x="10813143" y="420914"/>
                <a:ext cx="112486" cy="112486"/>
              </a:xfrm>
              <a:prstGeom prst="ellipse">
                <a:avLst/>
              </a:prstGeom>
              <a:solidFill>
                <a:srgbClr val="F18E0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11110686" y="420914"/>
                <a:ext cx="112486" cy="1124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11408068" y="420914"/>
                <a:ext cx="112423" cy="112423"/>
              </a:xfrm>
              <a:prstGeom prst="ellipse">
                <a:avLst/>
              </a:prstGeom>
              <a:solidFill>
                <a:srgbClr val="6EA4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30" name="图片 29" descr="25春《小学总复习冲刺卷 · 数学》封面—小狐狸"/>
            <p:cNvPicPr>
              <a:picLocks noChangeAspect="1"/>
            </p:cNvPicPr>
            <p:nvPr userDrawn="1"/>
          </p:nvPicPr>
          <p:blipFill>
            <a:blip r:embed="rId3"/>
            <a:srcRect l="5252" t="20220" r="70059" b="46263"/>
            <a:stretch>
              <a:fillRect/>
            </a:stretch>
          </p:blipFill>
          <p:spPr>
            <a:xfrm>
              <a:off x="-85" y="193"/>
              <a:ext cx="1965" cy="2130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965" h="2130">
                  <a:moveTo>
                    <a:pt x="0" y="0"/>
                  </a:moveTo>
                  <a:lnTo>
                    <a:pt x="1965" y="0"/>
                  </a:lnTo>
                  <a:lnTo>
                    <a:pt x="1965" y="2130"/>
                  </a:lnTo>
                  <a:lnTo>
                    <a:pt x="0" y="2130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 rot="5400000">
            <a:off x="5942113" y="602129"/>
            <a:ext cx="307776" cy="122149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 rot="5400000">
            <a:off x="6241944" y="308279"/>
            <a:ext cx="307777" cy="1279166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screen"/>
          <a:srcRect l="-22"/>
          <a:stretch>
            <a:fillRect/>
          </a:stretch>
        </p:blipFill>
        <p:spPr>
          <a:xfrm rot="5400000">
            <a:off x="6003356" y="-6000197"/>
            <a:ext cx="191642" cy="12198357"/>
          </a:xfrm>
          <a:prstGeom prst="rect">
            <a:avLst/>
          </a:prstGeom>
        </p:spPr>
      </p:pic>
      <p:sp>
        <p:nvSpPr>
          <p:cNvPr id="14" name="矩形 13"/>
          <p:cNvSpPr/>
          <p:nvPr userDrawn="1"/>
        </p:nvSpPr>
        <p:spPr>
          <a:xfrm>
            <a:off x="-11489" y="6618940"/>
            <a:ext cx="1220348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  <a:sym typeface="字魂36号-正文宋楷" panose="02000000000000000000" pitchFamily="2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 rot="5400000">
            <a:off x="2305106" y="-765263"/>
            <a:ext cx="191642" cy="171565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 rotWithShape="1">
          <a:blip r:embed="rId6" cstate="screen"/>
          <a:srcRect/>
          <a:stretch>
            <a:fillRect/>
          </a:stretch>
        </p:blipFill>
        <p:spPr>
          <a:xfrm rot="5400000">
            <a:off x="10897799" y="-1128636"/>
            <a:ext cx="178762" cy="2429526"/>
          </a:xfrm>
          <a:prstGeom prst="rect">
            <a:avLst/>
          </a:prstGeom>
        </p:spPr>
      </p:pic>
      <p:sp>
        <p:nvSpPr>
          <p:cNvPr id="18" name="任意多边形: 形状 17"/>
          <p:cNvSpPr/>
          <p:nvPr userDrawn="1"/>
        </p:nvSpPr>
        <p:spPr>
          <a:xfrm>
            <a:off x="9233809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9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9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 userDrawn="1"/>
        </p:nvSpPr>
        <p:spPr>
          <a:xfrm>
            <a:off x="9416690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8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8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789043" y="6594001"/>
            <a:ext cx="2749534" cy="377985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4618672" y="2829560"/>
            <a:ext cx="2954656" cy="1200329"/>
          </a:xfrm>
          <a:prstGeom prst="rect">
            <a:avLst/>
          </a:prstGeom>
          <a:noFill/>
          <a:ln>
            <a:noFill/>
          </a:ln>
          <a:effectLst>
            <a:reflection stA="46000" endPos="0" dist="50800" dir="5400000" sy="-100000" algn="bl" rotWithShape="0"/>
          </a:effectLst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>
                    <a:lumMod val="85000"/>
                    <a:alpha val="32000"/>
                  </a:schemeClr>
                </a:solidFill>
                <a:effectLst>
                  <a:outerShdw blurRad="38100" dist="19050" dir="2700000" sx="97000" sy="97000" algn="tl" rotWithShape="0">
                    <a:schemeClr val="dk1">
                      <a:alpha val="0"/>
                    </a:schemeClr>
                  </a:outerShdw>
                </a:effectLst>
              </a:rPr>
              <a:t>新领程</a:t>
            </a: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8" cstate="screen"/>
          <a:srcRect/>
          <a:stretch>
            <a:fillRect/>
          </a:stretch>
        </p:blipFill>
        <p:spPr>
          <a:xfrm rot="5400000">
            <a:off x="10909280" y="-432937"/>
            <a:ext cx="849783" cy="1715657"/>
          </a:xfrm>
          <a:custGeom>
            <a:avLst/>
            <a:gdLst>
              <a:gd name="connsiteX0" fmla="*/ 0 w 866146"/>
              <a:gd name="connsiteY0" fmla="*/ 0 h 1715655"/>
              <a:gd name="connsiteX1" fmla="*/ 0 w 866146"/>
              <a:gd name="connsiteY1" fmla="*/ 1715655 h 1715655"/>
              <a:gd name="connsiteX2" fmla="*/ 115169 w 866146"/>
              <a:gd name="connsiteY2" fmla="*/ 1700689 h 1715655"/>
              <a:gd name="connsiteX3" fmla="*/ 866146 w 866146"/>
              <a:gd name="connsiteY3" fmla="*/ 512942 h 1715655"/>
              <a:gd name="connsiteX4" fmla="*/ 792235 w 866146"/>
              <a:gd name="connsiteY4" fmla="*/ 41030 h 1715655"/>
              <a:gd name="connsiteX5" fmla="*/ 776902 w 866146"/>
              <a:gd name="connsiteY5" fmla="*/ 0 h 1715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6146" h="1715655">
                <a:moveTo>
                  <a:pt x="0" y="0"/>
                </a:moveTo>
                <a:lnTo>
                  <a:pt x="0" y="1715655"/>
                </a:lnTo>
                <a:lnTo>
                  <a:pt x="115169" y="1700689"/>
                </a:lnTo>
                <a:cubicBezTo>
                  <a:pt x="543751" y="1587639"/>
                  <a:pt x="866146" y="1098823"/>
                  <a:pt x="866146" y="512942"/>
                </a:cubicBezTo>
                <a:cubicBezTo>
                  <a:pt x="866146" y="345548"/>
                  <a:pt x="839828" y="186077"/>
                  <a:pt x="792235" y="41030"/>
                </a:cubicBezTo>
                <a:lnTo>
                  <a:pt x="776902" y="0"/>
                </a:lnTo>
                <a:close/>
              </a:path>
            </a:pathLst>
          </a:custGeom>
        </p:spPr>
      </p:pic>
      <p:pic>
        <p:nvPicPr>
          <p:cNvPr id="2" name="图片 1" descr="优翼R标"/>
          <p:cNvPicPr>
            <a:picLocks noChangeAspect="1"/>
          </p:cNvPicPr>
          <p:nvPr userDrawn="1"/>
        </p:nvPicPr>
        <p:blipFill>
          <a:blip r:embed="rId9" cstate="screen"/>
          <a:stretch>
            <a:fillRect/>
          </a:stretch>
        </p:blipFill>
        <p:spPr>
          <a:xfrm>
            <a:off x="10856595" y="136525"/>
            <a:ext cx="1271905" cy="4171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优翼R标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10185" y="136525"/>
            <a:ext cx="1330960" cy="4368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B04C8-6BE4-474C-9F6A-56027778DCC4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3A7D7-24B0-414D-B301-B053A6A5AB5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76328" y="5641233"/>
            <a:ext cx="5594552" cy="1198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7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新领程</a:t>
            </a:r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同步作业课件</a:t>
            </a:r>
            <a:endParaRPr lang="zh-CN" altLang="en-US" sz="32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55428" y="419508"/>
            <a:ext cx="94179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第四单元</a:t>
            </a:r>
            <a:r>
              <a:rPr lang="en-US" alt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 100</a:t>
            </a:r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以内的口算加、减法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4417060" y="3912235"/>
            <a:ext cx="3550920" cy="457200"/>
            <a:chOff x="7328" y="6161"/>
            <a:chExt cx="5289" cy="720"/>
          </a:xfrm>
        </p:grpSpPr>
        <p:sp>
          <p:nvSpPr>
            <p:cNvPr id="8" name="矩形: 圆角 7"/>
            <p:cNvSpPr/>
            <p:nvPr/>
          </p:nvSpPr>
          <p:spPr>
            <a:xfrm>
              <a:off x="7328" y="6161"/>
              <a:ext cx="5289" cy="72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778DD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52382B"/>
                </a:solidFill>
                <a:cs typeface="+mn-ea"/>
                <a:sym typeface="+mn-lt"/>
              </a:endParaRPr>
            </a:p>
          </p:txBody>
        </p:sp>
        <p:sp>
          <p:nvSpPr>
            <p:cNvPr id="9" name="文本框 2"/>
            <p:cNvSpPr/>
            <p:nvPr/>
          </p:nvSpPr>
          <p:spPr>
            <a:xfrm>
              <a:off x="7597" y="6207"/>
              <a:ext cx="5020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一年级数学下册（</a:t>
              </a:r>
              <a:r>
                <a:rPr lang="en-US" altLang="zh-CN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RJ</a:t>
              </a:r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卓越版）</a:t>
              </a:r>
              <a:endParaRPr lang="zh-CN" altLang="en-US" b="1" dirty="0">
                <a:solidFill>
                  <a:srgbClr val="778DD3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6F6DB770-22B6-4B0C-55BB-A5A5F05047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6133" y="2259860"/>
            <a:ext cx="8849767" cy="92423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242A898-F560-368E-5DFA-428B879898F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6802" y="977442"/>
            <a:ext cx="11958395" cy="447356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98F13EF-F44B-48AA-D3EA-CF5116D244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6517" y="2870295"/>
            <a:ext cx="336266" cy="27543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64BF88E-644D-A885-689A-C1DC3D3640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7791" y="4097360"/>
            <a:ext cx="336266" cy="27543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CEDABE7-CB9B-3865-4435-1F03279D1B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1034" y="4097360"/>
            <a:ext cx="336266" cy="27543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40D05A0-26BF-B777-34FF-CB12A4D11E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5207" y="4699095"/>
            <a:ext cx="336266" cy="27543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F8BCEA1-A377-028B-B5A9-246EAB2117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205" y="3452596"/>
            <a:ext cx="336266" cy="27543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F214EAA-E1D1-B7B8-E9BC-C89F83E83D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0397" y="2938787"/>
            <a:ext cx="336266" cy="27543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3788413-0BEE-18C1-4D1D-27E0E30706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5783" y="4097360"/>
            <a:ext cx="336266" cy="27543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D42CAC2-B1B3-72B6-4DBC-8E45CFDD53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8524" y="4102601"/>
            <a:ext cx="336266" cy="27543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B5B83111-FEB4-06E9-CC71-D09AA4D751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3918" y="4704994"/>
            <a:ext cx="336266" cy="27543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9AD0567-2D91-797F-242A-8F54D56350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6882" y="3452596"/>
            <a:ext cx="336266" cy="2754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787068-FB6C-B573-9A1A-DB645B70F7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椭圆 17">
            <a:extLst>
              <a:ext uri="{FF2B5EF4-FFF2-40B4-BE49-F238E27FC236}">
                <a16:creationId xmlns:a16="http://schemas.microsoft.com/office/drawing/2014/main" id="{7994DFA5-DA8B-E961-2746-B2BACF49D3E0}"/>
              </a:ext>
            </a:extLst>
          </p:cNvPr>
          <p:cNvSpPr/>
          <p:nvPr/>
        </p:nvSpPr>
        <p:spPr>
          <a:xfrm>
            <a:off x="10306763" y="4383220"/>
            <a:ext cx="814111" cy="1073684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BB02419A-66AF-6C39-93F8-55B10F7788D0}"/>
              </a:ext>
            </a:extLst>
          </p:cNvPr>
          <p:cNvSpPr/>
          <p:nvPr/>
        </p:nvSpPr>
        <p:spPr>
          <a:xfrm>
            <a:off x="6035630" y="4383220"/>
            <a:ext cx="814111" cy="1073684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F30C470F-565B-D6A9-E023-22A5BD36F9FE}"/>
              </a:ext>
            </a:extLst>
          </p:cNvPr>
          <p:cNvSpPr/>
          <p:nvPr/>
        </p:nvSpPr>
        <p:spPr>
          <a:xfrm>
            <a:off x="5107659" y="4383220"/>
            <a:ext cx="814111" cy="1073684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1EDD51D9-4507-A421-158B-CCBFEB0DD6AC}"/>
              </a:ext>
            </a:extLst>
          </p:cNvPr>
          <p:cNvSpPr/>
          <p:nvPr/>
        </p:nvSpPr>
        <p:spPr>
          <a:xfrm>
            <a:off x="837708" y="4383220"/>
            <a:ext cx="814111" cy="1073684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86C5C99A-A181-3EBA-265F-E9CE3D17CA06}"/>
              </a:ext>
            </a:extLst>
          </p:cNvPr>
          <p:cNvGrpSpPr/>
          <p:nvPr/>
        </p:nvGrpSpPr>
        <p:grpSpPr>
          <a:xfrm>
            <a:off x="159283" y="961710"/>
            <a:ext cx="11680721" cy="4495194"/>
            <a:chOff x="64893" y="873218"/>
            <a:chExt cx="12127107" cy="4712057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29C15A81-9684-0663-4546-856CDC9629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39618" y="873218"/>
              <a:ext cx="12052382" cy="2439037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0786208-CDB6-CC17-E7F7-28768A7FC3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86" t="3554"/>
            <a:stretch/>
          </p:blipFill>
          <p:spPr>
            <a:xfrm>
              <a:off x="64893" y="3429000"/>
              <a:ext cx="11908831" cy="2156275"/>
            </a:xfrm>
            <a:prstGeom prst="rect">
              <a:avLst/>
            </a:prstGeom>
          </p:spPr>
        </p:pic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A801EF29-EC5A-61FA-2193-41F41A86F8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8733" y="2044386"/>
            <a:ext cx="454253" cy="37208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0B352A8-32B0-88B1-4305-EB2144F882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7369" y="2527838"/>
            <a:ext cx="454253" cy="37208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63FF1C8-A7C8-E5DC-B001-2341A0D883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0462" y="2002796"/>
            <a:ext cx="454253" cy="37208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33EAE64-8772-4954-70FF-3778C16B7D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3342" y="2527838"/>
            <a:ext cx="454253" cy="37208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C7DB295-9F99-0E4F-4191-DA9274CCE4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7763" y="2044386"/>
            <a:ext cx="454253" cy="37208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FB67048-63E6-88B3-B0DF-C807039C28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9315" y="2527838"/>
            <a:ext cx="454253" cy="37208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2D83F5D-9952-5A0A-1318-61F8C69EC2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3521" y="2044386"/>
            <a:ext cx="454253" cy="37208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B607D2BC-7DE1-63B7-C781-81EFD87FAA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5288" y="2527838"/>
            <a:ext cx="454253" cy="37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467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7" grpId="0" animBg="1"/>
      <p:bldP spid="16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EDF532-B8EC-687E-813E-2D78A27B5B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EBA4EFE-F221-D382-2F50-D1CBBE4B3CD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607" y="1215868"/>
            <a:ext cx="11946194" cy="387459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0240052-AD2E-F446-3CB5-0C88317A6C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7148" y="2911591"/>
            <a:ext cx="312668" cy="34485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3942C23-C95F-0DEA-D1C6-497D6634C3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6077" y="2941091"/>
            <a:ext cx="248482" cy="27406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5485BBD-77EF-9545-2DFE-A11FD61AC4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8818" y="2898454"/>
            <a:ext cx="312668" cy="34485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7431050-D75E-B6AA-B17F-21EE9E0D8E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6526" y="2870298"/>
            <a:ext cx="312668" cy="34485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309DCD0-F34D-1C41-D380-12B7390A9F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2938" y="2911591"/>
            <a:ext cx="312668" cy="34485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167BD7C-9DF7-33FA-A3AA-4F77B65FB5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4775" y="4822983"/>
            <a:ext cx="312668" cy="34485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951FC10-A724-B802-6C32-04F336329D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3307" y="4710893"/>
            <a:ext cx="312668" cy="34485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2359173-EDEE-4A28-5BA1-3D234B0967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4868" y="4745606"/>
            <a:ext cx="312668" cy="34485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8306EB4-6285-A596-E81D-D1A4C4A69D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170" y="4994064"/>
            <a:ext cx="312668" cy="34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647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GJjNGI0NzYwOTg5ZDBhYTMwMThmM2E3ZDk4YTM0Y2YifQ=="/>
  <p:tag name="KSO_WPP_MARK_KEY" val="7b51561d-d6a8-42e7-826d-ed3211b4fb9f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</TotalTime>
  <Words>25</Words>
  <Application>Microsoft Office PowerPoint</Application>
  <PresentationFormat>宽屏</PresentationFormat>
  <Paragraphs>3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3" baseType="lpstr">
      <vt:lpstr>等线</vt:lpstr>
      <vt:lpstr>等线 Light</vt:lpstr>
      <vt:lpstr>黑体</vt:lpstr>
      <vt:lpstr>楷体</vt:lpstr>
      <vt:lpstr>字魂36号-正文宋楷</vt:lpstr>
      <vt:lpstr>Arial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youyi-pc</dc:creator>
  <cp:lastModifiedBy>SHIXIA DUAN</cp:lastModifiedBy>
  <cp:revision>89</cp:revision>
  <dcterms:created xsi:type="dcterms:W3CDTF">2022-05-04T08:11:00Z</dcterms:created>
  <dcterms:modified xsi:type="dcterms:W3CDTF">2025-02-04T12:07:00Z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0C66CDADFE804BE28B3E48E7ABED5E5A</vt:lpwstr>
  </property>
  <property fmtid="{D5CDD505-2E9C-101B-9397-08002B2CF9AE}" pid="3" name="KSOProductBuildVer">
    <vt:lpwstr>2052-11.1.0.12608</vt:lpwstr>
  </property>
</Properties>
</file>