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22"/>
  </p:notesMasterIdLst>
  <p:sldIdLst>
    <p:sldId id="256" r:id="rId4"/>
    <p:sldId id="312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289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00A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gs" Target="tags/tag94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rcRect l="263" r="409" b="2357"/>
          <a:stretch>
            <a:fillRect/>
          </a:stretch>
        </p:blipFill>
        <p:spPr>
          <a:xfrm>
            <a:off x="0" y="3512810"/>
            <a:ext cx="12191999" cy="3345190"/>
          </a:xfrm>
          <a:custGeom>
            <a:avLst/>
            <a:gdLst>
              <a:gd name="connsiteX0" fmla="*/ 0 w 12191999"/>
              <a:gd name="connsiteY0" fmla="*/ 0 h 3345190"/>
              <a:gd name="connsiteX1" fmla="*/ 12191999 w 12191999"/>
              <a:gd name="connsiteY1" fmla="*/ 0 h 3345190"/>
              <a:gd name="connsiteX2" fmla="*/ 12191999 w 12191999"/>
              <a:gd name="connsiteY2" fmla="*/ 3345190 h 3345190"/>
              <a:gd name="connsiteX3" fmla="*/ 0 w 12191999"/>
              <a:gd name="connsiteY3" fmla="*/ 3345190 h 334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45190">
                <a:moveTo>
                  <a:pt x="0" y="0"/>
                </a:moveTo>
                <a:lnTo>
                  <a:pt x="12191999" y="0"/>
                </a:lnTo>
                <a:lnTo>
                  <a:pt x="12191999" y="3345190"/>
                </a:lnTo>
                <a:lnTo>
                  <a:pt x="0" y="3345190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 userDrawn="1"/>
        </p:nvGrpSpPr>
        <p:grpSpPr>
          <a:xfrm>
            <a:off x="298315" y="671731"/>
            <a:ext cx="3375910" cy="716353"/>
            <a:chOff x="130681" y="134547"/>
            <a:chExt cx="3375910" cy="716353"/>
          </a:xfrm>
        </p:grpSpPr>
        <p:sp>
          <p:nvSpPr>
            <p:cNvPr id="9" name="Oval 44"/>
            <p:cNvSpPr/>
            <p:nvPr/>
          </p:nvSpPr>
          <p:spPr>
            <a:xfrm>
              <a:off x="130681" y="134547"/>
              <a:ext cx="716353" cy="716353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1 h 12800"/>
                <a:gd name="T34" fmla="*/ 1600 w 12800"/>
                <a:gd name="T35" fmla="*/ 9644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1 h 12800"/>
                <a:gd name="T42" fmla="*/ 7200 w 12800"/>
                <a:gd name="T43" fmla="*/ 2507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1 h 12800"/>
                <a:gd name="T50" fmla="*/ 10400 w 12800"/>
                <a:gd name="T51" fmla="*/ 3200 h 12800"/>
                <a:gd name="T52" fmla="*/ 10400 w 12800"/>
                <a:gd name="T53" fmla="*/ 4800 h 12800"/>
                <a:gd name="T54" fmla="*/ 8000 w 12800"/>
                <a:gd name="T55" fmla="*/ 5600 h 12800"/>
                <a:gd name="T56" fmla="*/ 8000 w 12800"/>
                <a:gd name="T57" fmla="*/ 4000 h 12800"/>
                <a:gd name="T58" fmla="*/ 10400 w 12800"/>
                <a:gd name="T59" fmla="*/ 3200 h 12800"/>
                <a:gd name="T60" fmla="*/ 10400 w 12800"/>
                <a:gd name="T61" fmla="*/ 6400 h 12800"/>
                <a:gd name="T62" fmla="*/ 10400 w 12800"/>
                <a:gd name="T63" fmla="*/ 8000 h 12800"/>
                <a:gd name="T64" fmla="*/ 8000 w 12800"/>
                <a:gd name="T65" fmla="*/ 8800 h 12800"/>
                <a:gd name="T66" fmla="*/ 8000 w 12800"/>
                <a:gd name="T67" fmla="*/ 7200 h 12800"/>
                <a:gd name="T68" fmla="*/ 10400 w 12800"/>
                <a:gd name="T69" fmla="*/ 6400 h 12800"/>
                <a:gd name="T70" fmla="*/ 4800 w 12800"/>
                <a:gd name="T71" fmla="*/ 4000 h 12800"/>
                <a:gd name="T72" fmla="*/ 4800 w 12800"/>
                <a:gd name="T73" fmla="*/ 5600 h 12800"/>
                <a:gd name="T74" fmla="*/ 2400 w 12800"/>
                <a:gd name="T75" fmla="*/ 4800 h 12800"/>
                <a:gd name="T76" fmla="*/ 2400 w 12800"/>
                <a:gd name="T77" fmla="*/ 3200 h 12800"/>
                <a:gd name="T78" fmla="*/ 4800 w 12800"/>
                <a:gd name="T79" fmla="*/ 4000 h 12800"/>
                <a:gd name="T80" fmla="*/ 4800 w 12800"/>
                <a:gd name="T81" fmla="*/ 7200 h 12800"/>
                <a:gd name="T82" fmla="*/ 4800 w 12800"/>
                <a:gd name="T83" fmla="*/ 8800 h 12800"/>
                <a:gd name="T84" fmla="*/ 2400 w 12800"/>
                <a:gd name="T85" fmla="*/ 8000 h 12800"/>
                <a:gd name="T86" fmla="*/ 2400 w 12800"/>
                <a:gd name="T87" fmla="*/ 6400 h 12800"/>
                <a:gd name="T88" fmla="*/ 4800 w 12800"/>
                <a:gd name="T89" fmla="*/ 720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1" y="12800"/>
                    <a:pt x="5685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1"/>
                  </a:cubicBezTo>
                  <a:lnTo>
                    <a:pt x="1600" y="9644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1"/>
                  </a:moveTo>
                  <a:cubicBezTo>
                    <a:pt x="9939" y="1764"/>
                    <a:pt x="8232" y="1982"/>
                    <a:pt x="7200" y="2507"/>
                  </a:cubicBezTo>
                  <a:lnTo>
                    <a:pt x="7200" y="10400"/>
                  </a:lnTo>
                  <a:cubicBezTo>
                    <a:pt x="7851" y="10074"/>
                    <a:pt x="9053" y="9753"/>
                    <a:pt x="11200" y="9644"/>
                  </a:cubicBezTo>
                  <a:lnTo>
                    <a:pt x="11200" y="1671"/>
                  </a:lnTo>
                  <a:close/>
                  <a:moveTo>
                    <a:pt x="10400" y="3200"/>
                  </a:moveTo>
                  <a:lnTo>
                    <a:pt x="10400" y="4800"/>
                  </a:lnTo>
                  <a:cubicBezTo>
                    <a:pt x="10400" y="4800"/>
                    <a:pt x="8000" y="4800"/>
                    <a:pt x="8000" y="5600"/>
                  </a:cubicBezTo>
                  <a:lnTo>
                    <a:pt x="8000" y="4000"/>
                  </a:lnTo>
                  <a:cubicBezTo>
                    <a:pt x="8000" y="4000"/>
                    <a:pt x="8000" y="3200"/>
                    <a:pt x="10400" y="3200"/>
                  </a:cubicBezTo>
                  <a:close/>
                  <a:moveTo>
                    <a:pt x="10400" y="6400"/>
                  </a:moveTo>
                  <a:lnTo>
                    <a:pt x="10400" y="8000"/>
                  </a:lnTo>
                  <a:cubicBezTo>
                    <a:pt x="10400" y="8000"/>
                    <a:pt x="8000" y="8000"/>
                    <a:pt x="8000" y="8800"/>
                  </a:cubicBezTo>
                  <a:lnTo>
                    <a:pt x="8000" y="7200"/>
                  </a:lnTo>
                  <a:cubicBezTo>
                    <a:pt x="8000" y="7200"/>
                    <a:pt x="8000" y="6400"/>
                    <a:pt x="10400" y="6400"/>
                  </a:cubicBezTo>
                  <a:close/>
                  <a:moveTo>
                    <a:pt x="4800" y="4000"/>
                  </a:moveTo>
                  <a:lnTo>
                    <a:pt x="4800" y="5600"/>
                  </a:lnTo>
                  <a:cubicBezTo>
                    <a:pt x="4800" y="4800"/>
                    <a:pt x="2400" y="4800"/>
                    <a:pt x="2400" y="4800"/>
                  </a:cubicBezTo>
                  <a:lnTo>
                    <a:pt x="2400" y="3200"/>
                  </a:lnTo>
                  <a:cubicBezTo>
                    <a:pt x="4800" y="3200"/>
                    <a:pt x="4800" y="4000"/>
                    <a:pt x="4800" y="4000"/>
                  </a:cubicBezTo>
                  <a:close/>
                  <a:moveTo>
                    <a:pt x="4800" y="7200"/>
                  </a:moveTo>
                  <a:lnTo>
                    <a:pt x="4800" y="8800"/>
                  </a:lnTo>
                  <a:cubicBezTo>
                    <a:pt x="4800" y="8000"/>
                    <a:pt x="2400" y="8000"/>
                    <a:pt x="2400" y="8000"/>
                  </a:cubicBezTo>
                  <a:lnTo>
                    <a:pt x="2400" y="6400"/>
                  </a:lnTo>
                  <a:cubicBezTo>
                    <a:pt x="4800" y="6400"/>
                    <a:pt x="4800" y="7200"/>
                    <a:pt x="4800" y="7200"/>
                  </a:cubicBezTo>
                  <a:close/>
                </a:path>
              </a:pathLst>
            </a:custGeom>
            <a:solidFill>
              <a:srgbClr val="77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869939" y="813148"/>
              <a:ext cx="2636652" cy="0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 userDrawn="1"/>
        </p:nvGrpSpPr>
        <p:grpSpPr>
          <a:xfrm>
            <a:off x="10836728" y="412977"/>
            <a:ext cx="1027118" cy="163286"/>
            <a:chOff x="10813143" y="420914"/>
            <a:chExt cx="707571" cy="112486"/>
          </a:xfrm>
          <a:solidFill>
            <a:srgbClr val="778DD3"/>
          </a:solidFill>
        </p:grpSpPr>
        <p:sp>
          <p:nvSpPr>
            <p:cNvPr id="13" name="椭圆 12"/>
            <p:cNvSpPr/>
            <p:nvPr/>
          </p:nvSpPr>
          <p:spPr>
            <a:xfrm>
              <a:off x="10813143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1110686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1408228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" name="图片 1" descr="图层 0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3213735"/>
            <a:ext cx="3568700" cy="3300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27245" y="2829560"/>
            <a:ext cx="293751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优干线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rcRect l="263" r="409" b="2357"/>
          <a:stretch>
            <a:fillRect/>
          </a:stretch>
        </p:blipFill>
        <p:spPr>
          <a:xfrm>
            <a:off x="0" y="3512810"/>
            <a:ext cx="12191999" cy="3345190"/>
          </a:xfrm>
          <a:custGeom>
            <a:avLst/>
            <a:gdLst>
              <a:gd name="connsiteX0" fmla="*/ 0 w 12191999"/>
              <a:gd name="connsiteY0" fmla="*/ 0 h 3345190"/>
              <a:gd name="connsiteX1" fmla="*/ 12191999 w 12191999"/>
              <a:gd name="connsiteY1" fmla="*/ 0 h 3345190"/>
              <a:gd name="connsiteX2" fmla="*/ 12191999 w 12191999"/>
              <a:gd name="connsiteY2" fmla="*/ 3345190 h 3345190"/>
              <a:gd name="connsiteX3" fmla="*/ 0 w 12191999"/>
              <a:gd name="connsiteY3" fmla="*/ 3345190 h 334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45190">
                <a:moveTo>
                  <a:pt x="0" y="0"/>
                </a:moveTo>
                <a:lnTo>
                  <a:pt x="12191999" y="0"/>
                </a:lnTo>
                <a:lnTo>
                  <a:pt x="12191999" y="3345190"/>
                </a:lnTo>
                <a:lnTo>
                  <a:pt x="0" y="3345190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 userDrawn="1"/>
        </p:nvGrpSpPr>
        <p:grpSpPr>
          <a:xfrm>
            <a:off x="298315" y="671731"/>
            <a:ext cx="3375910" cy="716353"/>
            <a:chOff x="130681" y="134547"/>
            <a:chExt cx="3375910" cy="716353"/>
          </a:xfrm>
        </p:grpSpPr>
        <p:sp>
          <p:nvSpPr>
            <p:cNvPr id="9" name="Oval 44"/>
            <p:cNvSpPr/>
            <p:nvPr/>
          </p:nvSpPr>
          <p:spPr>
            <a:xfrm>
              <a:off x="130681" y="134547"/>
              <a:ext cx="716353" cy="716353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1 h 12800"/>
                <a:gd name="T34" fmla="*/ 1600 w 12800"/>
                <a:gd name="T35" fmla="*/ 9644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1 h 12800"/>
                <a:gd name="T42" fmla="*/ 7200 w 12800"/>
                <a:gd name="T43" fmla="*/ 2507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1 h 12800"/>
                <a:gd name="T50" fmla="*/ 10400 w 12800"/>
                <a:gd name="T51" fmla="*/ 3200 h 12800"/>
                <a:gd name="T52" fmla="*/ 10400 w 12800"/>
                <a:gd name="T53" fmla="*/ 4800 h 12800"/>
                <a:gd name="T54" fmla="*/ 8000 w 12800"/>
                <a:gd name="T55" fmla="*/ 5600 h 12800"/>
                <a:gd name="T56" fmla="*/ 8000 w 12800"/>
                <a:gd name="T57" fmla="*/ 4000 h 12800"/>
                <a:gd name="T58" fmla="*/ 10400 w 12800"/>
                <a:gd name="T59" fmla="*/ 3200 h 12800"/>
                <a:gd name="T60" fmla="*/ 10400 w 12800"/>
                <a:gd name="T61" fmla="*/ 6400 h 12800"/>
                <a:gd name="T62" fmla="*/ 10400 w 12800"/>
                <a:gd name="T63" fmla="*/ 8000 h 12800"/>
                <a:gd name="T64" fmla="*/ 8000 w 12800"/>
                <a:gd name="T65" fmla="*/ 8800 h 12800"/>
                <a:gd name="T66" fmla="*/ 8000 w 12800"/>
                <a:gd name="T67" fmla="*/ 7200 h 12800"/>
                <a:gd name="T68" fmla="*/ 10400 w 12800"/>
                <a:gd name="T69" fmla="*/ 6400 h 12800"/>
                <a:gd name="T70" fmla="*/ 4800 w 12800"/>
                <a:gd name="T71" fmla="*/ 4000 h 12800"/>
                <a:gd name="T72" fmla="*/ 4800 w 12800"/>
                <a:gd name="T73" fmla="*/ 5600 h 12800"/>
                <a:gd name="T74" fmla="*/ 2400 w 12800"/>
                <a:gd name="T75" fmla="*/ 4800 h 12800"/>
                <a:gd name="T76" fmla="*/ 2400 w 12800"/>
                <a:gd name="T77" fmla="*/ 3200 h 12800"/>
                <a:gd name="T78" fmla="*/ 4800 w 12800"/>
                <a:gd name="T79" fmla="*/ 4000 h 12800"/>
                <a:gd name="T80" fmla="*/ 4800 w 12800"/>
                <a:gd name="T81" fmla="*/ 7200 h 12800"/>
                <a:gd name="T82" fmla="*/ 4800 w 12800"/>
                <a:gd name="T83" fmla="*/ 8800 h 12800"/>
                <a:gd name="T84" fmla="*/ 2400 w 12800"/>
                <a:gd name="T85" fmla="*/ 8000 h 12800"/>
                <a:gd name="T86" fmla="*/ 2400 w 12800"/>
                <a:gd name="T87" fmla="*/ 6400 h 12800"/>
                <a:gd name="T88" fmla="*/ 4800 w 12800"/>
                <a:gd name="T89" fmla="*/ 720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1" y="12800"/>
                    <a:pt x="5685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1"/>
                  </a:cubicBezTo>
                  <a:lnTo>
                    <a:pt x="1600" y="9644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1"/>
                  </a:moveTo>
                  <a:cubicBezTo>
                    <a:pt x="9939" y="1764"/>
                    <a:pt x="8232" y="1982"/>
                    <a:pt x="7200" y="2507"/>
                  </a:cubicBezTo>
                  <a:lnTo>
                    <a:pt x="7200" y="10400"/>
                  </a:lnTo>
                  <a:cubicBezTo>
                    <a:pt x="7851" y="10074"/>
                    <a:pt x="9053" y="9753"/>
                    <a:pt x="11200" y="9644"/>
                  </a:cubicBezTo>
                  <a:lnTo>
                    <a:pt x="11200" y="1671"/>
                  </a:lnTo>
                  <a:close/>
                  <a:moveTo>
                    <a:pt x="10400" y="3200"/>
                  </a:moveTo>
                  <a:lnTo>
                    <a:pt x="10400" y="4800"/>
                  </a:lnTo>
                  <a:cubicBezTo>
                    <a:pt x="10400" y="4800"/>
                    <a:pt x="8000" y="4800"/>
                    <a:pt x="8000" y="5600"/>
                  </a:cubicBezTo>
                  <a:lnTo>
                    <a:pt x="8000" y="4000"/>
                  </a:lnTo>
                  <a:cubicBezTo>
                    <a:pt x="8000" y="4000"/>
                    <a:pt x="8000" y="3200"/>
                    <a:pt x="10400" y="3200"/>
                  </a:cubicBezTo>
                  <a:close/>
                  <a:moveTo>
                    <a:pt x="10400" y="6400"/>
                  </a:moveTo>
                  <a:lnTo>
                    <a:pt x="10400" y="8000"/>
                  </a:lnTo>
                  <a:cubicBezTo>
                    <a:pt x="10400" y="8000"/>
                    <a:pt x="8000" y="8000"/>
                    <a:pt x="8000" y="8800"/>
                  </a:cubicBezTo>
                  <a:lnTo>
                    <a:pt x="8000" y="7200"/>
                  </a:lnTo>
                  <a:cubicBezTo>
                    <a:pt x="8000" y="7200"/>
                    <a:pt x="8000" y="6400"/>
                    <a:pt x="10400" y="6400"/>
                  </a:cubicBezTo>
                  <a:close/>
                  <a:moveTo>
                    <a:pt x="4800" y="4000"/>
                  </a:moveTo>
                  <a:lnTo>
                    <a:pt x="4800" y="5600"/>
                  </a:lnTo>
                  <a:cubicBezTo>
                    <a:pt x="4800" y="4800"/>
                    <a:pt x="2400" y="4800"/>
                    <a:pt x="2400" y="4800"/>
                  </a:cubicBezTo>
                  <a:lnTo>
                    <a:pt x="2400" y="3200"/>
                  </a:lnTo>
                  <a:cubicBezTo>
                    <a:pt x="4800" y="3200"/>
                    <a:pt x="4800" y="4000"/>
                    <a:pt x="4800" y="4000"/>
                  </a:cubicBezTo>
                  <a:close/>
                  <a:moveTo>
                    <a:pt x="4800" y="7200"/>
                  </a:moveTo>
                  <a:lnTo>
                    <a:pt x="4800" y="8800"/>
                  </a:lnTo>
                  <a:cubicBezTo>
                    <a:pt x="4800" y="8000"/>
                    <a:pt x="2400" y="8000"/>
                    <a:pt x="2400" y="8000"/>
                  </a:cubicBezTo>
                  <a:lnTo>
                    <a:pt x="2400" y="6400"/>
                  </a:lnTo>
                  <a:cubicBezTo>
                    <a:pt x="4800" y="6400"/>
                    <a:pt x="4800" y="7200"/>
                    <a:pt x="4800" y="7200"/>
                  </a:cubicBezTo>
                  <a:close/>
                </a:path>
              </a:pathLst>
            </a:custGeom>
            <a:solidFill>
              <a:srgbClr val="77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869939" y="813148"/>
              <a:ext cx="2636652" cy="0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 userDrawn="1"/>
        </p:nvGrpSpPr>
        <p:grpSpPr>
          <a:xfrm>
            <a:off x="10836728" y="412977"/>
            <a:ext cx="1027118" cy="163286"/>
            <a:chOff x="10813143" y="420914"/>
            <a:chExt cx="707571" cy="112486"/>
          </a:xfrm>
          <a:solidFill>
            <a:srgbClr val="778DD3"/>
          </a:solidFill>
        </p:grpSpPr>
        <p:sp>
          <p:nvSpPr>
            <p:cNvPr id="13" name="椭圆 12"/>
            <p:cNvSpPr/>
            <p:nvPr/>
          </p:nvSpPr>
          <p:spPr>
            <a:xfrm>
              <a:off x="10813143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1110686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1408228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" name="图片 1" descr="图层 0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3213735"/>
            <a:ext cx="3568700" cy="3300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27245" y="2829560"/>
            <a:ext cx="293751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优干线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44.xml"/><Relationship Id="rId10" Type="http://schemas.openxmlformats.org/officeDocument/2006/relationships/tags" Target="../tags/tag43.xml"/><Relationship Id="rId1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tags" Target="../tags/tag51.xml"/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54.xml"/><Relationship Id="rId10" Type="http://schemas.openxmlformats.org/officeDocument/2006/relationships/tags" Target="../tags/tag53.xml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78.xml"/><Relationship Id="rId12" Type="http://schemas.openxmlformats.org/officeDocument/2006/relationships/tags" Target="../tags/tag77.xml"/><Relationship Id="rId11" Type="http://schemas.openxmlformats.org/officeDocument/2006/relationships/tags" Target="../tags/tag76.xml"/><Relationship Id="rId10" Type="http://schemas.openxmlformats.org/officeDocument/2006/relationships/tags" Target="../tags/tag75.xml"/><Relationship Id="rId1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image" Target="../media/image31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6930518" y="5820303"/>
            <a:ext cx="5594552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优干线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16743" y="3912235"/>
            <a:ext cx="3358515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857" y="6207"/>
              <a:ext cx="4513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一年级数学上册（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662576" y="2395907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数量关系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6566" y="548057"/>
            <a:ext cx="4450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专项突破与</a:t>
            </a:r>
            <a:r>
              <a:rPr 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评价</a:t>
            </a:r>
            <a:endParaRPr lang="zh-CN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8420" y="1328420"/>
            <a:ext cx="12250420" cy="379666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7872095" y="297942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9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1304905" y="297942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9049385" y="362458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6851650" y="435356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9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7385050" y="436118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8098155" y="436118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8881110" y="435356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40" y="2009775"/>
            <a:ext cx="12151360" cy="268859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6553835" y="263842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0379710" y="263842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5739130" y="328358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9410065" y="328358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5026025" y="4047490"/>
            <a:ext cx="6000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5550535" y="4047490"/>
            <a:ext cx="6000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－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6258560" y="404749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6754495" y="4053205"/>
            <a:ext cx="6000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7473315" y="405320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>
            <a:off x="8380730" y="404749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915" y="942975"/>
            <a:ext cx="12066905" cy="477901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037590" y="500824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551940" y="501904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2268855" y="500824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3101340" y="501904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7273925" y="500824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7895590" y="500824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－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8618855" y="500824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9129395" y="501904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－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9842500" y="500824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10703560" y="501904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1757045"/>
            <a:ext cx="11734800" cy="334327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7756525" y="352298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9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8412480" y="352298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9233535" y="352298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10267315" y="352298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1115" y="1885950"/>
            <a:ext cx="12223115" cy="303022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973580" y="423862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2553970" y="423862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3288665" y="423862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4192905" y="423862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8455660" y="423862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9036050" y="423862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9770745" y="423862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10674985" y="423862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790" y="861695"/>
            <a:ext cx="11996420" cy="533908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983865" y="325183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3521075" y="326263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4234180" y="325183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5170805" y="325183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4476750" y="503110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5013960" y="504190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5727065" y="503110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6663690" y="503110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8030210" y="373824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8675370" y="373824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－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9388475" y="372745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13"/>
            </p:custDataLst>
          </p:nvPr>
        </p:nvSpPr>
        <p:spPr>
          <a:xfrm>
            <a:off x="10325100" y="372745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2715" y="1210945"/>
            <a:ext cx="12037695" cy="41884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AFBFC">
                  <a:alpha val="100000"/>
                </a:srgbClr>
              </a:clrFrom>
              <a:clrTo>
                <a:srgbClr val="FAFB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7800" y="3987800"/>
            <a:ext cx="4177665" cy="1039495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7393940" y="380682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8006715" y="381762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－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8611870" y="380682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9219565" y="381762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9918700" y="380682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8"/>
            </p:custDataLst>
          </p:nvPr>
        </p:nvSpPr>
        <p:spPr>
          <a:xfrm>
            <a:off x="10805160" y="380682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9760585" y="455422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4" grpId="0"/>
      <p:bldP spid="5" grpId="0"/>
      <p:bldP spid="6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350" y="461645"/>
            <a:ext cx="11925300" cy="5934075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1201420" y="383032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738630" y="384111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2451735" y="383032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2985770" y="384111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3662045" y="384111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2272665" y="5077460"/>
            <a:ext cx="67652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小可和小萌一共踢了多少下？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8"/>
            </p:custDataLst>
          </p:nvPr>
        </p:nvSpPr>
        <p:spPr>
          <a:xfrm>
            <a:off x="4469765" y="384111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2272665" y="5722620"/>
            <a:ext cx="47371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6+3=9</a:t>
            </a:r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（下）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182870" y="5763895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E1141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（答案不唯一）</a:t>
            </a:r>
            <a:endParaRPr lang="zh-CN" altLang="en-US" sz="3200" b="1">
              <a:solidFill>
                <a:srgbClr val="E11414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3" grpId="0"/>
      <p:bldP spid="4" grpId="0"/>
      <p:bldP spid="5" grpId="0"/>
      <p:bldP spid="6" grpId="0"/>
      <p:bldP spid="11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80" y="1185545"/>
            <a:ext cx="12067540" cy="4375785"/>
          </a:xfrm>
          <a:prstGeom prst="rect">
            <a:avLst/>
          </a:prstGeom>
        </p:spPr>
      </p:pic>
      <p:sp>
        <p:nvSpPr>
          <p:cNvPr id="18" name="等腰三角形 17"/>
          <p:cNvSpPr/>
          <p:nvPr/>
        </p:nvSpPr>
        <p:spPr>
          <a:xfrm>
            <a:off x="3883025" y="3154045"/>
            <a:ext cx="271145" cy="274955"/>
          </a:xfrm>
          <a:prstGeom prst="triangl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等腰三角形 2"/>
          <p:cNvSpPr/>
          <p:nvPr/>
        </p:nvSpPr>
        <p:spPr>
          <a:xfrm>
            <a:off x="4240530" y="3154045"/>
            <a:ext cx="271145" cy="274955"/>
          </a:xfrm>
          <a:prstGeom prst="triangl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>
            <a:off x="4598035" y="3154045"/>
            <a:ext cx="271145" cy="274955"/>
          </a:xfrm>
          <a:prstGeom prst="triangl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>
            <a:off x="4955540" y="3154045"/>
            <a:ext cx="271145" cy="274955"/>
          </a:xfrm>
          <a:prstGeom prst="triangl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>
            <a:off x="3883025" y="3634105"/>
            <a:ext cx="271145" cy="274955"/>
          </a:xfrm>
          <a:prstGeom prst="triangl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>
            <a:off x="4240530" y="3634105"/>
            <a:ext cx="271145" cy="274955"/>
          </a:xfrm>
          <a:prstGeom prst="triangl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>
            <a:off x="4598035" y="3634105"/>
            <a:ext cx="271145" cy="274955"/>
          </a:xfrm>
          <a:prstGeom prst="triangl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2868295" y="490410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2" name="五角星 11"/>
          <p:cNvSpPr/>
          <p:nvPr/>
        </p:nvSpPr>
        <p:spPr>
          <a:xfrm>
            <a:off x="7741920" y="3143250"/>
            <a:ext cx="317500" cy="274955"/>
          </a:xfrm>
          <a:prstGeom prst="star5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五角星 12"/>
          <p:cNvSpPr/>
          <p:nvPr/>
        </p:nvSpPr>
        <p:spPr>
          <a:xfrm>
            <a:off x="8138160" y="3143250"/>
            <a:ext cx="317500" cy="274955"/>
          </a:xfrm>
          <a:prstGeom prst="star5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五角星 13"/>
          <p:cNvSpPr/>
          <p:nvPr/>
        </p:nvSpPr>
        <p:spPr>
          <a:xfrm>
            <a:off x="8534400" y="3143250"/>
            <a:ext cx="317500" cy="274955"/>
          </a:xfrm>
          <a:prstGeom prst="star5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五角星 14"/>
          <p:cNvSpPr/>
          <p:nvPr/>
        </p:nvSpPr>
        <p:spPr>
          <a:xfrm>
            <a:off x="8930640" y="3143250"/>
            <a:ext cx="317500" cy="274955"/>
          </a:xfrm>
          <a:prstGeom prst="star5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五角星 15"/>
          <p:cNvSpPr/>
          <p:nvPr/>
        </p:nvSpPr>
        <p:spPr>
          <a:xfrm>
            <a:off x="7741920" y="3623310"/>
            <a:ext cx="317500" cy="274955"/>
          </a:xfrm>
          <a:prstGeom prst="star5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五角星 16"/>
          <p:cNvSpPr/>
          <p:nvPr/>
        </p:nvSpPr>
        <p:spPr>
          <a:xfrm>
            <a:off x="8138160" y="3623310"/>
            <a:ext cx="317500" cy="274955"/>
          </a:xfrm>
          <a:prstGeom prst="star5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角星 18"/>
          <p:cNvSpPr/>
          <p:nvPr/>
        </p:nvSpPr>
        <p:spPr>
          <a:xfrm>
            <a:off x="8534400" y="3623310"/>
            <a:ext cx="317500" cy="274955"/>
          </a:xfrm>
          <a:prstGeom prst="star5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五角星 19"/>
          <p:cNvSpPr/>
          <p:nvPr/>
        </p:nvSpPr>
        <p:spPr>
          <a:xfrm>
            <a:off x="8930640" y="3623310"/>
            <a:ext cx="317500" cy="274955"/>
          </a:xfrm>
          <a:prstGeom prst="star5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五角星 20"/>
          <p:cNvSpPr/>
          <p:nvPr/>
        </p:nvSpPr>
        <p:spPr>
          <a:xfrm>
            <a:off x="9291320" y="3143250"/>
            <a:ext cx="317500" cy="274955"/>
          </a:xfrm>
          <a:prstGeom prst="star5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>
            <p:custDataLst>
              <p:tags r:id="rId3"/>
            </p:custDataLst>
          </p:nvPr>
        </p:nvSpPr>
        <p:spPr>
          <a:xfrm>
            <a:off x="8615045" y="490410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9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3" grpId="0" bldLvl="0" animBg="1"/>
      <p:bldP spid="4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/>
      <p:bldP spid="22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619250"/>
            <a:ext cx="12315825" cy="361950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567305" y="441960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3522980" y="4419600"/>
            <a:ext cx="6902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9458325" y="4419600"/>
            <a:ext cx="6902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10402570" y="4419600"/>
            <a:ext cx="6902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47775"/>
            <a:ext cx="12363450" cy="408559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214755" y="452056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406650" y="452056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3479800" y="453136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7948930" y="454215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9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9130030" y="452056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10332720" y="453136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11478260" y="453136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9525" y="1714500"/>
            <a:ext cx="12211050" cy="342900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135380" y="436245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1816100" y="4358640"/>
            <a:ext cx="713105" cy="6337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2647950" y="434721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3727450" y="434721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7649845" y="4347210"/>
            <a:ext cx="7467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19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8461375" y="434721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－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9282430" y="4362450"/>
            <a:ext cx="7467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10361930" y="4347210"/>
            <a:ext cx="7467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5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5085" y="1581150"/>
            <a:ext cx="12325350" cy="36957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3659505" y="4472940"/>
            <a:ext cx="7467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4255135" y="447294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－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5043805" y="4466590"/>
            <a:ext cx="7467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5661025" y="446214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6471285" y="4472940"/>
            <a:ext cx="7467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7537450" y="4472940"/>
            <a:ext cx="7467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9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3660" y="1304925"/>
            <a:ext cx="12265660" cy="40462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015" y="2319020"/>
            <a:ext cx="552450" cy="695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7150" y="1085850"/>
            <a:ext cx="12306300" cy="46863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895" y="1852295"/>
            <a:ext cx="514350" cy="5810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460" y="3429000"/>
            <a:ext cx="514350" cy="58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25" y="718820"/>
            <a:ext cx="12096750" cy="5419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285" y="718820"/>
            <a:ext cx="514350" cy="5810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8425" y="2913380"/>
            <a:ext cx="590550" cy="600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9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9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9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9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94.xml><?xml version="1.0" encoding="utf-8"?>
<p:tagLst xmlns:p="http://schemas.openxmlformats.org/presentationml/2006/main">
  <p:tag name="COMMONDATA" val="eyJoZGlkIjoiYWY3ZTM4MmMxMDZiNWZhZmZhNTcyNzc1ZTRjYTU5MTIifQ=="/>
  <p:tag name="commondata" val="eyJoZGlkIjoiZGJjNGI0NzYwOTg5ZDBhYTMwMThmM2E3ZDk4YTM0Y2Y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</Words>
  <Application>WPS 演示</Application>
  <PresentationFormat>宽屏</PresentationFormat>
  <Paragraphs>196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3" baseType="lpstr">
      <vt:lpstr>Arial</vt:lpstr>
      <vt:lpstr>宋体</vt:lpstr>
      <vt:lpstr>Wingdings</vt:lpstr>
      <vt:lpstr>字魂36号-正文宋楷</vt:lpstr>
      <vt:lpstr>楷体</vt:lpstr>
      <vt:lpstr>Calibri</vt:lpstr>
      <vt:lpstr>黑体</vt:lpstr>
      <vt:lpstr>等线</vt:lpstr>
      <vt:lpstr>微软雅黑</vt:lpstr>
      <vt:lpstr>Arial Unicode MS</vt:lpstr>
      <vt:lpstr>等线 Light</vt:lpstr>
      <vt:lpstr>Symbol</vt:lpstr>
      <vt:lpstr>Times New Roman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旧容颜</cp:lastModifiedBy>
  <cp:revision>76</cp:revision>
  <dcterms:created xsi:type="dcterms:W3CDTF">2022-05-04T08:11:00Z</dcterms:created>
  <dcterms:modified xsi:type="dcterms:W3CDTF">2024-08-15T01:42:53Z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B3E699D494D84B5BAAE39DA2AC9A71AF_12</vt:lpwstr>
  </property>
  <property fmtid="{D5CDD505-2E9C-101B-9397-08002B2CF9AE}" pid="3" name="KSOProductBuildVer">
    <vt:lpwstr>2052-12.1.0.17827</vt:lpwstr>
  </property>
</Properties>
</file>