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95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15" r:id="rId14"/>
    <p:sldId id="340" r:id="rId15"/>
    <p:sldId id="341" r:id="rId16"/>
    <p:sldId id="28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9994" y="46691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素养通关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6373EDC4-38E2-2385-5B8C-166A69A0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6872" y="2387013"/>
            <a:ext cx="4197521" cy="813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D3C78-F98C-7E95-D971-6B75E7358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633BD17-9CFE-53B5-D98E-9C46E869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C41DDDA-4CB4-0B6F-FE1B-9DBB51EB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88" y="442452"/>
            <a:ext cx="11716119" cy="60232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2C73D9-F436-C817-7B58-DFAFF1B8B9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70" r="82757"/>
          <a:stretch/>
        </p:blipFill>
        <p:spPr>
          <a:xfrm>
            <a:off x="1122353" y="1699014"/>
            <a:ext cx="1715238" cy="1472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074F4D-3BCA-0E8B-0AF5-75A729CFB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653" y="3627521"/>
            <a:ext cx="3248648" cy="334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58FCC5-7E9A-5D93-7BF2-A7A9B1458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37" y="5046607"/>
            <a:ext cx="3248648" cy="12126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646BA0-4571-24E6-1986-5F5C4BCD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57" y="5527113"/>
            <a:ext cx="3248648" cy="3344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F8277EE-3087-683E-88A5-DD33CD1C4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574" y="1604405"/>
            <a:ext cx="2651589" cy="15668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AE4F29-F1FA-447C-CC67-A7F0EEF66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177" y="2078093"/>
            <a:ext cx="2237133" cy="10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4A2E8-B5F9-7662-5FD8-39C0D076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03CCF90-47A6-6D13-BE77-5C1C48A2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9583DB-3139-C152-A785-435AE594A9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575" y="1382553"/>
            <a:ext cx="11880850" cy="39194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6A4F58-2D1F-3FFD-275B-9919B5E5F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00" y="4750813"/>
            <a:ext cx="412901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4050CD-EE61-1F67-55FE-39719003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69" y="4845250"/>
            <a:ext cx="318169" cy="2577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79FC44-45A3-02EF-AC48-7B05D5D6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66" y="4768511"/>
            <a:ext cx="412901" cy="3344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3398B9-476F-EA71-428A-67517251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61" y="4745877"/>
            <a:ext cx="412901" cy="3344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81C973-2664-5645-F4FF-B69E92CE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831" y="4831441"/>
            <a:ext cx="412901" cy="334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D33D29-AD2B-70F3-34E0-137E848D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398" y="4768511"/>
            <a:ext cx="412901" cy="3344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3FC54B-8CAF-9A3A-E7BE-4A568A48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80" y="4822616"/>
            <a:ext cx="318169" cy="2577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96F7A1-90D3-6B58-60B7-95CCFD6C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299" y="4784246"/>
            <a:ext cx="412901" cy="3344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FE94B2-B802-0571-F0BF-3D14F55F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530" y="4766501"/>
            <a:ext cx="412901" cy="3344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6F25EB-0D72-0364-2133-A70F1CC94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035" y="4855039"/>
            <a:ext cx="412901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3F8E1-3D6B-E594-AEF2-E87A0633E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388C4A-3582-5824-92BE-7F102F56B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D0A685-2986-41BF-501B-3DDECBBB38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07" y="1882017"/>
            <a:ext cx="12016986" cy="28053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ECA8D80-F3B2-21DE-A7DF-75589F7B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85" y="3569970"/>
            <a:ext cx="357963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A2A114-25F6-4F4F-0A12-28E2518F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12" y="3630605"/>
            <a:ext cx="293071" cy="2738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F057E6-29E9-F73F-99EF-6150A771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3" y="3569970"/>
            <a:ext cx="357963" cy="3344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70F1CB-529A-B67D-5F17-8CE28E8B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53" y="3603925"/>
            <a:ext cx="357963" cy="3344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34DAC5-EE31-9587-7DEC-BCEDE172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268" y="3630605"/>
            <a:ext cx="357963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8B057-C0FF-C04D-2662-27A767E1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D6684C1-FAEC-40EA-AFFE-9BF7A4CFBD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88" y="347698"/>
            <a:ext cx="11415252" cy="61626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C6A3EF-A0B2-6F83-500F-7792A43CD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92" y="1169904"/>
            <a:ext cx="412901" cy="3344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19136BF-A8A9-ED4D-CCE6-DD38C98A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793" y="2986905"/>
            <a:ext cx="412901" cy="3344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70ABBFE-FC0C-6A7E-1BDB-12AFC321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709" y="2986905"/>
            <a:ext cx="251775" cy="3344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B468FCB-5A0C-F191-7A45-79EA257E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45" y="2986905"/>
            <a:ext cx="412901" cy="3344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4C3F098-A9C4-E8DD-BF84-B4DB98DB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87" y="2986905"/>
            <a:ext cx="412901" cy="33447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E9A72A6-EDD9-B253-5F74-676399331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96" y="2986905"/>
            <a:ext cx="412901" cy="33447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9251ED7-F434-E3D7-450D-55EAEBD3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11" y="5907086"/>
            <a:ext cx="412901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849F3-E779-898F-C394-DED70AFC9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FD3AF9-449B-9843-6DD6-1FB88448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482199"/>
            <a:ext cx="11887200" cy="36122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BA66F1-0087-4466-9C33-E229BDBF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762" y="3848212"/>
            <a:ext cx="412901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C55172-3D26-D27F-9F30-3008CFC86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157" y="3865910"/>
            <a:ext cx="412901" cy="334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C9FF99-213B-9D65-EF4E-B172A261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6" y="4520738"/>
            <a:ext cx="1756110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F95FA-9A5D-4410-308C-12DC0DA6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D2676B-6040-33BF-D15C-DBD1157A20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89" y="1267496"/>
            <a:ext cx="11769213" cy="40933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1AB4B50-25F7-637C-A288-0CC1A25D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435" y="3500150"/>
            <a:ext cx="2700006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BA2FA9B-4143-4829-82F4-34D23C81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49" y="4143178"/>
            <a:ext cx="6145230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FAB795-1429-C699-72A0-1A739C4C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55" y="556593"/>
            <a:ext cx="11987489" cy="53816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A0A4BB0-4941-E2C8-CC02-3F177093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12" y="4650524"/>
            <a:ext cx="412901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4A8555-C8DF-8730-A196-85AB0FCE2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246" y="5458737"/>
            <a:ext cx="967492" cy="334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9A486A-5016-ED9D-1E4B-4317C083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08" y="4621026"/>
            <a:ext cx="412901" cy="3344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7B17DF9-ED50-AEB6-8288-C2BDD638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844" y="5458737"/>
            <a:ext cx="967492" cy="3344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155069-AF7E-6DDC-7101-FB4CBEDC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553" y="4666212"/>
            <a:ext cx="700097" cy="334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BEB770-B6F4-E83D-B157-03A26A09D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969" y="5458737"/>
            <a:ext cx="700097" cy="334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520FC-11FE-78AC-AEBD-10CEF3599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AC76E6C-3DD0-E013-FFEC-A9C26DF1B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4B0D86-B603-FD6C-3C8E-EA8C191B3D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88" y="756698"/>
            <a:ext cx="11880850" cy="51967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DA563C-7952-DD82-ECEF-D15C65DA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663" y="1016521"/>
            <a:ext cx="412901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B8C654-6CA3-58E9-AAB3-EF28EE47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071" y="1028320"/>
            <a:ext cx="412901" cy="334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A12475-0058-A6E8-A511-C78DCA31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12" y="2585749"/>
            <a:ext cx="412901" cy="3344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2832A8-119D-3DAE-7550-B7B2E5F6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76" y="4486856"/>
            <a:ext cx="316668" cy="256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A175E3-5EB3-74CD-9D4A-001A2775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57" y="4492758"/>
            <a:ext cx="316668" cy="2565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057621-2291-3EEE-240B-358A6233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92" y="4482778"/>
            <a:ext cx="316668" cy="2565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FC45FE4-3923-26BD-1780-18CC97E08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76" y="5438471"/>
            <a:ext cx="316668" cy="2565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F74991-6F4A-2BAD-DA21-0493981B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408" y="5491565"/>
            <a:ext cx="316668" cy="2565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31D860C-24D4-8829-BB2A-B89505C5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486" y="5438471"/>
            <a:ext cx="316668" cy="2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06C23-89B1-58FC-4C6D-B725603C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E4DBD59-6217-903A-0359-B3E740EA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072D1271-B1A8-B1C2-433D-CB098361B495}"/>
              </a:ext>
            </a:extLst>
          </p:cNvPr>
          <p:cNvGrpSpPr/>
          <p:nvPr/>
        </p:nvGrpSpPr>
        <p:grpSpPr>
          <a:xfrm>
            <a:off x="127076" y="653298"/>
            <a:ext cx="12132534" cy="4969927"/>
            <a:chOff x="127076" y="653298"/>
            <a:chExt cx="12132534" cy="496992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FABF7E4-C49B-5A6A-6454-AE7575A3C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559" y="653298"/>
              <a:ext cx="12044051" cy="324617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83BFCF7-1AE2-1DEB-0FD6-11C78F35A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076" y="3899474"/>
              <a:ext cx="11819125" cy="172375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BA3A1BF-193A-CABD-CC68-4613D5A4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03" y="1712645"/>
            <a:ext cx="412901" cy="3344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7DC96C-F5C6-4C68-75C8-129EA220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85" y="1730344"/>
            <a:ext cx="412901" cy="334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3F85B0-A1C7-23C1-D2F7-5BA6C98F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21" y="1712645"/>
            <a:ext cx="412901" cy="3344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0C3DD7-99A0-F465-EE23-85A13565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99" y="1746033"/>
            <a:ext cx="412901" cy="3344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2ACB34-47B5-F8C3-7551-A2D06628A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339" y="1734234"/>
            <a:ext cx="412901" cy="3344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9D3970-19CB-32AD-B213-95479F21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89" y="1716534"/>
            <a:ext cx="412901" cy="3344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83F8F84-5AC2-3573-836B-29ADC2507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658" y="1735255"/>
            <a:ext cx="412901" cy="3344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7A0142-8F89-38BC-933F-C317F951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667" y="1730344"/>
            <a:ext cx="412901" cy="3344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9EE5220-405B-71BA-5D0A-735502FC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007" y="1712645"/>
            <a:ext cx="412901" cy="3344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0417D58-85D0-DBA1-D357-8CE0A169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031" y="1722434"/>
            <a:ext cx="412901" cy="3344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6134536-1929-C49E-4ED9-22B6680D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3" y="3457795"/>
            <a:ext cx="910703" cy="3344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9B3A8EB-08A9-8012-C40D-1C3B7D7F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205" y="3400244"/>
            <a:ext cx="910703" cy="3344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0FBEB48-4D80-CA07-C192-49D550FC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415" y="4214353"/>
            <a:ext cx="910703" cy="3344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850F6E-BAC8-5018-3874-D195A5A4A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024" y="5087458"/>
            <a:ext cx="664780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2E95-CF23-9181-EB71-8EE0165CF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FD3C40-FBC3-58A5-CF51-5D46DDCD2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772CAF-EE9F-C836-C7EA-DCECDD75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004" y="1047229"/>
            <a:ext cx="11957992" cy="42555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79F76CC-0711-9813-A072-665CA0E30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445" y="2373373"/>
            <a:ext cx="412901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09B862-157B-C7F5-95DE-9EDCC64F2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693" y="4107782"/>
            <a:ext cx="412901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477E7-0564-CC22-2C63-12C2EE29D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F6E234-6CA5-ED77-591A-35EAEFBA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13725B-EAD2-BCC7-7416-F493778AAE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882" y="236597"/>
            <a:ext cx="10953253" cy="62703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B1BE27-0276-B796-2D58-B3E931EA4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59" y="556372"/>
            <a:ext cx="412901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0BAF60F-2A7E-576D-5296-C4BEA25A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4" y="3852311"/>
            <a:ext cx="412901" cy="334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0614A14-D7FC-0E99-C02A-C99F81B0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79" y="5362546"/>
            <a:ext cx="412901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EC4D9-D443-422D-FD2A-C2B900945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F9E61C5-B803-D3F9-BBA0-353A1F7B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52E186-7E2D-1009-1F2E-765205BA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09" y="1060410"/>
            <a:ext cx="12064181" cy="45474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56BB87-ED5D-002F-7AB5-F2DFCE07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26" y="3429000"/>
            <a:ext cx="412901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EBFFCE-FC83-AADA-CA31-1B99D2BA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476" y="3400364"/>
            <a:ext cx="412901" cy="334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156DEF-BDB5-CBD0-BF2B-4341AFAF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367" y="3402731"/>
            <a:ext cx="412901" cy="3344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EF6ECB-6794-B71D-C2B5-10FC22BF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937" y="3400364"/>
            <a:ext cx="412901" cy="3344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1899C2-FDEB-D707-07E1-65E9870F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25" y="4232173"/>
            <a:ext cx="412901" cy="334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8E4A19-7A25-142E-FF43-8ADBDACC8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476" y="4255771"/>
            <a:ext cx="412901" cy="3344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6DCB2C8-E3A5-E8DA-43C9-A9902B78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52" y="4232173"/>
            <a:ext cx="412901" cy="3344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C78B58-6C96-E6DD-212C-F0103734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595" y="4242465"/>
            <a:ext cx="412901" cy="3344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818E58-0120-8008-73B5-0F4DCF8A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59" y="5127370"/>
            <a:ext cx="412901" cy="3344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B9CDA72-0940-5C7C-D665-78FE0945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229" y="5111178"/>
            <a:ext cx="412901" cy="3344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2DC8AB-93D7-5A0A-E7A0-35F94601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301" y="5127370"/>
            <a:ext cx="412901" cy="3344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5B9ABD-DC33-360B-95F1-FE98572D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595" y="5127370"/>
            <a:ext cx="412901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57CD9-F807-643F-89D1-DC7DE2D0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9BC1D20-CE7D-06A9-AB8B-63CFF863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DD02880-D54E-3FE4-BB87-F0C18033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08" y="1936197"/>
            <a:ext cx="12040583" cy="22843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C37F45-227C-5A61-9325-31FEE3B3E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06" y="2911134"/>
            <a:ext cx="412901" cy="3344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F1F04A-B485-E8EA-CB30-B35537A8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52" y="2911134"/>
            <a:ext cx="412901" cy="334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6F54F5D-7ACB-0E59-24EA-0F5580D7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846" y="2863939"/>
            <a:ext cx="412901" cy="3344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5573CD-D8A2-0EA2-6821-405EE416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56" y="3685072"/>
            <a:ext cx="412901" cy="3344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5FD6A7-374F-FEF2-EB8A-2A6BEEA5C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17" y="3627521"/>
            <a:ext cx="412901" cy="334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77DA582-F3CD-4BB5-9B6F-2ED613BE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296" y="3643361"/>
            <a:ext cx="412901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A9DD1-6345-6C58-3F5D-76A8EB1C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ECAE95-0670-7DBB-D03E-2AF00E092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135" y="3569970"/>
            <a:ext cx="767715" cy="44958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958DB5-49E9-65AE-752B-5C12BFD07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90" y="856205"/>
            <a:ext cx="11880850" cy="47843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31F490-4B19-120A-78FD-66729DBD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78" y="2582670"/>
            <a:ext cx="7698656" cy="31204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546C47-3A51-BDC8-74B2-1787400D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134" y="3975634"/>
            <a:ext cx="2175611" cy="3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</Words>
  <Application>Microsoft Office PowerPoint</Application>
  <PresentationFormat>宽屏</PresentationFormat>
  <Paragraphs>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98</cp:revision>
  <dcterms:created xsi:type="dcterms:W3CDTF">2022-05-04T08:11:00Z</dcterms:created>
  <dcterms:modified xsi:type="dcterms:W3CDTF">2025-02-04T12:39:25Z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