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330" r:id="rId3"/>
    <p:sldId id="331" r:id="rId4"/>
    <p:sldId id="332" r:id="rId5"/>
    <p:sldId id="333" r:id="rId6"/>
    <p:sldId id="28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4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学练优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学练优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2" y="3918372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18" y="6206"/>
              <a:ext cx="5006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   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89756" y="416846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第四单元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以内的口算加、减法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637936-2A46-7F9E-7791-1E8DEB50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4327" y="2192812"/>
            <a:ext cx="2717940" cy="6413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EBE919A-89EE-B1AC-30A7-EB3BDA32B2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2705" y="3089257"/>
            <a:ext cx="8566590" cy="6794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65427B-782C-ED26-8714-C2BD3F6736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51262"/>
            <a:ext cx="12192000" cy="35554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A96F2E1-282C-CD11-EA2C-E43218F3D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94" y="3761647"/>
            <a:ext cx="432771" cy="3746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D3EC37-AEC3-338C-AD77-5F81F11D9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547" y="3764293"/>
            <a:ext cx="432771" cy="3746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A085EBD-D938-9BE6-2518-66FF1F3D3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073" y="4502168"/>
            <a:ext cx="432771" cy="3746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D2A3E5-FBE0-FAE7-ED25-61E191132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573" y="2765420"/>
            <a:ext cx="432771" cy="3746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DC361B4-703E-5AAD-1E17-8ECA5AF18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407" y="3737841"/>
            <a:ext cx="432771" cy="3746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3C58B6E-F1F7-5862-BA58-51267A06A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978" y="3726731"/>
            <a:ext cx="432771" cy="3746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B319297-A01A-3A6C-A9AC-983CAEA02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51" y="4444005"/>
            <a:ext cx="432771" cy="37463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51563A4-B3ED-268D-BC76-E04DD8438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613" y="2772581"/>
            <a:ext cx="432771" cy="3746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C94A05-A1BE-66FC-3AC4-77C120E5B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621" y="2559034"/>
            <a:ext cx="438173" cy="41277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D58A10E-AE6F-7EA1-04C0-2CF36276F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020" y="3244463"/>
            <a:ext cx="438173" cy="4127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5CCA00B-95CB-48A4-A7A1-42E08B76D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620" y="3929892"/>
            <a:ext cx="438173" cy="41277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BEF58C-4919-DABA-65A8-E57866B63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1734" y="4657774"/>
            <a:ext cx="438173" cy="41277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16E390C-92BB-5CAE-BB46-B85C37FA6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934" y="4670413"/>
            <a:ext cx="438173" cy="41277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E0FAF-65C5-99DB-AAE9-097AF14C4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134" y="4670413"/>
            <a:ext cx="438173" cy="4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ECFE9-BEC8-C84A-78B7-34A488A85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EC2D99-3358-7294-1E93-F8AC64357A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99865"/>
            <a:ext cx="12192000" cy="44582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7BDECF3-DB02-B674-C464-1B5D38134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63" y="2129450"/>
            <a:ext cx="438173" cy="4127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9197B9-F738-E9B7-DB75-CF27FD411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53" y="2705297"/>
            <a:ext cx="438173" cy="4127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F7C3C9C-8507-6CC2-52C0-F5B197A12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425" y="2129450"/>
            <a:ext cx="438173" cy="412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C3ED16-617D-1CC5-20CF-40BB71351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485" y="2742635"/>
            <a:ext cx="438173" cy="4127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B6E1125-CFE1-4F51-A5CB-6C312338E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186" y="2129449"/>
            <a:ext cx="438173" cy="412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F3B3606-DCC1-BFCC-419E-A14E3DF2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451" y="2722856"/>
            <a:ext cx="438173" cy="4127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0912A18-2A81-2D3B-8E4F-3889A2E68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371" y="2129448"/>
            <a:ext cx="438173" cy="4127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F9276AD-19A9-4903-274F-7867C5A13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417" y="2742634"/>
            <a:ext cx="438173" cy="4127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A3E70B2-49D5-C7DC-7031-121F79F80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92" y="4387834"/>
            <a:ext cx="294572" cy="27008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0BD4669-47D1-A034-CBDA-DCA3B412D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681" y="4410276"/>
            <a:ext cx="294572" cy="2700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71012E4-75CC-2A05-5396-512BF292E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665" y="4405192"/>
            <a:ext cx="294572" cy="2700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6472375-7F8E-2722-1ED7-42633DD32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971" y="5158046"/>
            <a:ext cx="294572" cy="27008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2282FBD-7A73-6AD2-857E-021DAA16E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792" y="5160091"/>
            <a:ext cx="294572" cy="27008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D8E2617-77AA-0889-6C39-D6ACD1801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369" y="5132475"/>
            <a:ext cx="294572" cy="2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A094A-AD97-E798-4136-67ED99855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F40457-96BC-7213-9B0C-A55C49AC30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970" y="1508617"/>
            <a:ext cx="12192000" cy="38407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CA0ED89-C2B5-9CC1-E98E-540C10D26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895" y="2933386"/>
            <a:ext cx="376602" cy="3621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16FBD8A-9A94-732B-F833-6B03961D0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633" y="2973276"/>
            <a:ext cx="273501" cy="2608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DE4841F-7360-36FD-B5FC-63CE5DBBE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821" y="2956399"/>
            <a:ext cx="376602" cy="3621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CAD093-0FDF-DA35-C233-BDBE9EC09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147" y="2933386"/>
            <a:ext cx="376602" cy="3621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E03BDB2-1C16-3C15-4304-0B15D11AF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530" y="2973276"/>
            <a:ext cx="376602" cy="3621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A893E51-AB1D-3FFC-7A9D-6C6B962A4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915" y="4203785"/>
            <a:ext cx="376602" cy="5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CD8D6-0E2D-AC3D-C25C-5E4116D04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4ED09A8-F218-7D29-6D9E-5F9F12CD95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757" y="2368495"/>
            <a:ext cx="11392485" cy="21210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CD6D4C6-94E8-C78E-CF6A-55FF9532B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860" y="3320070"/>
            <a:ext cx="2840776" cy="3621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CE72FDE-35A7-9B8F-6A11-538A4ADC3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060" y="3320070"/>
            <a:ext cx="2737062" cy="3621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52C997-315A-9CD1-E42C-5C3DA2908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860" y="3931658"/>
            <a:ext cx="2957378" cy="3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2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24</Words>
  <Application>Microsoft Office PowerPoint</Application>
  <PresentationFormat>宽屏</PresentationFormat>
  <Paragraphs>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agape Ge</cp:lastModifiedBy>
  <cp:revision>211</cp:revision>
  <dcterms:created xsi:type="dcterms:W3CDTF">2022-05-04T08:11:00Z</dcterms:created>
  <dcterms:modified xsi:type="dcterms:W3CDTF">2025-01-21T12:19:57Z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2052-12.1.0.18912</vt:lpwstr>
  </property>
</Properties>
</file>