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356" r:id="rId3"/>
    <p:sldId id="357" r:id="rId4"/>
    <p:sldId id="358" r:id="rId5"/>
    <p:sldId id="359" r:id="rId6"/>
    <p:sldId id="360" r:id="rId7"/>
    <p:sldId id="28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7" y="2829560"/>
            <a:ext cx="2954655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2" y="3918372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418" y="6206"/>
              <a:ext cx="5006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   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89756" y="416846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欢乐购物街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6B99B41-E14E-C9E3-E428-317D6C4917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0467" y="2415546"/>
            <a:ext cx="5131064" cy="8699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586C9BB-0BAB-33C2-7EE7-7B920BF1B5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38102"/>
            <a:ext cx="12192000" cy="3581795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6CC968A-35A8-EEDB-A1EC-8849A8E72659}"/>
              </a:ext>
            </a:extLst>
          </p:cNvPr>
          <p:cNvCxnSpPr/>
          <p:nvPr/>
        </p:nvCxnSpPr>
        <p:spPr>
          <a:xfrm>
            <a:off x="1810389" y="3369165"/>
            <a:ext cx="1994497" cy="859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F7CE590-2A69-4C19-13FC-D0D42199F843}"/>
              </a:ext>
            </a:extLst>
          </p:cNvPr>
          <p:cNvCxnSpPr>
            <a:cxnSpLocks/>
          </p:cNvCxnSpPr>
          <p:nvPr/>
        </p:nvCxnSpPr>
        <p:spPr>
          <a:xfrm flipH="1">
            <a:off x="2074277" y="3369165"/>
            <a:ext cx="1258067" cy="9573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BAB2260-3249-84D9-2195-8D379695D884}"/>
              </a:ext>
            </a:extLst>
          </p:cNvPr>
          <p:cNvCxnSpPr>
            <a:cxnSpLocks/>
          </p:cNvCxnSpPr>
          <p:nvPr/>
        </p:nvCxnSpPr>
        <p:spPr>
          <a:xfrm>
            <a:off x="4657917" y="3429000"/>
            <a:ext cx="4191511" cy="10018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72744EE-09AD-B203-0C09-B10D2B0AC144}"/>
              </a:ext>
            </a:extLst>
          </p:cNvPr>
          <p:cNvCxnSpPr>
            <a:cxnSpLocks/>
          </p:cNvCxnSpPr>
          <p:nvPr/>
        </p:nvCxnSpPr>
        <p:spPr>
          <a:xfrm>
            <a:off x="6578770" y="3429000"/>
            <a:ext cx="0" cy="9517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31E9863-49B0-1F96-0497-E45A68F49DC8}"/>
              </a:ext>
            </a:extLst>
          </p:cNvPr>
          <p:cNvCxnSpPr>
            <a:cxnSpLocks/>
          </p:cNvCxnSpPr>
          <p:nvPr/>
        </p:nvCxnSpPr>
        <p:spPr>
          <a:xfrm>
            <a:off x="8849428" y="3521565"/>
            <a:ext cx="0" cy="9092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8C5178A-C249-8C1A-10B1-865EDB8FFEDC}"/>
              </a:ext>
            </a:extLst>
          </p:cNvPr>
          <p:cNvCxnSpPr>
            <a:cxnSpLocks/>
          </p:cNvCxnSpPr>
          <p:nvPr/>
        </p:nvCxnSpPr>
        <p:spPr>
          <a:xfrm>
            <a:off x="11052580" y="3429000"/>
            <a:ext cx="0" cy="9517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81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0033F-2589-B630-613B-9E9D6A660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A2E839-79A3-3C34-2FE6-CE65BD5A07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254" y="2098606"/>
            <a:ext cx="11519492" cy="26607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553B41-F744-5F0A-42C0-5766A3067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77" y="4234564"/>
            <a:ext cx="793791" cy="4508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6FB0EF-184A-1112-3BE4-4D7EAFE6C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662" y="4207321"/>
            <a:ext cx="793791" cy="4508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67F3259-0EC0-C218-EFF4-FC08942F1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709" y="4234563"/>
            <a:ext cx="793791" cy="4508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C4B4B8-FE48-4F43-D998-4B1D1413D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677" y="4212279"/>
            <a:ext cx="793791" cy="4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1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1901D-908C-4A52-F056-E67024F30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3CE8666-5B76-2A5C-AF0C-533B22A5BA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34028"/>
            <a:ext cx="12192000" cy="278994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D59495F-0BCD-1529-4F5C-18FFC7374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66" y="2682066"/>
            <a:ext cx="5867702" cy="24512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491F8C-1EB8-1332-2B9B-4292BDEA1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322" y="2662121"/>
            <a:ext cx="5327924" cy="236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B86EF-3AD8-CB44-2DB8-AFB93D6CE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06BB5E6-BC61-2B40-EED2-E0C907A75A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13155"/>
            <a:ext cx="12192000" cy="323168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5877560-CC66-EA3B-B26E-6215A777F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152" y="4593971"/>
            <a:ext cx="793791" cy="4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4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FC0A1-4D3F-F471-6FA1-170B334F6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A9A3A4E-A569-C11E-9CC0-A021592586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53" y="2172249"/>
            <a:ext cx="12192000" cy="251350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959848-E10D-89CC-F55B-282A8BADD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044" y="2301437"/>
            <a:ext cx="509405" cy="4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5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8047</TotalTime>
  <Words>18</Words>
  <Application>Microsoft Office PowerPoint</Application>
  <PresentationFormat>宽屏</PresentationFormat>
  <Paragraphs>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agape Ge</cp:lastModifiedBy>
  <cp:revision>289</cp:revision>
  <dcterms:created xsi:type="dcterms:W3CDTF">2022-05-04T08:11:00Z</dcterms:created>
  <dcterms:modified xsi:type="dcterms:W3CDTF">2025-02-03T14:00:01Z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2052-12.1.0.18912</vt:lpwstr>
  </property>
</Properties>
</file>