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257" r:id="rId6"/>
    <p:sldId id="429" r:id="rId7"/>
    <p:sldId id="403" r:id="rId8"/>
    <p:sldId id="423" r:id="rId9"/>
    <p:sldId id="424" r:id="rId10"/>
    <p:sldId id="404" r:id="rId11"/>
    <p:sldId id="338" r:id="rId12"/>
    <p:sldId id="374" r:id="rId13"/>
    <p:sldId id="426" r:id="rId14"/>
    <p:sldId id="428" r:id="rId15"/>
    <p:sldId id="335" r:id="rId16"/>
    <p:sldId id="349" r:id="rId17"/>
    <p:sldId id="346" r:id="rId18"/>
    <p:sldId id="430" r:id="rId19"/>
    <p:sldId id="431" r:id="rId20"/>
    <p:sldId id="348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7417"/>
    <a:srgbClr val="E6E3F2"/>
    <a:srgbClr val="3B15F9"/>
    <a:srgbClr val="644B19"/>
    <a:srgbClr val="EAD2A2"/>
    <a:srgbClr val="93CEFC"/>
    <a:srgbClr val="9ED4FB"/>
    <a:srgbClr val="FDFDFD"/>
    <a:srgbClr val="F6E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8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0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slideLayout" Target="../slideLayouts/slideLayout11.xml"/><Relationship Id="rId13" Type="http://schemas.openxmlformats.org/officeDocument/2006/relationships/image" Target="../media/image14.png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1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hyperlink" Target="http://www.youyi100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31.xml"/><Relationship Id="rId11" Type="http://schemas.openxmlformats.org/officeDocument/2006/relationships/image" Target="../media/image9.png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2" Type="http://schemas.openxmlformats.org/officeDocument/2006/relationships/slideLayout" Target="../slideLayouts/slideLayout11.xml"/><Relationship Id="rId11" Type="http://schemas.openxmlformats.org/officeDocument/2006/relationships/image" Target="../media/image10.png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981835" y="3556000"/>
            <a:ext cx="77736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课时  </a:t>
            </a:r>
            <a:r>
              <a:rPr lang="en-US" alt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10的</a:t>
            </a:r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加、减法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235200" y="1140460"/>
            <a:ext cx="7520305" cy="1274445"/>
            <a:chOff x="2845" y="1796"/>
            <a:chExt cx="11843" cy="2007"/>
          </a:xfrm>
        </p:grpSpPr>
        <p:sp>
          <p:nvSpPr>
            <p:cNvPr id="12" name="Rectangle 9"/>
            <p:cNvSpPr/>
            <p:nvPr>
              <p:custDataLst>
                <p:tags r:id="rId2"/>
              </p:custDataLst>
            </p:nvPr>
          </p:nvSpPr>
          <p:spPr>
            <a:xfrm>
              <a:off x="4532" y="2496"/>
              <a:ext cx="1015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6~10</a:t>
              </a:r>
              <a:r>
                <a:rPr lang="zh-CN" alt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的认识和加、减法</a:t>
              </a:r>
              <a:endPara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820000">
              <a:off x="2835" y="1806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9223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3259" y="2496"/>
              <a:ext cx="127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4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二</a:t>
              </a:r>
              <a:endPara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3" name="文本框 39"/>
          <p:cNvSpPr txBox="1"/>
          <p:nvPr>
            <p:custDataLst>
              <p:tags r:id="rId5"/>
            </p:custDataLst>
          </p:nvPr>
        </p:nvSpPr>
        <p:spPr>
          <a:xfrm>
            <a:off x="2931160" y="2618740"/>
            <a:ext cx="63265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10</a:t>
            </a:r>
            <a:r>
              <a:rPr lang="zh-CN" altLang="en-US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的认识和加、减法 </a:t>
            </a:r>
            <a:r>
              <a:rPr lang="zh-CN" altLang="en-US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6"/>
            </p:custDataLst>
          </p:nvPr>
        </p:nvGrpSpPr>
        <p:grpSpPr>
          <a:xfrm rot="0">
            <a:off x="2698750" y="2595880"/>
            <a:ext cx="788035" cy="791210"/>
            <a:chOff x="4997900" y="3108155"/>
            <a:chExt cx="860858" cy="864294"/>
          </a:xfrm>
        </p:grpSpPr>
        <p:grpSp>
          <p:nvGrpSpPr>
            <p:cNvPr id="16" name="组合 15"/>
            <p:cNvGrpSpPr/>
            <p:nvPr/>
          </p:nvGrpSpPr>
          <p:grpSpPr>
            <a:xfrm>
              <a:off x="4997900" y="3108155"/>
              <a:ext cx="860858" cy="864294"/>
              <a:chOff x="2366768" y="-1720075"/>
              <a:chExt cx="860858" cy="864294"/>
            </a:xfrm>
          </p:grpSpPr>
          <p:sp>
            <p:nvSpPr>
              <p:cNvPr id="7" name="椭圆 12"/>
              <p:cNvSpPr/>
              <p:nvPr>
                <p:custDataLst>
                  <p:tags r:id="rId7"/>
                </p:custDataLst>
              </p:nvPr>
            </p:nvSpPr>
            <p:spPr>
              <a:xfrm>
                <a:off x="2366768" y="-1720075"/>
                <a:ext cx="860858" cy="864294"/>
              </a:xfrm>
              <a:custGeom>
                <a:avLst/>
                <a:gdLst>
                  <a:gd name="connsiteX0" fmla="*/ 0 w 1110315"/>
                  <a:gd name="connsiteY0" fmla="*/ 555158 h 1110315"/>
                  <a:gd name="connsiteX1" fmla="*/ 555158 w 1110315"/>
                  <a:gd name="connsiteY1" fmla="*/ 0 h 1110315"/>
                  <a:gd name="connsiteX2" fmla="*/ 1110316 w 1110315"/>
                  <a:gd name="connsiteY2" fmla="*/ 555158 h 1110315"/>
                  <a:gd name="connsiteX3" fmla="*/ 555158 w 1110315"/>
                  <a:gd name="connsiteY3" fmla="*/ 1110316 h 1110315"/>
                  <a:gd name="connsiteX4" fmla="*/ 0 w 1110315"/>
                  <a:gd name="connsiteY4" fmla="*/ 555158 h 1110315"/>
                  <a:gd name="connsiteX0-1" fmla="*/ 0 w 1110316"/>
                  <a:gd name="connsiteY0-2" fmla="*/ 559486 h 1114644"/>
                  <a:gd name="connsiteX1-3" fmla="*/ 555158 w 1110316"/>
                  <a:gd name="connsiteY1-4" fmla="*/ 4328 h 1114644"/>
                  <a:gd name="connsiteX2-5" fmla="*/ 1110316 w 1110316"/>
                  <a:gd name="connsiteY2-6" fmla="*/ 559486 h 1114644"/>
                  <a:gd name="connsiteX3-7" fmla="*/ 555158 w 1110316"/>
                  <a:gd name="connsiteY3-8" fmla="*/ 1114644 h 1114644"/>
                  <a:gd name="connsiteX4-9" fmla="*/ 0 w 1110316"/>
                  <a:gd name="connsiteY4-10" fmla="*/ 559486 h 1114644"/>
                  <a:gd name="connsiteX0-11" fmla="*/ 0 w 1110316"/>
                  <a:gd name="connsiteY0-12" fmla="*/ 559486 h 1117015"/>
                  <a:gd name="connsiteX1-13" fmla="*/ 555158 w 1110316"/>
                  <a:gd name="connsiteY1-14" fmla="*/ 4328 h 1117015"/>
                  <a:gd name="connsiteX2-15" fmla="*/ 1110316 w 1110316"/>
                  <a:gd name="connsiteY2-16" fmla="*/ 559486 h 1117015"/>
                  <a:gd name="connsiteX3-17" fmla="*/ 555158 w 1110316"/>
                  <a:gd name="connsiteY3-18" fmla="*/ 1114644 h 1117015"/>
                  <a:gd name="connsiteX4-19" fmla="*/ 0 w 1110316"/>
                  <a:gd name="connsiteY4-20" fmla="*/ 559486 h 1117015"/>
                  <a:gd name="connsiteX0-21" fmla="*/ 0 w 1110316"/>
                  <a:gd name="connsiteY0-22" fmla="*/ 559648 h 1117177"/>
                  <a:gd name="connsiteX1-23" fmla="*/ 555158 w 1110316"/>
                  <a:gd name="connsiteY1-24" fmla="*/ 4490 h 1117177"/>
                  <a:gd name="connsiteX2-25" fmla="*/ 1110316 w 1110316"/>
                  <a:gd name="connsiteY2-26" fmla="*/ 559648 h 1117177"/>
                  <a:gd name="connsiteX3-27" fmla="*/ 555158 w 1110316"/>
                  <a:gd name="connsiteY3-28" fmla="*/ 1114806 h 1117177"/>
                  <a:gd name="connsiteX4-29" fmla="*/ 0 w 1110316"/>
                  <a:gd name="connsiteY4-30" fmla="*/ 559648 h 1117177"/>
                  <a:gd name="connsiteX0-31" fmla="*/ 2418 w 1112734"/>
                  <a:gd name="connsiteY0-32" fmla="*/ 559648 h 1117177"/>
                  <a:gd name="connsiteX1-33" fmla="*/ 557576 w 1112734"/>
                  <a:gd name="connsiteY1-34" fmla="*/ 4490 h 1117177"/>
                  <a:gd name="connsiteX2-35" fmla="*/ 1112734 w 1112734"/>
                  <a:gd name="connsiteY2-36" fmla="*/ 559648 h 1117177"/>
                  <a:gd name="connsiteX3-37" fmla="*/ 557576 w 1112734"/>
                  <a:gd name="connsiteY3-38" fmla="*/ 1114806 h 1117177"/>
                  <a:gd name="connsiteX4-39" fmla="*/ 2418 w 1112734"/>
                  <a:gd name="connsiteY4-40" fmla="*/ 559648 h 11171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12734" h="1117177">
                    <a:moveTo>
                      <a:pt x="2418" y="559648"/>
                    </a:moveTo>
                    <a:cubicBezTo>
                      <a:pt x="33520" y="259263"/>
                      <a:pt x="244750" y="48033"/>
                      <a:pt x="557576" y="4490"/>
                    </a:cubicBezTo>
                    <a:cubicBezTo>
                      <a:pt x="870402" y="-39053"/>
                      <a:pt x="1100293" y="240602"/>
                      <a:pt x="1112734" y="559648"/>
                    </a:cubicBezTo>
                    <a:cubicBezTo>
                      <a:pt x="1112734" y="866253"/>
                      <a:pt x="870401" y="1145908"/>
                      <a:pt x="557576" y="1114806"/>
                    </a:cubicBezTo>
                    <a:cubicBezTo>
                      <a:pt x="244751" y="1083704"/>
                      <a:pt x="-28684" y="860033"/>
                      <a:pt x="2418" y="55964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12"/>
              <p:cNvSpPr/>
              <p:nvPr>
                <p:custDataLst>
                  <p:tags r:id="rId8"/>
                </p:custDataLst>
              </p:nvPr>
            </p:nvSpPr>
            <p:spPr>
              <a:xfrm rot="985544">
                <a:off x="2485948" y="-1439234"/>
                <a:ext cx="86859" cy="234540"/>
              </a:xfrm>
              <a:custGeom>
                <a:avLst/>
                <a:gdLst>
                  <a:gd name="connsiteX0" fmla="*/ 0 w 1110315"/>
                  <a:gd name="connsiteY0" fmla="*/ 555158 h 1110315"/>
                  <a:gd name="connsiteX1" fmla="*/ 555158 w 1110315"/>
                  <a:gd name="connsiteY1" fmla="*/ 0 h 1110315"/>
                  <a:gd name="connsiteX2" fmla="*/ 1110316 w 1110315"/>
                  <a:gd name="connsiteY2" fmla="*/ 555158 h 1110315"/>
                  <a:gd name="connsiteX3" fmla="*/ 555158 w 1110315"/>
                  <a:gd name="connsiteY3" fmla="*/ 1110316 h 1110315"/>
                  <a:gd name="connsiteX4" fmla="*/ 0 w 1110315"/>
                  <a:gd name="connsiteY4" fmla="*/ 555158 h 1110315"/>
                  <a:gd name="connsiteX0-1" fmla="*/ 0 w 1110316"/>
                  <a:gd name="connsiteY0-2" fmla="*/ 559486 h 1114644"/>
                  <a:gd name="connsiteX1-3" fmla="*/ 555158 w 1110316"/>
                  <a:gd name="connsiteY1-4" fmla="*/ 4328 h 1114644"/>
                  <a:gd name="connsiteX2-5" fmla="*/ 1110316 w 1110316"/>
                  <a:gd name="connsiteY2-6" fmla="*/ 559486 h 1114644"/>
                  <a:gd name="connsiteX3-7" fmla="*/ 555158 w 1110316"/>
                  <a:gd name="connsiteY3-8" fmla="*/ 1114644 h 1114644"/>
                  <a:gd name="connsiteX4-9" fmla="*/ 0 w 1110316"/>
                  <a:gd name="connsiteY4-10" fmla="*/ 559486 h 1114644"/>
                  <a:gd name="connsiteX0-11" fmla="*/ 0 w 1110316"/>
                  <a:gd name="connsiteY0-12" fmla="*/ 559486 h 1117015"/>
                  <a:gd name="connsiteX1-13" fmla="*/ 555158 w 1110316"/>
                  <a:gd name="connsiteY1-14" fmla="*/ 4328 h 1117015"/>
                  <a:gd name="connsiteX2-15" fmla="*/ 1110316 w 1110316"/>
                  <a:gd name="connsiteY2-16" fmla="*/ 559486 h 1117015"/>
                  <a:gd name="connsiteX3-17" fmla="*/ 555158 w 1110316"/>
                  <a:gd name="connsiteY3-18" fmla="*/ 1114644 h 1117015"/>
                  <a:gd name="connsiteX4-19" fmla="*/ 0 w 1110316"/>
                  <a:gd name="connsiteY4-20" fmla="*/ 559486 h 1117015"/>
                  <a:gd name="connsiteX0-21" fmla="*/ 0 w 1110316"/>
                  <a:gd name="connsiteY0-22" fmla="*/ 559648 h 1117177"/>
                  <a:gd name="connsiteX1-23" fmla="*/ 555158 w 1110316"/>
                  <a:gd name="connsiteY1-24" fmla="*/ 4490 h 1117177"/>
                  <a:gd name="connsiteX2-25" fmla="*/ 1110316 w 1110316"/>
                  <a:gd name="connsiteY2-26" fmla="*/ 559648 h 1117177"/>
                  <a:gd name="connsiteX3-27" fmla="*/ 555158 w 1110316"/>
                  <a:gd name="connsiteY3-28" fmla="*/ 1114806 h 1117177"/>
                  <a:gd name="connsiteX4-29" fmla="*/ 0 w 1110316"/>
                  <a:gd name="connsiteY4-30" fmla="*/ 559648 h 1117177"/>
                  <a:gd name="connsiteX0-31" fmla="*/ 2418 w 1112734"/>
                  <a:gd name="connsiteY0-32" fmla="*/ 559648 h 1117177"/>
                  <a:gd name="connsiteX1-33" fmla="*/ 557576 w 1112734"/>
                  <a:gd name="connsiteY1-34" fmla="*/ 4490 h 1117177"/>
                  <a:gd name="connsiteX2-35" fmla="*/ 1112734 w 1112734"/>
                  <a:gd name="connsiteY2-36" fmla="*/ 559648 h 1117177"/>
                  <a:gd name="connsiteX3-37" fmla="*/ 557576 w 1112734"/>
                  <a:gd name="connsiteY3-38" fmla="*/ 1114806 h 1117177"/>
                  <a:gd name="connsiteX4-39" fmla="*/ 2418 w 1112734"/>
                  <a:gd name="connsiteY4-40" fmla="*/ 559648 h 11171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12734" h="1117177">
                    <a:moveTo>
                      <a:pt x="2418" y="559648"/>
                    </a:moveTo>
                    <a:cubicBezTo>
                      <a:pt x="33520" y="259263"/>
                      <a:pt x="244750" y="48033"/>
                      <a:pt x="557576" y="4490"/>
                    </a:cubicBezTo>
                    <a:cubicBezTo>
                      <a:pt x="870402" y="-39053"/>
                      <a:pt x="1100293" y="240602"/>
                      <a:pt x="1112734" y="559648"/>
                    </a:cubicBezTo>
                    <a:cubicBezTo>
                      <a:pt x="1112734" y="866253"/>
                      <a:pt x="870401" y="1145908"/>
                      <a:pt x="557576" y="1114806"/>
                    </a:cubicBezTo>
                    <a:cubicBezTo>
                      <a:pt x="244751" y="1083704"/>
                      <a:pt x="-28684" y="860033"/>
                      <a:pt x="2418" y="5596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12"/>
              <p:cNvSpPr/>
              <p:nvPr>
                <p:custDataLst>
                  <p:tags r:id="rId9"/>
                </p:custDataLst>
              </p:nvPr>
            </p:nvSpPr>
            <p:spPr>
              <a:xfrm rot="985544">
                <a:off x="2614522" y="-1538663"/>
                <a:ext cx="72099" cy="83443"/>
              </a:xfrm>
              <a:custGeom>
                <a:avLst/>
                <a:gdLst>
                  <a:gd name="connsiteX0" fmla="*/ 0 w 1110315"/>
                  <a:gd name="connsiteY0" fmla="*/ 555158 h 1110315"/>
                  <a:gd name="connsiteX1" fmla="*/ 555158 w 1110315"/>
                  <a:gd name="connsiteY1" fmla="*/ 0 h 1110315"/>
                  <a:gd name="connsiteX2" fmla="*/ 1110316 w 1110315"/>
                  <a:gd name="connsiteY2" fmla="*/ 555158 h 1110315"/>
                  <a:gd name="connsiteX3" fmla="*/ 555158 w 1110315"/>
                  <a:gd name="connsiteY3" fmla="*/ 1110316 h 1110315"/>
                  <a:gd name="connsiteX4" fmla="*/ 0 w 1110315"/>
                  <a:gd name="connsiteY4" fmla="*/ 555158 h 1110315"/>
                  <a:gd name="connsiteX0-1" fmla="*/ 0 w 1110316"/>
                  <a:gd name="connsiteY0-2" fmla="*/ 559486 h 1114644"/>
                  <a:gd name="connsiteX1-3" fmla="*/ 555158 w 1110316"/>
                  <a:gd name="connsiteY1-4" fmla="*/ 4328 h 1114644"/>
                  <a:gd name="connsiteX2-5" fmla="*/ 1110316 w 1110316"/>
                  <a:gd name="connsiteY2-6" fmla="*/ 559486 h 1114644"/>
                  <a:gd name="connsiteX3-7" fmla="*/ 555158 w 1110316"/>
                  <a:gd name="connsiteY3-8" fmla="*/ 1114644 h 1114644"/>
                  <a:gd name="connsiteX4-9" fmla="*/ 0 w 1110316"/>
                  <a:gd name="connsiteY4-10" fmla="*/ 559486 h 1114644"/>
                  <a:gd name="connsiteX0-11" fmla="*/ 0 w 1110316"/>
                  <a:gd name="connsiteY0-12" fmla="*/ 559486 h 1117015"/>
                  <a:gd name="connsiteX1-13" fmla="*/ 555158 w 1110316"/>
                  <a:gd name="connsiteY1-14" fmla="*/ 4328 h 1117015"/>
                  <a:gd name="connsiteX2-15" fmla="*/ 1110316 w 1110316"/>
                  <a:gd name="connsiteY2-16" fmla="*/ 559486 h 1117015"/>
                  <a:gd name="connsiteX3-17" fmla="*/ 555158 w 1110316"/>
                  <a:gd name="connsiteY3-18" fmla="*/ 1114644 h 1117015"/>
                  <a:gd name="connsiteX4-19" fmla="*/ 0 w 1110316"/>
                  <a:gd name="connsiteY4-20" fmla="*/ 559486 h 1117015"/>
                  <a:gd name="connsiteX0-21" fmla="*/ 0 w 1110316"/>
                  <a:gd name="connsiteY0-22" fmla="*/ 559648 h 1117177"/>
                  <a:gd name="connsiteX1-23" fmla="*/ 555158 w 1110316"/>
                  <a:gd name="connsiteY1-24" fmla="*/ 4490 h 1117177"/>
                  <a:gd name="connsiteX2-25" fmla="*/ 1110316 w 1110316"/>
                  <a:gd name="connsiteY2-26" fmla="*/ 559648 h 1117177"/>
                  <a:gd name="connsiteX3-27" fmla="*/ 555158 w 1110316"/>
                  <a:gd name="connsiteY3-28" fmla="*/ 1114806 h 1117177"/>
                  <a:gd name="connsiteX4-29" fmla="*/ 0 w 1110316"/>
                  <a:gd name="connsiteY4-30" fmla="*/ 559648 h 1117177"/>
                  <a:gd name="connsiteX0-31" fmla="*/ 2418 w 1112734"/>
                  <a:gd name="connsiteY0-32" fmla="*/ 559648 h 1117177"/>
                  <a:gd name="connsiteX1-33" fmla="*/ 557576 w 1112734"/>
                  <a:gd name="connsiteY1-34" fmla="*/ 4490 h 1117177"/>
                  <a:gd name="connsiteX2-35" fmla="*/ 1112734 w 1112734"/>
                  <a:gd name="connsiteY2-36" fmla="*/ 559648 h 1117177"/>
                  <a:gd name="connsiteX3-37" fmla="*/ 557576 w 1112734"/>
                  <a:gd name="connsiteY3-38" fmla="*/ 1114806 h 1117177"/>
                  <a:gd name="connsiteX4-39" fmla="*/ 2418 w 1112734"/>
                  <a:gd name="connsiteY4-40" fmla="*/ 559648 h 11171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12734" h="1117177">
                    <a:moveTo>
                      <a:pt x="2418" y="559648"/>
                    </a:moveTo>
                    <a:cubicBezTo>
                      <a:pt x="33520" y="259263"/>
                      <a:pt x="244750" y="48033"/>
                      <a:pt x="557576" y="4490"/>
                    </a:cubicBezTo>
                    <a:cubicBezTo>
                      <a:pt x="870402" y="-39053"/>
                      <a:pt x="1100293" y="240602"/>
                      <a:pt x="1112734" y="559648"/>
                    </a:cubicBezTo>
                    <a:cubicBezTo>
                      <a:pt x="1112734" y="866253"/>
                      <a:pt x="870401" y="1145908"/>
                      <a:pt x="557576" y="1114806"/>
                    </a:cubicBezTo>
                    <a:cubicBezTo>
                      <a:pt x="244751" y="1083704"/>
                      <a:pt x="-28684" y="860033"/>
                      <a:pt x="2418" y="5596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5252015" y="3125900"/>
              <a:ext cx="462172" cy="83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3</a:t>
              </a:r>
              <a:endPara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2"/>
          <p:cNvSpPr/>
          <p:nvPr/>
        </p:nvSpPr>
        <p:spPr>
          <a:xfrm>
            <a:off x="437159" y="997060"/>
            <a:ext cx="8939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465" b="3294"/>
          <a:stretch>
            <a:fillRect/>
          </a:stretch>
        </p:blipFill>
        <p:spPr>
          <a:xfrm>
            <a:off x="1158875" y="1379855"/>
            <a:ext cx="8910955" cy="229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362"/>
          <p:cNvSpPr txBox="1"/>
          <p:nvPr/>
        </p:nvSpPr>
        <p:spPr>
          <a:xfrm>
            <a:off x="432088" y="4149848"/>
            <a:ext cx="2405930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15362"/>
          <p:cNvSpPr txBox="1"/>
          <p:nvPr/>
        </p:nvSpPr>
        <p:spPr>
          <a:xfrm>
            <a:off x="2932832" y="4149848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5362"/>
          <p:cNvSpPr txBox="1"/>
          <p:nvPr/>
        </p:nvSpPr>
        <p:spPr>
          <a:xfrm>
            <a:off x="5183841" y="4149848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5362"/>
          <p:cNvSpPr txBox="1"/>
          <p:nvPr/>
        </p:nvSpPr>
        <p:spPr>
          <a:xfrm>
            <a:off x="7434850" y="4149848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5362"/>
          <p:cNvSpPr txBox="1"/>
          <p:nvPr/>
        </p:nvSpPr>
        <p:spPr>
          <a:xfrm>
            <a:off x="9685859" y="4149848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15362"/>
          <p:cNvSpPr txBox="1"/>
          <p:nvPr/>
        </p:nvSpPr>
        <p:spPr>
          <a:xfrm>
            <a:off x="443940" y="4853341"/>
            <a:ext cx="2405930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15362"/>
          <p:cNvSpPr txBox="1"/>
          <p:nvPr/>
        </p:nvSpPr>
        <p:spPr>
          <a:xfrm>
            <a:off x="2944684" y="4853341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15362"/>
          <p:cNvSpPr txBox="1"/>
          <p:nvPr/>
        </p:nvSpPr>
        <p:spPr>
          <a:xfrm>
            <a:off x="5195693" y="4853341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5362"/>
          <p:cNvSpPr txBox="1"/>
          <p:nvPr/>
        </p:nvSpPr>
        <p:spPr>
          <a:xfrm>
            <a:off x="7446702" y="4853341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5362"/>
          <p:cNvSpPr txBox="1"/>
          <p:nvPr/>
        </p:nvSpPr>
        <p:spPr>
          <a:xfrm>
            <a:off x="9697710" y="4853341"/>
            <a:ext cx="2156194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t">
            <a:spAutoFit/>
          </a:bodyPr>
          <a:p>
            <a:pPr algn="l"/>
            <a:r>
              <a:rPr 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  <p:bldP spid="13" grpId="0"/>
      <p:bldP spid="15" grpId="0"/>
      <p:bldP spid="6" grpId="0"/>
      <p:bldP spid="7" grpId="0"/>
      <p:bldP spid="8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2"/>
          <p:cNvSpPr/>
          <p:nvPr/>
        </p:nvSpPr>
        <p:spPr>
          <a:xfrm>
            <a:off x="709295" y="935990"/>
            <a:ext cx="9544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63700" y="1861820"/>
            <a:ext cx="3797935" cy="2179320"/>
            <a:chOff x="2445" y="3346"/>
            <a:chExt cx="5981" cy="34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rcRect l="6949" r="57127" b="16710"/>
            <a:stretch>
              <a:fillRect/>
            </a:stretch>
          </p:blipFill>
          <p:spPr>
            <a:xfrm>
              <a:off x="2445" y="3346"/>
              <a:ext cx="5981" cy="2562"/>
            </a:xfrm>
            <a:prstGeom prst="rect">
              <a:avLst/>
            </a:prstGeom>
          </p:spPr>
        </p:pic>
        <p:sp>
          <p:nvSpPr>
            <p:cNvPr id="7" name="矩形 2"/>
            <p:cNvSpPr/>
            <p:nvPr/>
          </p:nvSpPr>
          <p:spPr>
            <a:xfrm>
              <a:off x="4817" y="5859"/>
              <a:ext cx="196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buNone/>
              </a:pPr>
              <a:r>
                <a:rPr 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？只</a:t>
              </a:r>
              <a:endPara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90410" y="1663065"/>
            <a:ext cx="3695700" cy="2385060"/>
            <a:chOff x="10625" y="3172"/>
            <a:chExt cx="5820" cy="37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rcRect l="65043" b="16222"/>
            <a:stretch>
              <a:fillRect/>
            </a:stretch>
          </p:blipFill>
          <p:spPr>
            <a:xfrm>
              <a:off x="10625" y="3522"/>
              <a:ext cx="5820" cy="2577"/>
            </a:xfrm>
            <a:prstGeom prst="rect">
              <a:avLst/>
            </a:prstGeom>
          </p:spPr>
        </p:pic>
        <p:sp>
          <p:nvSpPr>
            <p:cNvPr id="6" name="任意多边形 5"/>
            <p:cNvSpPr/>
            <p:nvPr/>
          </p:nvSpPr>
          <p:spPr>
            <a:xfrm>
              <a:off x="14459" y="3538"/>
              <a:ext cx="1082" cy="636"/>
            </a:xfrm>
            <a:custGeom>
              <a:avLst/>
              <a:gdLst>
                <a:gd name="connisteX0" fmla="*/ 0 w 687070"/>
                <a:gd name="connsiteY0" fmla="*/ 40640 h 403860"/>
                <a:gd name="connisteX1" fmla="*/ 171450 w 687070"/>
                <a:gd name="connsiteY1" fmla="*/ 333375 h 403860"/>
                <a:gd name="connisteX2" fmla="*/ 323215 w 687070"/>
                <a:gd name="connsiteY2" fmla="*/ 403860 h 403860"/>
                <a:gd name="connisteX3" fmla="*/ 474980 w 687070"/>
                <a:gd name="connsiteY3" fmla="*/ 363855 h 403860"/>
                <a:gd name="connisteX4" fmla="*/ 626110 w 687070"/>
                <a:gd name="connsiteY4" fmla="*/ 302895 h 403860"/>
                <a:gd name="connisteX5" fmla="*/ 687070 w 687070"/>
                <a:gd name="connsiteY5" fmla="*/ 111125 h 403860"/>
                <a:gd name="connisteX6" fmla="*/ 636270 w 687070"/>
                <a:gd name="connsiteY6" fmla="*/ 0 h 403860"/>
                <a:gd name="connisteX7" fmla="*/ 323215 w 687070"/>
                <a:gd name="connsiteY7" fmla="*/ 0 h 403860"/>
                <a:gd name="connisteX8" fmla="*/ 0 w 687070"/>
                <a:gd name="connsiteY8" fmla="*/ 40640 h 4038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687070" h="403860">
                  <a:moveTo>
                    <a:pt x="0" y="40640"/>
                  </a:moveTo>
                  <a:lnTo>
                    <a:pt x="171450" y="333375"/>
                  </a:lnTo>
                  <a:lnTo>
                    <a:pt x="323215" y="403860"/>
                  </a:lnTo>
                  <a:lnTo>
                    <a:pt x="474980" y="363855"/>
                  </a:lnTo>
                  <a:lnTo>
                    <a:pt x="626110" y="302895"/>
                  </a:lnTo>
                  <a:lnTo>
                    <a:pt x="687070" y="111125"/>
                  </a:lnTo>
                  <a:lnTo>
                    <a:pt x="636270" y="0"/>
                  </a:lnTo>
                  <a:lnTo>
                    <a:pt x="323215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2"/>
            <p:cNvSpPr/>
            <p:nvPr/>
          </p:nvSpPr>
          <p:spPr>
            <a:xfrm>
              <a:off x="14272" y="3172"/>
              <a:ext cx="196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buNone/>
              </a:pPr>
              <a:r>
                <a:rPr 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？只</a:t>
              </a:r>
              <a:endPara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9" name="矩形 2"/>
            <p:cNvSpPr/>
            <p:nvPr/>
          </p:nvSpPr>
          <p:spPr>
            <a:xfrm>
              <a:off x="12840" y="6009"/>
              <a:ext cx="196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buNone/>
              </a:pP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只</a:t>
              </a:r>
              <a:endPara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663700" y="4370705"/>
            <a:ext cx="4578350" cy="645795"/>
            <a:chOff x="11127" y="7263"/>
            <a:chExt cx="7210" cy="1017"/>
          </a:xfrm>
        </p:grpSpPr>
        <p:grpSp>
          <p:nvGrpSpPr>
            <p:cNvPr id="32" name="组合 31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Rectangle 3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</a:t>
              </a:r>
              <a:r>
                <a:rPr lang="zh-CN" sz="36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只</a:t>
              </a:r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1595755" y="437070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313305" y="435165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040380" y="437070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203700" y="4370705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73240" y="4351020"/>
            <a:ext cx="4578350" cy="645795"/>
            <a:chOff x="11127" y="7263"/>
            <a:chExt cx="7210" cy="1017"/>
          </a:xfrm>
        </p:grpSpPr>
        <p:grpSp>
          <p:nvGrpSpPr>
            <p:cNvPr id="13" name="组合 12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</a:t>
              </a:r>
              <a:r>
                <a:rPr lang="zh-CN" sz="36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只</a:t>
              </a:r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805295" y="435102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22845" y="433197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－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49920" y="435102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13240" y="435102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课堂小结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292350" y="1341755"/>
            <a:ext cx="8169910" cy="4618355"/>
            <a:chOff x="3610" y="2113"/>
            <a:chExt cx="12866" cy="7273"/>
          </a:xfrm>
        </p:grpSpPr>
        <p:grpSp>
          <p:nvGrpSpPr>
            <p:cNvPr id="49" name="组合 48"/>
            <p:cNvGrpSpPr/>
            <p:nvPr/>
          </p:nvGrpSpPr>
          <p:grpSpPr>
            <a:xfrm>
              <a:off x="3610" y="2113"/>
              <a:ext cx="10791" cy="5825"/>
              <a:chOff x="2900496" y="1028113"/>
              <a:chExt cx="6336001" cy="3420001"/>
            </a:xfrm>
          </p:grpSpPr>
          <p:sp>
            <p:nvSpPr>
              <p:cNvPr id="46" name="任意多边形: 形状 45"/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11"/>
              </p:custDataLst>
            </p:nvPr>
          </p:nvSpPr>
          <p:spPr>
            <a:xfrm>
              <a:off x="4389" y="3640"/>
              <a:ext cx="9185" cy="2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en-US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通过这节课的学习，你有什么收获</a:t>
              </a:r>
              <a:r>
                <a:rPr lang="en-US" altLang="zh-CN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?</a:t>
              </a:r>
              <a:endPara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6" name="图片 5" descr="E:\桌面\新画人物图\兔子2 拷贝.png兔子2 拷贝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3678" y="5780"/>
              <a:ext cx="2798" cy="36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480185" y="1379855"/>
            <a:ext cx="9231630" cy="4098290"/>
            <a:chOff x="2289" y="1931"/>
            <a:chExt cx="14538" cy="6454"/>
          </a:xfrm>
        </p:grpSpPr>
        <p:grpSp>
          <p:nvGrpSpPr>
            <p:cNvPr id="3" name="组合 2"/>
            <p:cNvGrpSpPr/>
            <p:nvPr/>
          </p:nvGrpSpPr>
          <p:grpSpPr>
            <a:xfrm>
              <a:off x="2289" y="1931"/>
              <a:ext cx="14537" cy="5325"/>
              <a:chOff x="1666" y="6066"/>
              <a:chExt cx="14537" cy="5325"/>
            </a:xfrm>
          </p:grpSpPr>
          <p:pic>
            <p:nvPicPr>
              <p:cNvPr id="6" name="图片 5"/>
              <p:cNvPicPr>
                <a:picLocks noChangeAspect="1"/>
              </p:cNvPicPr>
              <p:nvPr userDrawn="1">
                <p:custDataLst>
                  <p:tags r:id="rId1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66" y="6066"/>
                <a:ext cx="14537" cy="5325"/>
              </a:xfrm>
              <a:prstGeom prst="rect">
                <a:avLst/>
              </a:prstGeom>
            </p:spPr>
          </p:pic>
          <p:sp>
            <p:nvSpPr>
              <p:cNvPr id="67585" name="Rectangle 2"/>
              <p:cNvSpPr/>
              <p:nvPr/>
            </p:nvSpPr>
            <p:spPr>
              <a:xfrm>
                <a:off x="2160" y="8004"/>
                <a:ext cx="13142" cy="24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  </a:t>
                </a: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完成《新领程》或《学练优》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本课时的习题。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0" t="60777" r="68063" b="7558"/>
            <a:stretch>
              <a:fillRect/>
            </a:stretch>
          </p:blipFill>
          <p:spPr>
            <a:xfrm>
              <a:off x="14021" y="4965"/>
              <a:ext cx="2806" cy="3420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4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矩形: 圆角 60"/>
              <p:cNvSpPr/>
              <p:nvPr>
                <p:custDataLst>
                  <p:tags r:id="rId5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6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7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8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9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10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289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课后作业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3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4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新课导入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779905" y="4794885"/>
            <a:ext cx="8334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你能看图写出加法算式和减法算式吗？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091055" y="1367790"/>
            <a:ext cx="2948940" cy="1260475"/>
            <a:chOff x="1575" y="3474"/>
            <a:chExt cx="4056" cy="1734"/>
          </a:xfrm>
        </p:grpSpPr>
        <p:sp>
          <p:nvSpPr>
            <p:cNvPr id="31" name="圆角矩形 30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890260" y="1384935"/>
            <a:ext cx="2948940" cy="1260475"/>
            <a:chOff x="1575" y="3474"/>
            <a:chExt cx="4056" cy="1734"/>
          </a:xfrm>
        </p:grpSpPr>
        <p:sp>
          <p:nvSpPr>
            <p:cNvPr id="34" name="圆角矩形 33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091055" y="2950210"/>
            <a:ext cx="2948940" cy="1260475"/>
            <a:chOff x="1575" y="3474"/>
            <a:chExt cx="4056" cy="1734"/>
          </a:xfrm>
        </p:grpSpPr>
        <p:sp>
          <p:nvSpPr>
            <p:cNvPr id="47" name="圆角矩形 46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5890260" y="2967355"/>
            <a:ext cx="2948940" cy="1260475"/>
            <a:chOff x="1575" y="3474"/>
            <a:chExt cx="4056" cy="1734"/>
          </a:xfrm>
        </p:grpSpPr>
        <p:sp>
          <p:nvSpPr>
            <p:cNvPr id="60" name="圆角矩形 59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96290" y="1252220"/>
            <a:ext cx="828675" cy="923925"/>
            <a:chOff x="611" y="2026"/>
            <a:chExt cx="1305" cy="145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1" y="2026"/>
              <a:ext cx="1305" cy="145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802" y="2208"/>
              <a:ext cx="91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>
                <a:buClrTx/>
                <a:buSzTx/>
                <a:buFontTx/>
              </a:pPr>
              <a:r>
                <a:rPr lang="en-US" altLang="zh-CN" sz="4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18" name="椭圆 17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4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1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2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5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8" name="组合 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2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4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探究新知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276350" y="2513330"/>
            <a:ext cx="2948940" cy="1260475"/>
            <a:chOff x="1575" y="3474"/>
            <a:chExt cx="4056" cy="1734"/>
          </a:xfrm>
        </p:grpSpPr>
        <p:sp>
          <p:nvSpPr>
            <p:cNvPr id="15" name="圆角矩形 14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53" name="TextBox 24"/>
          <p:cNvSpPr txBox="1"/>
          <p:nvPr/>
        </p:nvSpPr>
        <p:spPr>
          <a:xfrm>
            <a:off x="5231130" y="2170430"/>
            <a:ext cx="69850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4832637" y="3185403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5867136" y="3185403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9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4" name="组合 32"/>
          <p:cNvGrpSpPr/>
          <p:nvPr/>
        </p:nvGrpSpPr>
        <p:grpSpPr>
          <a:xfrm>
            <a:off x="5068468" y="2739271"/>
            <a:ext cx="1039182" cy="492125"/>
            <a:chOff x="1252461" y="3136522"/>
            <a:chExt cx="547944" cy="259290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1252461" y="3136522"/>
              <a:ext cx="278910" cy="25929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531540" y="3136679"/>
              <a:ext cx="268865" cy="258955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7148830" y="186817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83500" y="1868170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25155" y="1868170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13775" y="186817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17330" y="1868170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48830" y="256540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83500" y="2565400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25155" y="2565400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13775" y="256540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17330" y="2565400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85000" y="3262630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83500" y="3262630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25155" y="3262630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13775" y="326263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117330" y="3262630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985000" y="3907790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683500" y="3907790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25155" y="3907790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613775" y="390779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17330" y="3907790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7028815" y="1852295"/>
            <a:ext cx="2856865" cy="130302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345635" y="635723"/>
            <a:ext cx="7468541" cy="1235135"/>
            <a:chOff x="1956" y="-819"/>
            <a:chExt cx="8823" cy="1459"/>
          </a:xfrm>
        </p:grpSpPr>
        <p:sp>
          <p:nvSpPr>
            <p:cNvPr id="62" name="AutoShape 27"/>
            <p:cNvSpPr>
              <a:spLocks noChangeArrowheads="1"/>
            </p:cNvSpPr>
            <p:nvPr/>
          </p:nvSpPr>
          <p:spPr bwMode="auto">
            <a:xfrm>
              <a:off x="1956" y="-621"/>
              <a:ext cx="7167" cy="845"/>
            </a:xfrm>
            <a:prstGeom prst="wedgeRoundRectCallout">
              <a:avLst>
                <a:gd name="adj1" fmla="val 54850"/>
                <a:gd name="adj2" fmla="val 22545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我发现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和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都等于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kumimoji="0" 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kumimoji="0" 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63" name="Picture 3" descr="F:/新画人物图/女044 拷贝.png女044 拷贝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3546" t="-27" r="-3896" b="27"/>
            <a:stretch>
              <a:fillRect/>
            </a:stretch>
          </p:blipFill>
          <p:spPr>
            <a:xfrm>
              <a:off x="9513" y="-819"/>
              <a:ext cx="1266" cy="14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7" name="文本框 66"/>
          <p:cNvSpPr txBox="1"/>
          <p:nvPr/>
        </p:nvSpPr>
        <p:spPr>
          <a:xfrm>
            <a:off x="645795" y="4693285"/>
            <a:ext cx="11141710" cy="1282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根据一幅图列出的两个加法算式，虽然加号两边的数交换了位置，但算式的意思没变，因此可以只写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个算式。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3" grpId="0"/>
      <p:bldP spid="12" grpId="0"/>
      <p:bldP spid="13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7" grpId="0"/>
      <p:bldP spid="48" grpId="0"/>
      <p:bldP spid="49" grpId="0"/>
      <p:bldP spid="50" grpId="0"/>
      <p:bldP spid="51" grpId="0"/>
      <p:bldP spid="52" grpId="0"/>
      <p:bldP spid="56" grpId="0" bldLvl="0" animBg="1"/>
      <p:bldP spid="6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319530" y="2075180"/>
            <a:ext cx="2948940" cy="1260475"/>
            <a:chOff x="1575" y="3474"/>
            <a:chExt cx="4056" cy="1734"/>
          </a:xfrm>
        </p:grpSpPr>
        <p:sp>
          <p:nvSpPr>
            <p:cNvPr id="4" name="圆角矩形 3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53" name="TextBox 24"/>
          <p:cNvSpPr txBox="1"/>
          <p:nvPr/>
        </p:nvSpPr>
        <p:spPr>
          <a:xfrm>
            <a:off x="5383530" y="1913255"/>
            <a:ext cx="69850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4985037" y="292822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6019536" y="292822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8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4" name="组合 32"/>
          <p:cNvGrpSpPr/>
          <p:nvPr/>
        </p:nvGrpSpPr>
        <p:grpSpPr>
          <a:xfrm>
            <a:off x="5220868" y="2482096"/>
            <a:ext cx="1039182" cy="492125"/>
            <a:chOff x="1252461" y="3136522"/>
            <a:chExt cx="547944" cy="259290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1252461" y="3136522"/>
              <a:ext cx="278910" cy="25929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531540" y="3136679"/>
              <a:ext cx="268865" cy="258955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7148830" y="168719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83500" y="1687195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25155" y="1687195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13775" y="168719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17330" y="1687195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85000" y="2586355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683500" y="2586355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25155" y="2586355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613775" y="258635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117330" y="2586355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85000" y="3450590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683500" y="3450590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225155" y="3450590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613775" y="345059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117330" y="3450590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21" grpId="0"/>
      <p:bldP spid="22" grpId="0"/>
      <p:bldP spid="23" grpId="0"/>
      <p:bldP spid="26" grpId="0"/>
      <p:bldP spid="27" grpId="0"/>
      <p:bldP spid="47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" name="组合 45"/>
          <p:cNvGrpSpPr/>
          <p:nvPr/>
        </p:nvGrpSpPr>
        <p:grpSpPr>
          <a:xfrm>
            <a:off x="1474470" y="2236470"/>
            <a:ext cx="2948940" cy="1260475"/>
            <a:chOff x="1575" y="3474"/>
            <a:chExt cx="4056" cy="1734"/>
          </a:xfrm>
        </p:grpSpPr>
        <p:sp>
          <p:nvSpPr>
            <p:cNvPr id="47" name="圆角矩形 46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extBox 24"/>
          <p:cNvSpPr txBox="1"/>
          <p:nvPr/>
        </p:nvSpPr>
        <p:spPr>
          <a:xfrm>
            <a:off x="5383530" y="1913255"/>
            <a:ext cx="69850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4985037" y="292822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6019536" y="292822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4" name="组合 32"/>
          <p:cNvGrpSpPr/>
          <p:nvPr/>
        </p:nvGrpSpPr>
        <p:grpSpPr>
          <a:xfrm>
            <a:off x="5220868" y="2482096"/>
            <a:ext cx="1039182" cy="492125"/>
            <a:chOff x="1252461" y="3136522"/>
            <a:chExt cx="547944" cy="259290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1252461" y="3136522"/>
              <a:ext cx="278910" cy="25929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531540" y="3136679"/>
              <a:ext cx="268865" cy="258955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7148830" y="168719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83500" y="1687195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25155" y="1687195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13775" y="168719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17330" y="1687195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85000" y="2586355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83500" y="2586355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5155" y="2586355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13775" y="258635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17330" y="2586355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5000" y="3450590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83500" y="3450590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5155" y="3450590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13775" y="345059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117330" y="3450590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/>
      <p:bldP spid="22" grpId="0"/>
      <p:bldP spid="23" grpId="0"/>
      <p:bldP spid="26" grpId="0"/>
      <p:bldP spid="27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9" name="组合 58"/>
          <p:cNvGrpSpPr/>
          <p:nvPr/>
        </p:nvGrpSpPr>
        <p:grpSpPr>
          <a:xfrm>
            <a:off x="1456055" y="2176145"/>
            <a:ext cx="2948940" cy="1260475"/>
            <a:chOff x="1575" y="3474"/>
            <a:chExt cx="4056" cy="1734"/>
          </a:xfrm>
        </p:grpSpPr>
        <p:sp>
          <p:nvSpPr>
            <p:cNvPr id="60" name="圆角矩形 59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extBox 24"/>
          <p:cNvSpPr txBox="1"/>
          <p:nvPr/>
        </p:nvSpPr>
        <p:spPr>
          <a:xfrm>
            <a:off x="5383530" y="1913255"/>
            <a:ext cx="69850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4985037" y="292822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6019536" y="292822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32"/>
          <p:cNvGrpSpPr/>
          <p:nvPr/>
        </p:nvGrpSpPr>
        <p:grpSpPr>
          <a:xfrm>
            <a:off x="5220868" y="2482096"/>
            <a:ext cx="1039182" cy="492125"/>
            <a:chOff x="1252461" y="3136522"/>
            <a:chExt cx="547944" cy="259290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1252461" y="3136522"/>
              <a:ext cx="278910" cy="25929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531540" y="3136679"/>
              <a:ext cx="268865" cy="258955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7148830" y="168719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83500" y="1687195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25155" y="1687195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13775" y="168719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17330" y="1687195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85000" y="2586355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683500" y="2586355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25155" y="2586355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613775" y="2586355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117330" y="2586355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85000" y="3450590"/>
            <a:ext cx="941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683500" y="3450590"/>
            <a:ext cx="687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225155" y="3450590"/>
            <a:ext cx="546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613775" y="3450590"/>
            <a:ext cx="606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17330" y="3450590"/>
            <a:ext cx="697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/>
      <p:bldP spid="22" grpId="0"/>
      <p:bldP spid="23" grpId="0"/>
      <p:bldP spid="26" grpId="0"/>
      <p:bldP spid="27" grpId="0"/>
      <p:bldP spid="47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文本框 34"/>
          <p:cNvSpPr txBox="1"/>
          <p:nvPr/>
        </p:nvSpPr>
        <p:spPr>
          <a:xfrm>
            <a:off x="921385" y="1663065"/>
            <a:ext cx="193802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ln w="6600">
                  <a:solidFill>
                    <a:srgbClr val="3B15F9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想一想：</a:t>
            </a:r>
            <a:endParaRPr lang="zh-CN" altLang="en-US" sz="4000" b="1" noProof="0" dirty="0">
              <a:ln w="6600">
                <a:solidFill>
                  <a:srgbClr val="3B15F9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36" name="组合 35"/>
          <p:cNvGrpSpPr/>
          <p:nvPr>
            <p:custDataLst>
              <p:tags r:id="rId1"/>
            </p:custDataLst>
          </p:nvPr>
        </p:nvGrpSpPr>
        <p:grpSpPr>
          <a:xfrm>
            <a:off x="3342005" y="1716405"/>
            <a:ext cx="2073275" cy="600710"/>
            <a:chOff x="12479" y="7950"/>
            <a:chExt cx="3265" cy="946"/>
          </a:xfrm>
        </p:grpSpPr>
        <p:sp>
          <p:nvSpPr>
            <p:cNvPr id="11" name="Rectangle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479" y="7950"/>
              <a:ext cx="2904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14859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6308725" y="1716405"/>
            <a:ext cx="2273300" cy="600710"/>
            <a:chOff x="12164" y="7950"/>
            <a:chExt cx="3580" cy="946"/>
          </a:xfrm>
        </p:grpSpPr>
        <p:sp>
          <p:nvSpPr>
            <p:cNvPr id="16" name="Rectangle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164" y="7950"/>
              <a:ext cx="2904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10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－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6"/>
              </p:custDataLst>
            </p:nvPr>
          </p:nvSpPr>
          <p:spPr>
            <a:xfrm>
              <a:off x="14859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8" name="文本框 77"/>
          <p:cNvSpPr txBox="1"/>
          <p:nvPr>
            <p:custDataLst>
              <p:tags r:id="rId7"/>
            </p:custDataLst>
          </p:nvPr>
        </p:nvSpPr>
        <p:spPr>
          <a:xfrm>
            <a:off x="4765675" y="173482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8"/>
            </p:custDataLst>
          </p:nvPr>
        </p:nvSpPr>
        <p:spPr>
          <a:xfrm>
            <a:off x="7947660" y="1724660"/>
            <a:ext cx="7010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237105" y="3164205"/>
            <a:ext cx="2948940" cy="1260475"/>
            <a:chOff x="1575" y="3474"/>
            <a:chExt cx="4056" cy="1734"/>
          </a:xfrm>
        </p:grpSpPr>
        <p:sp>
          <p:nvSpPr>
            <p:cNvPr id="60" name="圆角矩形 59"/>
            <p:cNvSpPr/>
            <p:nvPr/>
          </p:nvSpPr>
          <p:spPr>
            <a:xfrm>
              <a:off x="1575" y="3474"/>
              <a:ext cx="4056" cy="17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899" y="3653"/>
              <a:ext cx="3408" cy="1368"/>
              <a:chOff x="1788" y="3478"/>
              <a:chExt cx="3408" cy="136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178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49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19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03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4608" y="3478"/>
                <a:ext cx="588" cy="58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78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49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19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03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608" y="4258"/>
                <a:ext cx="588" cy="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53" name="TextBox 24"/>
          <p:cNvSpPr txBox="1"/>
          <p:nvPr/>
        </p:nvSpPr>
        <p:spPr>
          <a:xfrm>
            <a:off x="7054215" y="2927985"/>
            <a:ext cx="69850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6655722" y="394295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7690221" y="3942958"/>
            <a:ext cx="47619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735" b="1" dirty="0"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en-US" altLang="zh-CN" sz="37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7" name="组合 32"/>
          <p:cNvGrpSpPr/>
          <p:nvPr/>
        </p:nvGrpSpPr>
        <p:grpSpPr>
          <a:xfrm>
            <a:off x="6891553" y="3496826"/>
            <a:ext cx="1039182" cy="492125"/>
            <a:chOff x="1252461" y="3136522"/>
            <a:chExt cx="547944" cy="259290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1252461" y="3136522"/>
              <a:ext cx="278910" cy="25929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531540" y="3136679"/>
              <a:ext cx="268865" cy="258955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250" y="1280795"/>
            <a:ext cx="6667500" cy="42957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17" name="组合 16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18" name="椭圆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矩形: 圆角 60"/>
              <p:cNvSpPr/>
              <p:nvPr>
                <p:custDataLst>
                  <p:tags r:id="rId3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0" name="矩形: 圆角 61"/>
              <p:cNvSpPr/>
              <p:nvPr>
                <p:custDataLst>
                  <p:tags r:id="rId4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1" name="矩形: 圆角 62"/>
              <p:cNvSpPr/>
              <p:nvPr>
                <p:custDataLst>
                  <p:tags r:id="rId5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2" name="矩形: 圆角 63"/>
              <p:cNvSpPr/>
              <p:nvPr>
                <p:custDataLst>
                  <p:tags r:id="rId6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3" name="矩形: 圆角 64"/>
              <p:cNvSpPr/>
              <p:nvPr>
                <p:custDataLst>
                  <p:tags r:id="rId7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4" name="矩形: 圆角 65"/>
              <p:cNvSpPr/>
              <p:nvPr>
                <p:custDataLst>
                  <p:tags r:id="rId8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26" name="组合 25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27" name="任意多边形: 形状 55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8" name="任意多边形: 形状 5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2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快乐应用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4801870" y="376555"/>
            <a:ext cx="21463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【教材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P56  T1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】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62940" y="1222375"/>
            <a:ext cx="689737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找朋友。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89345" y="3054350"/>
            <a:ext cx="10160" cy="7981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300980" y="3074670"/>
            <a:ext cx="1747520" cy="9493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947160" y="3195955"/>
            <a:ext cx="3949700" cy="7575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791075" y="3306445"/>
            <a:ext cx="3267075" cy="5664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2"/>
          <p:cNvSpPr/>
          <p:nvPr/>
        </p:nvSpPr>
        <p:spPr>
          <a:xfrm>
            <a:off x="859155" y="1006475"/>
            <a:ext cx="8350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01870" y="376555"/>
            <a:ext cx="21463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【教材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P56  T2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】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grpSp>
        <p:nvGrpSpPr>
          <p:cNvPr id="22535" name="组合 25"/>
          <p:cNvGrpSpPr/>
          <p:nvPr/>
        </p:nvGrpSpPr>
        <p:grpSpPr>
          <a:xfrm rot="0">
            <a:off x="1472565" y="2046605"/>
            <a:ext cx="781050" cy="2341880"/>
            <a:chOff x="2600" y="3098"/>
            <a:chExt cx="922" cy="2766"/>
          </a:xfrm>
        </p:grpSpPr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2600" y="3098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>
              <a:spLocks noChangeAspect="1"/>
            </p:cNvSpPr>
            <p:nvPr/>
          </p:nvSpPr>
          <p:spPr>
            <a:xfrm>
              <a:off x="2600" y="4942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2600" y="4020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542" name="TextBox 2"/>
          <p:cNvSpPr txBox="1"/>
          <p:nvPr/>
        </p:nvSpPr>
        <p:spPr>
          <a:xfrm>
            <a:off x="2295525" y="2828925"/>
            <a:ext cx="2200275" cy="673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buSzTx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467013" y="2125133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SzTx/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467013" y="2914651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SzTx/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4467013" y="3704167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SzTx/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9747886" y="2135082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SzTx/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848850" y="2907665"/>
            <a:ext cx="513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buSzTx/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9848850" y="3674110"/>
            <a:ext cx="513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buSzTx/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66" name="TextBox 2"/>
          <p:cNvSpPr txBox="1"/>
          <p:nvPr/>
        </p:nvSpPr>
        <p:spPr>
          <a:xfrm>
            <a:off x="6773545" y="2963545"/>
            <a:ext cx="28644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SzTx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10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＝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5"/>
          <p:cNvGrpSpPr/>
          <p:nvPr/>
        </p:nvGrpSpPr>
        <p:grpSpPr>
          <a:xfrm rot="0">
            <a:off x="3004820" y="2046605"/>
            <a:ext cx="781050" cy="2341880"/>
            <a:chOff x="2600" y="3098"/>
            <a:chExt cx="922" cy="2766"/>
          </a:xfrm>
        </p:grpSpPr>
        <p:sp>
          <p:nvSpPr>
            <p:cNvPr id="23" name="矩形 22"/>
            <p:cNvSpPr>
              <a:spLocks noChangeAspect="1"/>
            </p:cNvSpPr>
            <p:nvPr/>
          </p:nvSpPr>
          <p:spPr>
            <a:xfrm>
              <a:off x="2600" y="3098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>
              <a:spLocks noChangeAspect="1"/>
            </p:cNvSpPr>
            <p:nvPr/>
          </p:nvSpPr>
          <p:spPr>
            <a:xfrm>
              <a:off x="2600" y="4942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矩形 24"/>
            <p:cNvSpPr>
              <a:spLocks noChangeAspect="1"/>
            </p:cNvSpPr>
            <p:nvPr/>
          </p:nvSpPr>
          <p:spPr>
            <a:xfrm>
              <a:off x="2600" y="4020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4388485" y="2046605"/>
            <a:ext cx="781050" cy="2341880"/>
            <a:chOff x="2600" y="3098"/>
            <a:chExt cx="922" cy="2766"/>
          </a:xfrm>
        </p:grpSpPr>
        <p:sp>
          <p:nvSpPr>
            <p:cNvPr id="27" name="矩形 26"/>
            <p:cNvSpPr>
              <a:spLocks noChangeAspect="1"/>
            </p:cNvSpPr>
            <p:nvPr/>
          </p:nvSpPr>
          <p:spPr>
            <a:xfrm>
              <a:off x="2600" y="3098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3600" b="1" strike="noStrike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>
              <a:spLocks noChangeAspect="1"/>
            </p:cNvSpPr>
            <p:nvPr/>
          </p:nvSpPr>
          <p:spPr>
            <a:xfrm>
              <a:off x="2600" y="4942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3600" b="1" strike="noStrike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矩形 34"/>
            <p:cNvSpPr>
              <a:spLocks noChangeAspect="1"/>
            </p:cNvSpPr>
            <p:nvPr/>
          </p:nvSpPr>
          <p:spPr>
            <a:xfrm>
              <a:off x="2600" y="4020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3600" b="1" strike="noStrike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8171180" y="2046605"/>
            <a:ext cx="781050" cy="2341880"/>
            <a:chOff x="2600" y="3098"/>
            <a:chExt cx="922" cy="2766"/>
          </a:xfrm>
        </p:grpSpPr>
        <p:sp>
          <p:nvSpPr>
            <p:cNvPr id="40" name="矩形 39"/>
            <p:cNvSpPr>
              <a:spLocks noChangeAspect="1"/>
            </p:cNvSpPr>
            <p:nvPr/>
          </p:nvSpPr>
          <p:spPr>
            <a:xfrm>
              <a:off x="2600" y="3098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矩形 40"/>
            <p:cNvSpPr>
              <a:spLocks noChangeAspect="1"/>
            </p:cNvSpPr>
            <p:nvPr/>
          </p:nvSpPr>
          <p:spPr>
            <a:xfrm>
              <a:off x="2600" y="4942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2600" y="4020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en-US" alt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0">
            <a:off x="9686925" y="2046605"/>
            <a:ext cx="781050" cy="2341880"/>
            <a:chOff x="2600" y="3098"/>
            <a:chExt cx="922" cy="2766"/>
          </a:xfrm>
        </p:grpSpPr>
        <p:sp>
          <p:nvSpPr>
            <p:cNvPr id="44" name="矩形 43"/>
            <p:cNvSpPr>
              <a:spLocks noChangeAspect="1"/>
            </p:cNvSpPr>
            <p:nvPr/>
          </p:nvSpPr>
          <p:spPr>
            <a:xfrm>
              <a:off x="2600" y="3098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3600" b="1" strike="noStrike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矩形 45"/>
            <p:cNvSpPr>
              <a:spLocks noChangeAspect="1"/>
            </p:cNvSpPr>
            <p:nvPr/>
          </p:nvSpPr>
          <p:spPr>
            <a:xfrm>
              <a:off x="2600" y="4942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3600" b="1" strike="noStrike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矩形 46"/>
            <p:cNvSpPr>
              <a:spLocks noChangeAspect="1"/>
            </p:cNvSpPr>
            <p:nvPr/>
          </p:nvSpPr>
          <p:spPr>
            <a:xfrm>
              <a:off x="2600" y="4020"/>
              <a:ext cx="922" cy="922"/>
            </a:xfrm>
            <a:prstGeom prst="rect">
              <a:avLst/>
            </a:prstGeom>
            <a:noFill/>
            <a:ln w="19050">
              <a:solidFill>
                <a:srgbClr val="E77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3600" b="1" strike="noStrike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3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4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5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6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176.9,&quot;left&quot;:176,&quot;top&quot;:89.8,&quot;width&quot;:592.1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176.9,&quot;left&quot;:176,&quot;top&quot;:89.8,&quot;width&quot;:592.1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176.9,&quot;left&quot;:176,&quot;top&quot;:89.8,&quot;width&quot;:592.1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176.9,&quot;left&quot;:176,&quot;top&quot;:89.8,&quot;width&quot;:592.15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DIAGRAM_VIRTUALLY_FRAME" val="{&quot;height&quot;:131.4,&quot;left&quot;:170.25,&quot;top&quot;:242,&quot;width&quot;:592.1}"/>
</p:tagLst>
</file>

<file path=ppt/tags/tag43.xml><?xml version="1.0" encoding="utf-8"?>
<p:tagLst xmlns:p="http://schemas.openxmlformats.org/presentationml/2006/main">
  <p:tag name="KSO_WM_DIAGRAM_VIRTUALLY_FRAME" val="{&quot;height&quot;:131.4,&quot;left&quot;:170.25,&quot;top&quot;:242,&quot;width&quot;:592.1}"/>
</p:tagLst>
</file>

<file path=ppt/tags/tag44.xml><?xml version="1.0" encoding="utf-8"?>
<p:tagLst xmlns:p="http://schemas.openxmlformats.org/presentationml/2006/main">
  <p:tag name="KSO_WM_DIAGRAM_VIRTUALLY_FRAME" val="{&quot;height&quot;:131.4,&quot;left&quot;:170.25,&quot;top&quot;:242,&quot;width&quot;:592.1}"/>
</p:tagLst>
</file>

<file path=ppt/tags/tag45.xml><?xml version="1.0" encoding="utf-8"?>
<p:tagLst xmlns:p="http://schemas.openxmlformats.org/presentationml/2006/main">
  <p:tag name="KSO_WM_DIAGRAM_VIRTUALLY_FRAME" val="{&quot;height&quot;:131.4,&quot;left&quot;:170.25,&quot;top&quot;:242,&quot;width&quot;:592.1}"/>
</p:tagLst>
</file>

<file path=ppt/tags/tag46.xml><?xml version="1.0" encoding="utf-8"?>
<p:tagLst xmlns:p="http://schemas.openxmlformats.org/presentationml/2006/main">
  <p:tag name="KSO_WM_DIAGRAM_VIRTUALLY_FRAME" val="{&quot;height&quot;:131.4,&quot;left&quot;:170.25,&quot;top&quot;:242,&quot;width&quot;:592.1}"/>
</p:tagLst>
</file>

<file path=ppt/tags/tag47.xml><?xml version="1.0" encoding="utf-8"?>
<p:tagLst xmlns:p="http://schemas.openxmlformats.org/presentationml/2006/main">
  <p:tag name="KSO_WM_DIAGRAM_VIRTUALLY_FRAME" val="{&quot;height&quot;:131.4,&quot;left&quot;:170.25,&quot;top&quot;:242,&quot;width&quot;:592.1}"/>
</p:tagLst>
</file>

<file path=ppt/tags/tag48.xml><?xml version="1.0" encoding="utf-8"?>
<p:tagLst xmlns:p="http://schemas.openxmlformats.org/presentationml/2006/main">
  <p:tag name="KSO_WM_DIAGRAM_VIRTUALLY_FRAME" val="{&quot;height&quot;:234.85,&quot;left&quot;:167.55,&quot;top&quot;:222.8,&quot;width&quot;:594.8}"/>
</p:tagLst>
</file>

<file path=ppt/tags/tag49.xml><?xml version="1.0" encoding="utf-8"?>
<p:tagLst xmlns:p="http://schemas.openxmlformats.org/presentationml/2006/main">
  <p:tag name="KSO_WM_DIAGRAM_VIRTUALLY_FRAME" val="{&quot;height&quot;:234.85,&quot;left&quot;:167.55,&quot;top&quot;:222.8,&quot;width&quot;:594.8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61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commondata" val="eyJoZGlkIjoiMDY0ZGEzYTU4MWMxZTY0OWY1ZTU2MGQ4YjBhZTJjYT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WPS 演示</Application>
  <PresentationFormat>宽屏</PresentationFormat>
  <Paragraphs>349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方正卡通简体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132</cp:revision>
  <dcterms:created xsi:type="dcterms:W3CDTF">2023-08-09T12:44:00Z</dcterms:created>
  <dcterms:modified xsi:type="dcterms:W3CDTF">2025-07-17T02:20:21Z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