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1" r:id="rId5"/>
    <p:sldId id="262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66" r:id="rId14"/>
    <p:sldId id="267" r:id="rId15"/>
    <p:sldId id="268" r:id="rId16"/>
    <p:sldId id="269" r:id="rId17"/>
    <p:sldId id="270" r:id="rId18"/>
    <p:sldId id="25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48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5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学练优</a:t>
            </a:r>
            <a:endParaRPr lang="zh-CN" altLang="en-US" sz="7200" b="1" dirty="0">
              <a:solidFill>
                <a:schemeClr val="bg1">
                  <a:lumMod val="85000"/>
                  <a:alpha val="35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28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29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ags" Target="../tags/tag31.xml"/><Relationship Id="rId3" Type="http://schemas.openxmlformats.org/officeDocument/2006/relationships/image" Target="../media/image20.png"/><Relationship Id="rId2" Type="http://schemas.openxmlformats.org/officeDocument/2006/relationships/tags" Target="../tags/tag30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image" Target="../media/image4.png"/><Relationship Id="rId4" Type="http://schemas.openxmlformats.org/officeDocument/2006/relationships/tags" Target="../tags/tag33.xml"/><Relationship Id="rId3" Type="http://schemas.openxmlformats.org/officeDocument/2006/relationships/image" Target="../media/image21.png"/><Relationship Id="rId2" Type="http://schemas.openxmlformats.org/officeDocument/2006/relationships/tags" Target="../tags/tag3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tags" Target="../tags/tag37.xml"/><Relationship Id="rId3" Type="http://schemas.openxmlformats.org/officeDocument/2006/relationships/image" Target="../media/image22.png"/><Relationship Id="rId2" Type="http://schemas.openxmlformats.org/officeDocument/2006/relationships/tags" Target="../tags/tag3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image" Target="../media/image4.png"/><Relationship Id="rId4" Type="http://schemas.openxmlformats.org/officeDocument/2006/relationships/tags" Target="../tags/tag39.xml"/><Relationship Id="rId3" Type="http://schemas.openxmlformats.org/officeDocument/2006/relationships/image" Target="../media/image27.png"/><Relationship Id="rId2" Type="http://schemas.openxmlformats.org/officeDocument/2006/relationships/tags" Target="../tags/tag38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4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7.xml"/><Relationship Id="rId5" Type="http://schemas.openxmlformats.org/officeDocument/2006/relationships/image" Target="../media/image4.png"/><Relationship Id="rId4" Type="http://schemas.openxmlformats.org/officeDocument/2006/relationships/tags" Target="../tags/tag46.xml"/><Relationship Id="rId3" Type="http://schemas.openxmlformats.org/officeDocument/2006/relationships/image" Target="../media/image28.png"/><Relationship Id="rId2" Type="http://schemas.openxmlformats.org/officeDocument/2006/relationships/tags" Target="../tags/tag45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tags" Target="../tags/tag8.xml"/><Relationship Id="rId3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tags" Target="../tags/tag13.xml"/><Relationship Id="rId3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.xml"/><Relationship Id="rId5" Type="http://schemas.openxmlformats.org/officeDocument/2006/relationships/image" Target="../media/image4.png"/><Relationship Id="rId4" Type="http://schemas.openxmlformats.org/officeDocument/2006/relationships/tags" Target="../tags/tag18.xml"/><Relationship Id="rId3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image" Target="../media/image4.png"/><Relationship Id="rId4" Type="http://schemas.openxmlformats.org/officeDocument/2006/relationships/tags" Target="../tags/tag21.xml"/><Relationship Id="rId3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ags" Target="../tags/tag24.xml"/><Relationship Id="rId3" Type="http://schemas.openxmlformats.org/officeDocument/2006/relationships/image" Target="../media/image9.png"/><Relationship Id="rId2" Type="http://schemas.openxmlformats.org/officeDocument/2006/relationships/tags" Target="../tags/tag23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25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ags" Target="../tags/tag27.xml"/><Relationship Id="rId3" Type="http://schemas.openxmlformats.org/officeDocument/2006/relationships/image" Target="../media/image15.png"/><Relationship Id="rId2" Type="http://schemas.openxmlformats.org/officeDocument/2006/relationships/tags" Target="../tags/tag26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学练优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8621" y="2432102"/>
            <a:ext cx="47752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第1单元快乐闯关</a:t>
            </a:r>
            <a:endParaRPr lang="zh-CN" altLang="en-US"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7" name="矩形: 圆角 6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96416" y="438202"/>
            <a:ext cx="26314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快乐闯关</a:t>
            </a:r>
            <a:endParaRPr lang="zh-CN" altLang="en-US"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395" y="1509395"/>
            <a:ext cx="10696575" cy="3838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" y="2184400"/>
            <a:ext cx="95345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895" y="1442720"/>
            <a:ext cx="10315575" cy="397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620" y="2051685"/>
            <a:ext cx="756285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" y="1471295"/>
            <a:ext cx="10591800" cy="391477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46010" y="2441575"/>
            <a:ext cx="545465" cy="54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95" y="1838325"/>
            <a:ext cx="11229975" cy="31813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20910" y="2887345"/>
            <a:ext cx="545465" cy="54165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20910" y="3672205"/>
            <a:ext cx="545465" cy="541655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20910" y="4505325"/>
            <a:ext cx="545465" cy="54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" y="1299845"/>
            <a:ext cx="10915650" cy="425767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97750" y="5015865"/>
            <a:ext cx="3840480" cy="541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2445" y="2134235"/>
            <a:ext cx="2095500" cy="158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740" y="2134235"/>
            <a:ext cx="2095500" cy="1466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6820" y="2134235"/>
            <a:ext cx="1514475" cy="1485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8875" y="2315210"/>
            <a:ext cx="1504950" cy="130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370" y="1385570"/>
            <a:ext cx="11096625" cy="408622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41825" y="2345690"/>
            <a:ext cx="545465" cy="54165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78420" y="2423160"/>
            <a:ext cx="545465" cy="541655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9570" y="3343910"/>
            <a:ext cx="545465" cy="541655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13320" y="3343910"/>
            <a:ext cx="545465" cy="541655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94355" y="4930140"/>
            <a:ext cx="545465" cy="541655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98385" y="4930140"/>
            <a:ext cx="1330325" cy="54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445" y="1195070"/>
            <a:ext cx="11420475" cy="446722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28465" y="4902835"/>
            <a:ext cx="545465" cy="54165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514080" y="2994025"/>
            <a:ext cx="3291840" cy="326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870" y="775970"/>
            <a:ext cx="10715625" cy="530542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32025" y="4902200"/>
            <a:ext cx="777240" cy="541655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50995" y="4902200"/>
            <a:ext cx="892810" cy="541655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6000" y="4970145"/>
            <a:ext cx="892810" cy="541655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41005" y="4970145"/>
            <a:ext cx="892810" cy="541655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72345" y="4970145"/>
            <a:ext cx="892810" cy="54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570" y="1309370"/>
            <a:ext cx="10182225" cy="423862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96050" y="3971925"/>
            <a:ext cx="499110" cy="34798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81265" y="3971925"/>
            <a:ext cx="499110" cy="34798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79840" y="3971925"/>
            <a:ext cx="499110" cy="347980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78415" y="3971925"/>
            <a:ext cx="499110" cy="34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220" y="1699895"/>
            <a:ext cx="10448925" cy="345757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7435" y="1965960"/>
            <a:ext cx="777240" cy="54165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19640" y="1878330"/>
            <a:ext cx="777240" cy="541655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61310" y="3225165"/>
            <a:ext cx="777240" cy="541655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16605" y="4446270"/>
            <a:ext cx="777240" cy="54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7470" y="1104900"/>
            <a:ext cx="9496425" cy="464820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72810" y="2343785"/>
            <a:ext cx="632460" cy="54165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71030" y="4078605"/>
            <a:ext cx="632460" cy="54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220" y="1395095"/>
            <a:ext cx="11210925" cy="406717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56880" y="1695450"/>
            <a:ext cx="545465" cy="54165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86445" y="3953510"/>
            <a:ext cx="545465" cy="54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750" y="2509520"/>
            <a:ext cx="8572500" cy="183832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3725" y="2703195"/>
            <a:ext cx="545465" cy="54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8420" y="309245"/>
            <a:ext cx="9534525" cy="6238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090" y="2352675"/>
            <a:ext cx="8620125" cy="1076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615" y="3400425"/>
            <a:ext cx="8601075" cy="1047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090" y="4429125"/>
            <a:ext cx="8639175" cy="1038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615" y="5448300"/>
            <a:ext cx="86487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220" y="747395"/>
            <a:ext cx="10448925" cy="536257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73445" y="2887345"/>
            <a:ext cx="1629410" cy="293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commondata" val="eyJoZGlkIjoiM2UwZjFiMjQzZmJjYWU1Yjk3NmJkYTQ2ZDM4ZGY3M2Q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WPS 演示</Application>
  <PresentationFormat>宽屏</PresentationFormat>
  <Paragraphs>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楷体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WPS_1628779504</cp:lastModifiedBy>
  <cp:revision>21</cp:revision>
  <dcterms:created xsi:type="dcterms:W3CDTF">2023-05-16T05:49:00Z</dcterms:created>
  <dcterms:modified xsi:type="dcterms:W3CDTF">2024-01-19T07:38:01Z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B6C34928906A45C396D89700BC54583A_12</vt:lpwstr>
  </property>
  <property fmtid="{D5CDD505-2E9C-101B-9397-08002B2CF9AE}" pid="3" name="KSOProductBuildVer">
    <vt:lpwstr>2052-12.1.0.16120</vt:lpwstr>
  </property>
</Properties>
</file>