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356" r:id="rId3"/>
    <p:sldId id="357" r:id="rId4"/>
    <p:sldId id="358" r:id="rId5"/>
    <p:sldId id="359" r:id="rId6"/>
    <p:sldId id="360" r:id="rId7"/>
    <p:sldId id="28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941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第四单元 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以内的口算加、减法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184B14-B826-8671-AC33-1816C8EC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5313" y="2348154"/>
            <a:ext cx="2381372" cy="571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9C2553-C8B9-3AB6-1800-032269398F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026" y="3121009"/>
            <a:ext cx="8699947" cy="6159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92B874-2734-A185-72C2-467E568F29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988074"/>
            <a:ext cx="12192000" cy="28818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A58F50-DE88-9C71-6F46-55062FFAC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51" y="3707055"/>
            <a:ext cx="418051" cy="3187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F866B40-16C5-BEED-B2CE-1F2206B50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452" y="3707055"/>
            <a:ext cx="418051" cy="3187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D950DB-FB35-5360-BFB3-B044ED7F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477" y="4367795"/>
            <a:ext cx="418051" cy="3187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5D285F7-0D34-009A-9A20-658398B4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13" y="2844819"/>
            <a:ext cx="418051" cy="3187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FA755BF-5C09-2D25-4370-80D09EB5A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99" y="3549919"/>
            <a:ext cx="376601" cy="298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D18947-E08E-D6FC-6AFE-1B5E34BD2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399" y="3557822"/>
            <a:ext cx="376601" cy="2984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997A88-C5E7-C0E0-B576-DC091DF38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900" y="3543782"/>
            <a:ext cx="376601" cy="2984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81CC7F6-83F5-7F8B-FDCE-CFDC31989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98" y="4286122"/>
            <a:ext cx="376601" cy="2984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F66BF93-0FE1-82FB-2CB2-462AAEBB7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698" y="4250729"/>
            <a:ext cx="376601" cy="2984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6A44B4-222A-7B67-B22D-424BB5309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900" y="4305584"/>
            <a:ext cx="376601" cy="29846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0492196-EF39-D3F9-3DA8-3DC2E395A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98" y="3609887"/>
            <a:ext cx="418051" cy="3187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9C239A3-BC72-5BEF-11D9-467B455D2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9142" y="3609887"/>
            <a:ext cx="418051" cy="3187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CFF6165-E91B-AB9D-B819-7BF18788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71" y="4353987"/>
            <a:ext cx="418051" cy="31876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2DB4033-04DB-B777-B7EB-FEEDA03AB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12" y="2834183"/>
            <a:ext cx="418051" cy="31876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CC2C4D0-FE7A-83F3-59FA-40EAEC34D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5567" y="3542276"/>
            <a:ext cx="376601" cy="2984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26457D-1150-7B82-AD7D-1D4B988A7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6305" y="3567970"/>
            <a:ext cx="376601" cy="2984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223C918-56C4-814B-B2BD-9D53C5699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43" y="3542276"/>
            <a:ext cx="376601" cy="29846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BB39220-094D-ADAB-8C73-F7579435A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559" y="4286121"/>
            <a:ext cx="376601" cy="29846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69A4D4-CEFA-C0C8-7684-2F76A4977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0388" y="4286122"/>
            <a:ext cx="376601" cy="29846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69EEEC-DA6C-62A8-9372-CA51BC79D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7044" y="4286122"/>
            <a:ext cx="376601" cy="2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033F-2589-B630-613B-9E9D6A6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3CC2EC5-00B2-CFDB-D679-6FE5BD496B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85947"/>
            <a:ext cx="12192000" cy="20861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8335047-BA88-6FC1-3D12-1FCE5DCE5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947" y="3297287"/>
            <a:ext cx="376601" cy="2984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BDFBA6-E5A9-9B62-CB65-69AADC8D1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48" y="3898094"/>
            <a:ext cx="376601" cy="298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C504B0C-1D33-58C9-6AFD-B5ACC0A5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570" y="3297287"/>
            <a:ext cx="376601" cy="2984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C48409C-6993-E364-11F3-D36C7E353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98" y="3884669"/>
            <a:ext cx="376601" cy="2984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81BE5B-4399-0436-76F3-AEEF86180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193" y="3245317"/>
            <a:ext cx="376601" cy="3504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837B25F-89C9-4315-8333-59770A508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82" y="3884670"/>
            <a:ext cx="376601" cy="2984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52BFB46-E49F-60FE-ED93-9D259644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1566" y="3279767"/>
            <a:ext cx="626270" cy="2984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780E96-F122-14A7-A959-C28A66B5A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867" y="3898700"/>
            <a:ext cx="554571" cy="2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901D-908C-4A52-F056-E67024F3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CD6AED-8EBB-09EB-43BE-8889A41F5D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313143"/>
            <a:ext cx="12192000" cy="22317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DE0E83B-7750-A1FD-A697-C12FA5F73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735" y="3279766"/>
            <a:ext cx="289662" cy="2984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5A641D-2FA2-F7FC-13E7-F7D4EDD98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9765"/>
            <a:ext cx="289662" cy="298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81F4092-34E8-746A-D44E-DAEAD034F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280" y="3279765"/>
            <a:ext cx="289662" cy="2984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6932F1A-A9C4-2836-2AB7-7733EBEEE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873" y="4035430"/>
            <a:ext cx="289662" cy="2984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7E94CD-5B05-0510-4B52-708D10A79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701" y="4035431"/>
            <a:ext cx="289662" cy="2984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5A9194A-1B24-9649-D04F-2E3B9755D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280" y="4038598"/>
            <a:ext cx="289662" cy="2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86EF-3AD8-CB44-2DB8-AFB93D6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A7AA1D-6A60-E50D-D449-6D1C70B18B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50193"/>
            <a:ext cx="12192000" cy="39576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B6DE80C-1464-1AC8-8C9C-A7DD97E22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168" y="4243262"/>
            <a:ext cx="2726016" cy="3716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3819CD-F215-4658-3EF7-CCADFEEE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199" y="4765312"/>
            <a:ext cx="4459692" cy="3716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AD44B0-7E02-FDC4-0A90-863B22AF5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285" y="4320940"/>
            <a:ext cx="2726016" cy="3716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652FD7-BF77-CDF6-AE6E-A54F562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797" y="4771449"/>
            <a:ext cx="4459693" cy="3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C0A1-4D3F-F471-6FA1-170B334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DD4546-CAD9-90F5-719A-A795C506B4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204988"/>
            <a:ext cx="12192000" cy="24480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CF4021-AA48-8767-5D35-CEAB2B2F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8" y="2929962"/>
            <a:ext cx="2726016" cy="3716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FC2CCBB-D259-CAD4-AEB4-95DE74D2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8" y="3434222"/>
            <a:ext cx="2726016" cy="4811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FF56A4-AFD6-792F-3C84-F1F7B917C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28" y="3997604"/>
            <a:ext cx="3462445" cy="4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8054</TotalTime>
  <Words>24</Words>
  <Application>Microsoft Office PowerPoint</Application>
  <PresentationFormat>宽屏</PresentationFormat>
  <Paragraphs>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283</cp:revision>
  <dcterms:created xsi:type="dcterms:W3CDTF">2022-05-04T08:11:00Z</dcterms:created>
  <dcterms:modified xsi:type="dcterms:W3CDTF">2025-02-03T11:08:11Z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