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2" r:id="rId4"/>
    <p:sldId id="272" r:id="rId5"/>
    <p:sldId id="273" r:id="rId6"/>
    <p:sldId id="274" r:id="rId7"/>
    <p:sldId id="275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  <a:sym typeface="+mn-ea"/>
              </a:rPr>
              <a:t>学练优</a:t>
            </a:r>
            <a:endParaRPr lang="zh-CN" altLang="en-US" sz="7200" b="1" dirty="0">
              <a:solidFill>
                <a:schemeClr val="bg1">
                  <a:lumMod val="85000"/>
                  <a:alpha val="3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tags" Target="../tags/tag12.xml"/><Relationship Id="rId3" Type="http://schemas.openxmlformats.org/officeDocument/2006/relationships/image" Target="../media/image6.png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35.xml"/><Relationship Id="rId27" Type="http://schemas.openxmlformats.org/officeDocument/2006/relationships/tags" Target="../tags/tag34.xml"/><Relationship Id="rId26" Type="http://schemas.openxmlformats.org/officeDocument/2006/relationships/tags" Target="../tags/tag33.xml"/><Relationship Id="rId25" Type="http://schemas.openxmlformats.org/officeDocument/2006/relationships/tags" Target="../tags/tag32.xml"/><Relationship Id="rId24" Type="http://schemas.openxmlformats.org/officeDocument/2006/relationships/tags" Target="../tags/tag31.xml"/><Relationship Id="rId23" Type="http://schemas.openxmlformats.org/officeDocument/2006/relationships/tags" Target="../tags/tag30.xml"/><Relationship Id="rId22" Type="http://schemas.openxmlformats.org/officeDocument/2006/relationships/tags" Target="../tags/tag29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tags" Target="../tags/tag11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image" Target="../media/image5.png"/><Relationship Id="rId4" Type="http://schemas.openxmlformats.org/officeDocument/2006/relationships/tags" Target="../tags/tag37.xml"/><Relationship Id="rId3" Type="http://schemas.openxmlformats.org/officeDocument/2006/relationships/image" Target="../media/image7.png"/><Relationship Id="rId2" Type="http://schemas.openxmlformats.org/officeDocument/2006/relationships/tags" Target="../tags/tag3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image" Target="../media/image5.png"/><Relationship Id="rId4" Type="http://schemas.openxmlformats.org/officeDocument/2006/relationships/tags" Target="../tags/tag44.xml"/><Relationship Id="rId3" Type="http://schemas.openxmlformats.org/officeDocument/2006/relationships/image" Target="../media/image8.png"/><Relationship Id="rId2" Type="http://schemas.openxmlformats.org/officeDocument/2006/relationships/tags" Target="../tags/tag4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5.png"/><Relationship Id="rId4" Type="http://schemas.openxmlformats.org/officeDocument/2006/relationships/tags" Target="../tags/tag50.xml"/><Relationship Id="rId3" Type="http://schemas.openxmlformats.org/officeDocument/2006/relationships/image" Target="../media/image9.png"/><Relationship Id="rId2" Type="http://schemas.openxmlformats.org/officeDocument/2006/relationships/tags" Target="../tags/tag49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学练优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541" y="548057"/>
            <a:ext cx="81483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第5单元 6-10的认识和加减法</a:t>
            </a:r>
            <a:endParaRPr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555" y="2103120"/>
            <a:ext cx="6805295" cy="1083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845" y="2324100"/>
            <a:ext cx="11115675" cy="220980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94230" y="3429000"/>
            <a:ext cx="421640" cy="43561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83505" y="3429000"/>
            <a:ext cx="421640" cy="43561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53730" y="3429000"/>
            <a:ext cx="421640" cy="43561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31880" y="3429000"/>
            <a:ext cx="421640" cy="43561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94230" y="4037330"/>
            <a:ext cx="421640" cy="43561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83505" y="4098290"/>
            <a:ext cx="421640" cy="43561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74990" y="4098290"/>
            <a:ext cx="421640" cy="435610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31880" y="4018915"/>
            <a:ext cx="421640" cy="43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495" y="1638300"/>
            <a:ext cx="11382375" cy="358140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6940" y="3839210"/>
            <a:ext cx="325755" cy="33718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01800" y="3841115"/>
            <a:ext cx="325755" cy="33718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81910" y="3839210"/>
            <a:ext cx="325755" cy="33718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6940" y="4672965"/>
            <a:ext cx="325755" cy="33718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01800" y="4672965"/>
            <a:ext cx="325755" cy="337185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81910" y="4672965"/>
            <a:ext cx="325755" cy="337185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57625" y="3841115"/>
            <a:ext cx="325755" cy="33718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61535" y="3839210"/>
            <a:ext cx="325755" cy="337185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51170" y="3841115"/>
            <a:ext cx="325755" cy="337185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57625" y="4672965"/>
            <a:ext cx="325755" cy="337185"/>
          </a:xfrm>
          <a:prstGeom prst="rect">
            <a:avLst/>
          </a:prstGeom>
        </p:spPr>
      </p:pic>
      <p:pic>
        <p:nvPicPr>
          <p:cNvPr id="13" name="图片 12" descr="图片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0750" y="4604385"/>
            <a:ext cx="325755" cy="337185"/>
          </a:xfrm>
          <a:prstGeom prst="rect">
            <a:avLst/>
          </a:prstGeom>
        </p:spPr>
      </p:pic>
      <p:pic>
        <p:nvPicPr>
          <p:cNvPr id="14" name="图片 13" descr="图片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32120" y="4632960"/>
            <a:ext cx="325755" cy="337185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23050" y="3843020"/>
            <a:ext cx="325755" cy="337185"/>
          </a:xfrm>
          <a:prstGeom prst="rect">
            <a:avLst/>
          </a:prstGeom>
        </p:spPr>
      </p:pic>
      <p:pic>
        <p:nvPicPr>
          <p:cNvPr id="16" name="图片 15" descr="图片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74585" y="3841115"/>
            <a:ext cx="325755" cy="337185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16595" y="3843020"/>
            <a:ext cx="325755" cy="337185"/>
          </a:xfrm>
          <a:prstGeom prst="rect">
            <a:avLst/>
          </a:prstGeom>
        </p:spPr>
      </p:pic>
      <p:pic>
        <p:nvPicPr>
          <p:cNvPr id="18" name="图片 17" descr="图片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23050" y="4674870"/>
            <a:ext cx="325755" cy="337185"/>
          </a:xfrm>
          <a:prstGeom prst="rect">
            <a:avLst/>
          </a:prstGeom>
        </p:spPr>
      </p:pic>
      <p:pic>
        <p:nvPicPr>
          <p:cNvPr id="19" name="图片 18" descr="图片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24750" y="4644390"/>
            <a:ext cx="325755" cy="337185"/>
          </a:xfrm>
          <a:prstGeom prst="rect">
            <a:avLst/>
          </a:prstGeom>
        </p:spPr>
      </p:pic>
      <p:pic>
        <p:nvPicPr>
          <p:cNvPr id="20" name="图片 19" descr="图片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54695" y="4634865"/>
            <a:ext cx="325755" cy="337185"/>
          </a:xfrm>
          <a:prstGeom prst="rect">
            <a:avLst/>
          </a:prstGeom>
        </p:spPr>
      </p:pic>
      <p:pic>
        <p:nvPicPr>
          <p:cNvPr id="21" name="图片 20" descr="图片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34220" y="3844925"/>
            <a:ext cx="325755" cy="337185"/>
          </a:xfrm>
          <a:prstGeom prst="rect">
            <a:avLst/>
          </a:prstGeom>
        </p:spPr>
      </p:pic>
      <p:pic>
        <p:nvPicPr>
          <p:cNvPr id="22" name="图片 21" descr="图片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38130" y="3843020"/>
            <a:ext cx="325755" cy="337185"/>
          </a:xfrm>
          <a:prstGeom prst="rect">
            <a:avLst/>
          </a:prstGeom>
        </p:spPr>
      </p:pic>
      <p:pic>
        <p:nvPicPr>
          <p:cNvPr id="23" name="图片 22" descr="图片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327765" y="3844925"/>
            <a:ext cx="325755" cy="337185"/>
          </a:xfrm>
          <a:prstGeom prst="rect">
            <a:avLst/>
          </a:prstGeom>
        </p:spPr>
      </p:pic>
      <p:pic>
        <p:nvPicPr>
          <p:cNvPr id="24" name="图片 23" descr="图片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34220" y="4676775"/>
            <a:ext cx="325755" cy="337185"/>
          </a:xfrm>
          <a:prstGeom prst="rect">
            <a:avLst/>
          </a:prstGeom>
        </p:spPr>
      </p:pic>
      <p:pic>
        <p:nvPicPr>
          <p:cNvPr id="25" name="图片 24" descr="图片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78770" y="4665345"/>
            <a:ext cx="325755" cy="337185"/>
          </a:xfrm>
          <a:prstGeom prst="rect">
            <a:avLst/>
          </a:prstGeom>
        </p:spPr>
      </p:pic>
      <p:pic>
        <p:nvPicPr>
          <p:cNvPr id="26" name="图片 25" descr="图片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308715" y="4636770"/>
            <a:ext cx="325755" cy="33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t="4753"/>
          <a:stretch>
            <a:fillRect/>
          </a:stretch>
        </p:blipFill>
        <p:spPr>
          <a:xfrm>
            <a:off x="209550" y="1753235"/>
            <a:ext cx="11772900" cy="307975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88720" y="3180080"/>
            <a:ext cx="314325" cy="32512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86705" y="3216275"/>
            <a:ext cx="295910" cy="30607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31985" y="3181985"/>
            <a:ext cx="325120" cy="33655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03325" y="4126865"/>
            <a:ext cx="347980" cy="360045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75910" y="4132580"/>
            <a:ext cx="295910" cy="30607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31985" y="4122420"/>
            <a:ext cx="339090" cy="353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120" y="2019300"/>
            <a:ext cx="11287125" cy="281940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92525" y="3429000"/>
            <a:ext cx="298450" cy="30861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06595" y="3429000"/>
            <a:ext cx="298450" cy="30861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83825" y="3429000"/>
            <a:ext cx="298450" cy="30861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146790" y="3429000"/>
            <a:ext cx="298450" cy="30861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37700" y="4057015"/>
            <a:ext cx="2201545" cy="61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0" y="1918970"/>
            <a:ext cx="10477500" cy="301942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13535" y="3637280"/>
            <a:ext cx="323215" cy="33401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6500" y="3637280"/>
            <a:ext cx="323215" cy="33401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95425" y="4373245"/>
            <a:ext cx="2010410" cy="62674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52595" y="3705860"/>
            <a:ext cx="323215" cy="33401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5560" y="3705860"/>
            <a:ext cx="323215" cy="33401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91655" y="3637280"/>
            <a:ext cx="323215" cy="33401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54620" y="3637280"/>
            <a:ext cx="323215" cy="334010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92615" y="3685540"/>
            <a:ext cx="323215" cy="334010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65740" y="3665220"/>
            <a:ext cx="323215" cy="334010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53230" y="4243070"/>
            <a:ext cx="2146300" cy="626745"/>
          </a:xfrm>
          <a:prstGeom prst="rect">
            <a:avLst/>
          </a:prstGeom>
        </p:spPr>
      </p:pic>
      <p:pic>
        <p:nvPicPr>
          <p:cNvPr id="13" name="图片 12" descr="图片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95745" y="4311650"/>
            <a:ext cx="2010410" cy="62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PP_MARK_KEY" val="0ae362ec-d356-4bf6-b33d-f5a189d1f8aa"/>
  <p:tag name="COMMONDATA" val="eyJoZGlkIjoiZGJjNGI0NzYwOTg5ZDBhYTMwMThmM2E3ZDk4YTM0Y2Y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偏執140427509</cp:lastModifiedBy>
  <cp:revision>12</cp:revision>
  <dcterms:created xsi:type="dcterms:W3CDTF">2023-05-16T05:49:00Z</dcterms:created>
  <dcterms:modified xsi:type="dcterms:W3CDTF">2023-07-14T10:48:58Z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4F7E686E416A4351BBD456EF78F93834_12</vt:lpwstr>
  </property>
  <property fmtid="{D5CDD505-2E9C-101B-9397-08002B2CF9AE}" pid="3" name="KSOProductBuildVer">
    <vt:lpwstr>2052-11.1.0.14309</vt:lpwstr>
  </property>
</Properties>
</file>