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62" r:id="rId4"/>
    <p:sldId id="272" r:id="rId5"/>
    <p:sldId id="273" r:id="rId6"/>
    <p:sldId id="274" r:id="rId7"/>
    <p:sldId id="258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32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A6C9-F29E-45F4-9528-217AD287B1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DF1-4F35-4DD4-A705-EFC17D6FE8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A6C9-F29E-45F4-9528-217AD287B1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DF1-4F35-4DD4-A705-EFC17D6FE8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A6C9-F29E-45F4-9528-217AD287B1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DF1-4F35-4DD4-A705-EFC17D6FE8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4632960" y="2829560"/>
            <a:ext cx="2926080" cy="1198880"/>
          </a:xfrm>
          <a:prstGeom prst="rect">
            <a:avLst/>
          </a:prstGeom>
          <a:noFill/>
          <a:ln>
            <a:noFill/>
          </a:ln>
          <a:effectLst>
            <a:reflection stA="46000" endPos="0" dist="50800" dir="5400000" sy="-100000" algn="bl" rotWithShape="0"/>
          </a:effectLst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>
                    <a:lumMod val="85000"/>
                    <a:alpha val="30000"/>
                  </a:schemeClr>
                </a:solidFill>
                <a:effectLst>
                  <a:outerShdw blurRad="38100" dist="19050" dir="2700000" sx="97000" sy="97000" algn="tl" rotWithShape="0">
                    <a:schemeClr val="dk1">
                      <a:alpha val="0"/>
                    </a:schemeClr>
                  </a:outerShdw>
                </a:effectLst>
                <a:sym typeface="+mn-ea"/>
              </a:rPr>
              <a:t>学练优</a:t>
            </a:r>
            <a:endParaRPr lang="zh-CN" altLang="en-US" sz="7200" b="1" dirty="0">
              <a:solidFill>
                <a:schemeClr val="bg1">
                  <a:lumMod val="85000"/>
                  <a:alpha val="30000"/>
                </a:schemeClr>
              </a:solidFill>
              <a:effectLst>
                <a:outerShdw blurRad="38100" dist="19050" dir="2700000" sx="97000" sy="97000" algn="tl" rotWithShape="0">
                  <a:schemeClr val="dk1">
                    <a:alpha val="0"/>
                  </a:schemeClr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A6C9-F29E-45F4-9528-217AD287B1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DF1-4F35-4DD4-A705-EFC17D6FE8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A6C9-F29E-45F4-9528-217AD287B1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DF1-4F35-4DD4-A705-EFC17D6FE8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A6C9-F29E-45F4-9528-217AD287B1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DF1-4F35-4DD4-A705-EFC17D6FE8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A6C9-F29E-45F4-9528-217AD287B1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DF1-4F35-4DD4-A705-EFC17D6FE8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A6C9-F29E-45F4-9528-217AD287B1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DF1-4F35-4DD4-A705-EFC17D6FE8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A6C9-F29E-45F4-9528-217AD287B1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DF1-4F35-4DD4-A705-EFC17D6FE8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A6C9-F29E-45F4-9528-217AD287B1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DF1-4F35-4DD4-A705-EFC17D6FE8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2A6C9-F29E-45F4-9528-217AD287B1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A5DF1-4F35-4DD4-A705-EFC17D6FE89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.png"/><Relationship Id="rId2" Type="http://schemas.openxmlformats.org/officeDocument/2006/relationships/tags" Target="../tags/tag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image" Target="../media/image5.png"/><Relationship Id="rId4" Type="http://schemas.openxmlformats.org/officeDocument/2006/relationships/tags" Target="../tags/tag3.xml"/><Relationship Id="rId3" Type="http://schemas.openxmlformats.org/officeDocument/2006/relationships/image" Target="../media/image4.png"/><Relationship Id="rId2" Type="http://schemas.openxmlformats.org/officeDocument/2006/relationships/tags" Target="../tags/tag2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image" Target="../media/image5.png"/><Relationship Id="rId4" Type="http://schemas.openxmlformats.org/officeDocument/2006/relationships/tags" Target="../tags/tag7.xml"/><Relationship Id="rId3" Type="http://schemas.openxmlformats.org/officeDocument/2006/relationships/image" Target="../media/image6.png"/><Relationship Id="rId2" Type="http://schemas.openxmlformats.org/officeDocument/2006/relationships/tags" Target="../tags/tag6.xml"/><Relationship Id="rId16" Type="http://schemas.openxmlformats.org/officeDocument/2006/relationships/slideLayout" Target="../slideLayouts/slideLayout2.xml"/><Relationship Id="rId15" Type="http://schemas.openxmlformats.org/officeDocument/2006/relationships/tags" Target="../tags/tag17.xml"/><Relationship Id="rId14" Type="http://schemas.openxmlformats.org/officeDocument/2006/relationships/tags" Target="../tags/tag16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23.xml"/><Relationship Id="rId8" Type="http://schemas.openxmlformats.org/officeDocument/2006/relationships/tags" Target="../tags/tag22.xml"/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image" Target="../media/image5.png"/><Relationship Id="rId4" Type="http://schemas.openxmlformats.org/officeDocument/2006/relationships/tags" Target="../tags/tag19.xml"/><Relationship Id="rId3" Type="http://schemas.openxmlformats.org/officeDocument/2006/relationships/image" Target="../media/image7.png"/><Relationship Id="rId2" Type="http://schemas.openxmlformats.org/officeDocument/2006/relationships/tags" Target="../tags/tag18.xml"/><Relationship Id="rId15" Type="http://schemas.openxmlformats.org/officeDocument/2006/relationships/slideLayout" Target="../slideLayouts/slideLayout2.xml"/><Relationship Id="rId14" Type="http://schemas.openxmlformats.org/officeDocument/2006/relationships/tags" Target="../tags/tag28.xml"/><Relationship Id="rId13" Type="http://schemas.openxmlformats.org/officeDocument/2006/relationships/tags" Target="../tags/tag27.xml"/><Relationship Id="rId12" Type="http://schemas.openxmlformats.org/officeDocument/2006/relationships/tags" Target="../tags/tag26.xml"/><Relationship Id="rId11" Type="http://schemas.openxmlformats.org/officeDocument/2006/relationships/tags" Target="../tags/tag25.xml"/><Relationship Id="rId10" Type="http://schemas.openxmlformats.org/officeDocument/2006/relationships/tags" Target="../tags/tag24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6" Type="http://schemas.openxmlformats.org/officeDocument/2006/relationships/tags" Target="../tags/tag31.xml"/><Relationship Id="rId5" Type="http://schemas.openxmlformats.org/officeDocument/2006/relationships/image" Target="../media/image5.png"/><Relationship Id="rId4" Type="http://schemas.openxmlformats.org/officeDocument/2006/relationships/tags" Target="../tags/tag30.xml"/><Relationship Id="rId3" Type="http://schemas.openxmlformats.org/officeDocument/2006/relationships/image" Target="../media/image8.png"/><Relationship Id="rId2" Type="http://schemas.openxmlformats.org/officeDocument/2006/relationships/tags" Target="../tags/tag29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930518" y="5820303"/>
            <a:ext cx="5594552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学练优</a:t>
            </a:r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同步作业课件</a:t>
            </a:r>
            <a:endParaRPr lang="zh-CN" altLang="en-US" sz="32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07541" y="548057"/>
            <a:ext cx="753872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sz="4800" b="1" dirty="0">
                <a:latin typeface="宋体" panose="02010600030101010101" pitchFamily="2" charset="-122"/>
                <a:ea typeface="宋体" panose="02010600030101010101" pitchFamily="2" charset="-122"/>
              </a:rPr>
              <a:t>第6单元  11-20各数的认识</a:t>
            </a:r>
            <a:endParaRPr sz="4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416743" y="3912235"/>
            <a:ext cx="3358515" cy="457200"/>
            <a:chOff x="7328" y="6161"/>
            <a:chExt cx="5289" cy="720"/>
          </a:xfrm>
        </p:grpSpPr>
        <p:sp>
          <p:nvSpPr>
            <p:cNvPr id="7" name="矩形: 圆角 6"/>
            <p:cNvSpPr/>
            <p:nvPr/>
          </p:nvSpPr>
          <p:spPr>
            <a:xfrm>
              <a:off x="7328" y="6161"/>
              <a:ext cx="5289" cy="72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778DD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52382B"/>
                </a:solidFill>
                <a:cs typeface="+mn-ea"/>
                <a:sym typeface="+mn-lt"/>
              </a:endParaRPr>
            </a:p>
          </p:txBody>
        </p:sp>
        <p:sp>
          <p:nvSpPr>
            <p:cNvPr id="8" name="文本框 2"/>
            <p:cNvSpPr/>
            <p:nvPr/>
          </p:nvSpPr>
          <p:spPr>
            <a:xfrm>
              <a:off x="7857" y="6207"/>
              <a:ext cx="4513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一年级数学上册（</a:t>
              </a:r>
              <a:r>
                <a:rPr lang="en-US" altLang="zh-CN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RJ</a:t>
              </a:r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）</a:t>
              </a:r>
              <a:endParaRPr lang="zh-CN" altLang="en-US" b="1" dirty="0">
                <a:solidFill>
                  <a:srgbClr val="778DD3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21480" y="2090420"/>
            <a:ext cx="3749040" cy="9156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rcRect t="21278"/>
          <a:stretch>
            <a:fillRect/>
          </a:stretch>
        </p:blipFill>
        <p:spPr>
          <a:xfrm>
            <a:off x="0" y="1278255"/>
            <a:ext cx="12004675" cy="3292475"/>
          </a:xfrm>
          <a:prstGeom prst="rect">
            <a:avLst/>
          </a:prstGeom>
        </p:spPr>
      </p:pic>
      <p:pic>
        <p:nvPicPr>
          <p:cNvPr id="4" name="图片 3" descr="图片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603375" y="3979545"/>
            <a:ext cx="508635" cy="525780"/>
          </a:xfrm>
          <a:prstGeom prst="rect">
            <a:avLst/>
          </a:prstGeom>
        </p:spPr>
      </p:pic>
      <p:pic>
        <p:nvPicPr>
          <p:cNvPr id="3" name="图片 2" descr="图片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654675" y="3916680"/>
            <a:ext cx="508635" cy="525780"/>
          </a:xfrm>
          <a:prstGeom prst="rect">
            <a:avLst/>
          </a:prstGeom>
        </p:spPr>
      </p:pic>
      <p:pic>
        <p:nvPicPr>
          <p:cNvPr id="5" name="图片 4" descr="图片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0109835" y="3979545"/>
            <a:ext cx="508635" cy="5257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5420" y="1318895"/>
            <a:ext cx="11820525" cy="4219575"/>
          </a:xfrm>
          <a:prstGeom prst="rect">
            <a:avLst/>
          </a:prstGeom>
        </p:spPr>
      </p:pic>
      <p:pic>
        <p:nvPicPr>
          <p:cNvPr id="4" name="图片 3" descr="图片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9373870" y="2254250"/>
            <a:ext cx="563245" cy="462280"/>
          </a:xfrm>
          <a:prstGeom prst="rect">
            <a:avLst/>
          </a:prstGeom>
        </p:spPr>
      </p:pic>
      <p:pic>
        <p:nvPicPr>
          <p:cNvPr id="3" name="图片 2" descr="图片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055870" y="2966720"/>
            <a:ext cx="386715" cy="403860"/>
          </a:xfrm>
          <a:prstGeom prst="rect">
            <a:avLst/>
          </a:prstGeom>
        </p:spPr>
      </p:pic>
      <p:pic>
        <p:nvPicPr>
          <p:cNvPr id="5" name="图片 4" descr="图片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560060" y="2966720"/>
            <a:ext cx="485775" cy="403860"/>
          </a:xfrm>
          <a:prstGeom prst="rect">
            <a:avLst/>
          </a:prstGeom>
        </p:spPr>
      </p:pic>
      <p:pic>
        <p:nvPicPr>
          <p:cNvPr id="6" name="图片 5" descr="图片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163310" y="2966720"/>
            <a:ext cx="390525" cy="403860"/>
          </a:xfrm>
          <a:prstGeom prst="rect">
            <a:avLst/>
          </a:prstGeom>
        </p:spPr>
      </p:pic>
      <p:pic>
        <p:nvPicPr>
          <p:cNvPr id="7" name="图片 6" descr="图片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428865" y="2966720"/>
            <a:ext cx="390525" cy="403860"/>
          </a:xfrm>
          <a:prstGeom prst="rect">
            <a:avLst/>
          </a:prstGeom>
        </p:spPr>
      </p:pic>
      <p:pic>
        <p:nvPicPr>
          <p:cNvPr id="8" name="图片 7" descr="图片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018145" y="2966720"/>
            <a:ext cx="390525" cy="403860"/>
          </a:xfrm>
          <a:prstGeom prst="rect">
            <a:avLst/>
          </a:prstGeom>
        </p:spPr>
      </p:pic>
      <p:pic>
        <p:nvPicPr>
          <p:cNvPr id="9" name="图片 8" descr="图片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0175875" y="2966720"/>
            <a:ext cx="390525" cy="403860"/>
          </a:xfrm>
          <a:prstGeom prst="rect">
            <a:avLst/>
          </a:prstGeom>
        </p:spPr>
      </p:pic>
      <p:pic>
        <p:nvPicPr>
          <p:cNvPr id="10" name="图片 9" descr="图片1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839970" y="3741420"/>
            <a:ext cx="390525" cy="403860"/>
          </a:xfrm>
          <a:prstGeom prst="rect">
            <a:avLst/>
          </a:prstGeom>
        </p:spPr>
      </p:pic>
      <p:pic>
        <p:nvPicPr>
          <p:cNvPr id="11" name="图片 10" descr="图片1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9025890" y="3741420"/>
            <a:ext cx="463550" cy="403860"/>
          </a:xfrm>
          <a:prstGeom prst="rect">
            <a:avLst/>
          </a:prstGeom>
        </p:spPr>
      </p:pic>
      <p:pic>
        <p:nvPicPr>
          <p:cNvPr id="12" name="图片 11" descr="图片1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624830" y="4437380"/>
            <a:ext cx="390525" cy="403860"/>
          </a:xfrm>
          <a:prstGeom prst="rect">
            <a:avLst/>
          </a:prstGeom>
        </p:spPr>
      </p:pic>
      <p:pic>
        <p:nvPicPr>
          <p:cNvPr id="13" name="图片 12" descr="图片1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0362565" y="5134610"/>
            <a:ext cx="390525" cy="403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4995" y="1304925"/>
            <a:ext cx="11001375" cy="4248150"/>
          </a:xfrm>
          <a:prstGeom prst="rect">
            <a:avLst/>
          </a:prstGeom>
        </p:spPr>
      </p:pic>
      <p:pic>
        <p:nvPicPr>
          <p:cNvPr id="8" name="图片 7" descr="图片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916430" y="4265930"/>
            <a:ext cx="288290" cy="298450"/>
          </a:xfrm>
          <a:prstGeom prst="rect">
            <a:avLst/>
          </a:prstGeom>
        </p:spPr>
      </p:pic>
      <p:pic>
        <p:nvPicPr>
          <p:cNvPr id="9" name="图片 8" descr="图片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463800" y="4255770"/>
            <a:ext cx="241935" cy="250825"/>
          </a:xfrm>
          <a:prstGeom prst="rect">
            <a:avLst/>
          </a:prstGeom>
        </p:spPr>
      </p:pic>
      <p:pic>
        <p:nvPicPr>
          <p:cNvPr id="10" name="图片 9" descr="图片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046095" y="4265930"/>
            <a:ext cx="288290" cy="298450"/>
          </a:xfrm>
          <a:prstGeom prst="rect">
            <a:avLst/>
          </a:prstGeom>
        </p:spPr>
      </p:pic>
      <p:pic>
        <p:nvPicPr>
          <p:cNvPr id="11" name="图片 10" descr="图片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829685" y="4218305"/>
            <a:ext cx="356870" cy="298450"/>
          </a:xfrm>
          <a:prstGeom prst="rect">
            <a:avLst/>
          </a:prstGeom>
        </p:spPr>
      </p:pic>
      <p:pic>
        <p:nvPicPr>
          <p:cNvPr id="3" name="图片 2" descr="图片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955790" y="4942840"/>
            <a:ext cx="327660" cy="339090"/>
          </a:xfrm>
          <a:prstGeom prst="rect">
            <a:avLst/>
          </a:prstGeom>
        </p:spPr>
      </p:pic>
      <p:pic>
        <p:nvPicPr>
          <p:cNvPr id="5" name="图片 4" descr="图片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566025" y="5010785"/>
            <a:ext cx="249555" cy="258445"/>
          </a:xfrm>
          <a:prstGeom prst="rect">
            <a:avLst/>
          </a:prstGeom>
        </p:spPr>
      </p:pic>
      <p:pic>
        <p:nvPicPr>
          <p:cNvPr id="6" name="图片 5" descr="图片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136890" y="5011420"/>
            <a:ext cx="288290" cy="298450"/>
          </a:xfrm>
          <a:prstGeom prst="rect">
            <a:avLst/>
          </a:prstGeom>
        </p:spPr>
      </p:pic>
      <p:pic>
        <p:nvPicPr>
          <p:cNvPr id="7" name="图片 6" descr="图片1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707755" y="4982845"/>
            <a:ext cx="249555" cy="258445"/>
          </a:xfrm>
          <a:prstGeom prst="rect">
            <a:avLst/>
          </a:prstGeom>
        </p:spPr>
      </p:pic>
      <p:pic>
        <p:nvPicPr>
          <p:cNvPr id="12" name="图片 11" descr="图片1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9198610" y="4983480"/>
            <a:ext cx="288290" cy="298450"/>
          </a:xfrm>
          <a:prstGeom prst="rect">
            <a:avLst/>
          </a:prstGeom>
        </p:spPr>
      </p:pic>
      <p:pic>
        <p:nvPicPr>
          <p:cNvPr id="13" name="图片 12" descr="图片1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0071735" y="5011420"/>
            <a:ext cx="288290" cy="298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rcRect t="-1318" r="2786"/>
          <a:stretch>
            <a:fillRect/>
          </a:stretch>
        </p:blipFill>
        <p:spPr>
          <a:xfrm>
            <a:off x="214630" y="1598930"/>
            <a:ext cx="11854815" cy="3221355"/>
          </a:xfrm>
          <a:prstGeom prst="rect">
            <a:avLst/>
          </a:prstGeom>
        </p:spPr>
      </p:pic>
      <p:pic>
        <p:nvPicPr>
          <p:cNvPr id="3" name="图片 2" descr="图片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618220" y="4208145"/>
            <a:ext cx="509905" cy="52768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0890250" y="2488565"/>
            <a:ext cx="1301750" cy="1311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PP_MARK_KEY" val="0ae362ec-d356-4bf6-b33d-f5a189d1f8aa"/>
  <p:tag name="COMMONDATA" val="eyJoZGlkIjoiZGJjNGI0NzYwOTg5ZDBhYTMwMThmM2E3ZDk4YTM0Y2YifQ==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</Words>
  <Application>WPS 演示</Application>
  <PresentationFormat>宽屏</PresentationFormat>
  <Paragraphs>6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6" baseType="lpstr">
      <vt:lpstr>Arial</vt:lpstr>
      <vt:lpstr>宋体</vt:lpstr>
      <vt:lpstr>Wingdings</vt:lpstr>
      <vt:lpstr>楷体</vt:lpstr>
      <vt:lpstr>Calibri</vt:lpstr>
      <vt:lpstr>等线</vt:lpstr>
      <vt:lpstr>微软雅黑</vt:lpstr>
      <vt:lpstr>Arial Unicode MS</vt:lpstr>
      <vt:lpstr>等线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youyi-pc</dc:creator>
  <cp:lastModifiedBy>偏執140427509</cp:lastModifiedBy>
  <cp:revision>11</cp:revision>
  <dcterms:created xsi:type="dcterms:W3CDTF">2023-05-16T05:49:00Z</dcterms:created>
  <dcterms:modified xsi:type="dcterms:W3CDTF">2023-07-15T01:36:41Z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4F7E686E416A4351BBD456EF78F93834_12</vt:lpwstr>
  </property>
  <property fmtid="{D5CDD505-2E9C-101B-9397-08002B2CF9AE}" pid="3" name="KSOProductBuildVer">
    <vt:lpwstr>2052-11.1.0.14309</vt:lpwstr>
  </property>
</Properties>
</file>