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6"/>
  </p:notesMasterIdLst>
  <p:sldIdLst>
    <p:sldId id="256" r:id="rId4"/>
    <p:sldId id="295" r:id="rId5"/>
    <p:sldId id="316" r:id="rId6"/>
    <p:sldId id="318" r:id="rId7"/>
    <p:sldId id="319" r:id="rId8"/>
    <p:sldId id="314" r:id="rId9"/>
    <p:sldId id="320" r:id="rId10"/>
    <p:sldId id="321" r:id="rId11"/>
    <p:sldId id="322" r:id="rId12"/>
    <p:sldId id="304" r:id="rId13"/>
    <p:sldId id="305" r:id="rId14"/>
    <p:sldId id="289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3" name="admin" initials="a" lastIdx="3" clrIdx="2"/>
  <p:cmAuthor id="4" name="优翼" initials="校" lastIdx="1" clrIdx="3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65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</a:t>
            </a:r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3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hyperlink" Target="http://www.youyi100.com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4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515037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8690" y="579120"/>
            <a:ext cx="4580890" cy="765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1215" y="2821305"/>
            <a:ext cx="6425565" cy="9137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4730" y="238760"/>
            <a:ext cx="2543175" cy="708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9700"/>
          <a:stretch>
            <a:fillRect/>
          </a:stretch>
        </p:blipFill>
        <p:spPr>
          <a:xfrm>
            <a:off x="1200150" y="2618740"/>
            <a:ext cx="9791700" cy="1814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0015" y="1085850"/>
            <a:ext cx="12312015" cy="42595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4830" y="3950335"/>
            <a:ext cx="6210935" cy="148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585" y="225425"/>
            <a:ext cx="11572875" cy="63144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24250" y="2561590"/>
            <a:ext cx="379095" cy="365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46010" y="2618740"/>
            <a:ext cx="379095" cy="308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86060" y="2618740"/>
            <a:ext cx="379095" cy="308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00780" y="3188335"/>
            <a:ext cx="379095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43505"/>
            <a:ext cx="11440160" cy="15709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17670" y="3729990"/>
            <a:ext cx="379095" cy="308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0450" y="335915"/>
            <a:ext cx="2451100" cy="755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10" y="1350645"/>
            <a:ext cx="11846560" cy="38931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66060" y="4534535"/>
            <a:ext cx="483870" cy="375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74785" y="4601845"/>
            <a:ext cx="483870" cy="308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" y="1001395"/>
            <a:ext cx="11283950" cy="4720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65" y="1839595"/>
            <a:ext cx="5192395" cy="31794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150" y="1995170"/>
            <a:ext cx="3705860" cy="2867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880" y="5080000"/>
            <a:ext cx="762000" cy="45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300" y="5135880"/>
            <a:ext cx="7620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35405"/>
            <a:ext cx="11868150" cy="41871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92550" y="4860290"/>
            <a:ext cx="464820" cy="308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88430" y="4793615"/>
            <a:ext cx="493395" cy="4711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165" y="2439670"/>
            <a:ext cx="904875" cy="2200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875" y="2364740"/>
            <a:ext cx="819150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90445"/>
            <a:ext cx="11697335" cy="22669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85415" y="3294380"/>
            <a:ext cx="2878455" cy="95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COMMONDATA" val="eyJoZGlkIjoiMWYxMjQwNTE0NzUzZmRlOTM4MjczNjdmMmQ4MDFlZGUifQ=="/>
  <p:tag name="commondata" val="eyJoZGlkIjoiZGJjNGI0NzYwOTg5ZDBhYTMwMThmM2E3ZDk4YTM0Y2YifQ=="/>
  <p:tag name="KSO_WPP_MARK_KEY" val="687fb1f0-fc20-4c6a-8330-fc9e8fa994ec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WPS 演示</Application>
  <PresentationFormat>宽屏</PresentationFormat>
  <Paragraphs>42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字魂36号-正文宋楷</vt:lpstr>
      <vt:lpstr>Wingdings</vt:lpstr>
      <vt:lpstr>楷体</vt:lpstr>
      <vt:lpstr>黑体</vt:lpstr>
      <vt:lpstr>Calibri</vt:lpstr>
      <vt:lpstr>微软雅黑</vt:lpstr>
      <vt:lpstr>等线</vt:lpstr>
      <vt:lpstr>Arial Unicode MS</vt:lpstr>
      <vt:lpstr>等线 Light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OFFER.</cp:lastModifiedBy>
  <cp:revision>93</cp:revision>
  <dcterms:created xsi:type="dcterms:W3CDTF">2022-05-04T08:11:00Z</dcterms:created>
  <dcterms:modified xsi:type="dcterms:W3CDTF">2025-07-10T11:40:34Z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54E48178AD1B496582EED2ECB5C003C8_13</vt:lpwstr>
  </property>
  <property fmtid="{D5CDD505-2E9C-101B-9397-08002B2CF9AE}" pid="3" name="KSOProductBuildVer">
    <vt:lpwstr>2052-12.1.0.21915</vt:lpwstr>
  </property>
</Properties>
</file>