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theme/themeOverride1.xml" ContentType="application/vnd.openxmlformats-officedocument.themeOverr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theme/theme3.xml" ContentType="application/vnd.openxmlformats-officedocument.theme+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firstSlideNum="1" rtl="0" saveSubsetFonts="0" serverZoom="0" showSpecialPlsOnTitleSld="1">
  <p:sldMasterIdLst>
    <p:sldMasterId id="2147483696" r:id="rId1"/>
  </p:sldMasterIdLst>
  <p:notesMasterIdLst>
    <p:notesMasterId r:id="rId2"/>
  </p:notesMasterIdLst>
  <p:sldIdLst>
    <p:sldId id="282" r:id="rId3"/>
    <p:sldId id="283" r:id="rId4"/>
    <p:sldId id="284" r:id="rId5"/>
    <p:sldId id="285" r:id="rId6"/>
    <p:sldId id="286" r:id="rId7"/>
    <p:sldId id="287" r:id="rId8"/>
    <p:sldId id="288" r:id="rId9"/>
    <p:sldId id="289" r:id="rId10"/>
    <p:sldId id="290" r:id="rId11"/>
  </p:sldIdLst>
  <p:sldSz type="screen4x3" cy="6858000" cx="9144000"/>
  <p:notesSz cx="6858000" cy="9144000"/>
  <p:defaultTex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sldRg st="1" end="8"/>
  </p:showPr>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lastView="sldThumbnailView">
  <p:normalViewPr showOutlineIcons="1" snapVertSplitter="0" vertBarState="restored" horzBarState="restored" preferSingleView="0">
    <p:restoredLeft sz="15620"/>
    <p:restoredTop sz="94660"/>
  </p:normalViewPr>
  <p:slideViewPr>
    <p:cSldViewPr showGuides="0" snapToGrid="1" snapToObjects="0">
      <p:cViewPr varScale="1">
        <p:scale>
          <a:sx n="65" d="100"/>
          <a:sy n="65" d="100"/>
        </p:scale>
        <p:origin x="-1374" y="-96"/>
      </p:cViewPr>
      <p:guideLst>
        <p:guide orient="horz" pos="2160"/>
        <p:guide orient="vert" pos="2880"/>
      </p:guideLst>
    </p:cSldViewPr>
  </p:slideViewPr>
  <p:gridSpacing cx="0" cy="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tableStyles" Target="tableStyles.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43" name=""/>
        <p:cNvGrpSpPr/>
        <p:nvPr/>
      </p:nvGrpSpPr>
      <p:grpSpPr>
        <a:xfrm>
          <a:off x="0" y="0"/>
          <a:ext cx="0" cy="0"/>
          <a:chOff x="0" y="0"/>
          <a:chExt cx="0" cy="0"/>
        </a:xfrm>
      </p:grpSpPr>
      <p:sp>
        <p:nvSpPr>
          <p:cNvPr id="1048626"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8627"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8628"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8629"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8630"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8631"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themeOverride" Target="../theme/themeOverride1.xml"/><Relationship Id="rId3"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cSld>
    <p:bg bwMode="white">
      <p:bgPr>
        <a:blipFill rotWithShape="0">
          <a:blip xmlns:r="http://schemas.openxmlformats.org/officeDocument/2006/relationships" r:embed="rId1">
            <a:alphaModFix amt="100000"/>
          </a:blip>
          <a:srcRect/>
          <a:stretch>
            <a:fillRect/>
          </a:stretch>
        </a:blipFill>
      </p:bgPr>
    </p:bg>
    <p:spTree>
      <p:nvGrpSpPr>
        <p:cNvPr id="29" name=""/>
        <p:cNvGrpSpPr/>
        <p:nvPr/>
      </p:nvGrpSpPr>
      <p:grpSpPr>
        <a:xfrm rot="0">
          <a:off x="0" y="0"/>
          <a:ext cx="0" cy="0"/>
          <a:chOff x="0" y="0"/>
          <a:chExt cx="0" cy="0"/>
        </a:xfrm>
      </p:grpSpPr>
      <p:sp>
        <p:nvSpPr>
          <p:cNvPr id="1048600" name=""/>
          <p:cNvSpPr/>
          <p:nvPr>
            <p:ph type="ctrTitle" sz="full" idx="0"/>
          </p:nvPr>
        </p:nvSpPr>
        <p:spPr>
          <a:xfrm rot="0">
            <a:off x="685800" y="2286000"/>
            <a:ext cx="7772400" cy="1143000"/>
          </a:xfrm>
          <a:prstGeom prst="rect"/>
          <a:noFill/>
          <a:ln>
            <a:noFill/>
          </a:ln>
        </p:spPr>
        <p:txBody>
          <a:bodyPr anchor="ctr" bIns="45720" lIns="91440" rIns="91440" tIns="45720" vert="horz"/>
          <a:lstStyle>
            <a:lvl1pPr algn="ctr">
              <a:defRPr sz="4400"/>
            </a:lvl1pPr>
          </a:lstStyle>
          <a:p>
            <a:pPr lvl="0"/>
            <a:r>
              <a:rPr altLang="en-US" lang="zh-CN"/>
              <a:t>单击此处编辑母版标题样式</a:t>
            </a:r>
          </a:p>
        </p:txBody>
      </p:sp>
      <p:sp>
        <p:nvSpPr>
          <p:cNvPr id="1048601" name=""/>
          <p:cNvSpPr/>
          <p:nvPr>
            <p:ph type="subTitle" sz="full" idx="1"/>
          </p:nvPr>
        </p:nvSpPr>
        <p:spPr>
          <a:xfrm rot="0">
            <a:off x="1371600" y="3886200"/>
            <a:ext cx="6400800" cy="1752600"/>
          </a:xfrm>
          <a:prstGeom prst="rect"/>
          <a:noFill/>
          <a:ln>
            <a:noFill/>
          </a:ln>
        </p:spPr>
        <p:txBody>
          <a:bodyPr anchor="t" bIns="45720" lIns="91440" rIns="91440" tIns="45720" vert="horz"/>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lvl="0"/>
            <a:r>
              <a:rPr altLang="en-US" lang="zh-CN"/>
              <a:t>单击此处编辑母版副标题样式</a:t>
            </a:r>
          </a:p>
        </p:txBody>
      </p:sp>
      <p:sp>
        <p:nvSpPr>
          <p:cNvPr id="1048602"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603"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
        <p:nvSpPr>
          <p:cNvPr id="1048604"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标题和内容">
    <p:spTree>
      <p:nvGrpSpPr>
        <p:cNvPr id="14" name=""/>
        <p:cNvGrpSpPr/>
        <p:nvPr/>
      </p:nvGrpSpPr>
      <p:grpSpPr>
        <a:xfrm>
          <a:off x="0" y="0"/>
          <a:ext cx="0" cy="0"/>
          <a:chOff x="0" y="0"/>
          <a:chExt cx="0" cy="0"/>
        </a:xfrm>
      </p:grpSpPr>
      <p:sp>
        <p:nvSpPr>
          <p:cNvPr id="1048583" name="Title 1"/>
          <p:cNvSpPr>
            <a:spLocks noGrp="1"/>
          </p:cNvSpPr>
          <p:nvPr>
            <p:ph type="title"/>
          </p:nvPr>
        </p:nvSpPr>
        <p:spPr/>
        <p:txBody>
          <a:bodyPr/>
          <a:p>
            <a:r>
              <a:rPr altLang="zh-CN" lang="en-US" smtClean="0"/>
              <a:t>单击此处编辑母版标题样式</a:t>
            </a:r>
            <a:endParaRPr altLang="en-US" lang="zh-CN"/>
          </a:p>
        </p:txBody>
      </p:sp>
      <p:sp>
        <p:nvSpPr>
          <p:cNvPr id="1048584" name="Content Placeholder 2"/>
          <p:cNvSpPr>
            <a:spLocks noGrp="1"/>
          </p:cNvSpPr>
          <p:nvPr>
            <p:ph idx="1"/>
          </p:nvPr>
        </p:nvSpPr>
        <p:spPr/>
        <p:txBody>
          <a:bodyPr/>
          <a:p>
            <a:pPr lvl="0"/>
            <a:r>
              <a:rPr altLang="zh-CN" lang="en-US" smtClean="0"/>
              <a:t>单击此处编辑母版文本样式</a:t>
            </a:r>
          </a:p>
          <a:p>
            <a:pPr lvl="1"/>
            <a:r>
              <a:rPr altLang="zh-CN" lang="en-US" smtClean="0"/>
              <a:t>第二级</a:t>
            </a:r>
          </a:p>
          <a:p>
            <a:pPr lvl="2"/>
            <a:r>
              <a:rPr altLang="zh-CN" lang="en-US" smtClean="0"/>
              <a:t>第三级</a:t>
            </a:r>
          </a:p>
          <a:p>
            <a:pPr lvl="3"/>
            <a:r>
              <a:rPr altLang="zh-CN" lang="en-US" smtClean="0"/>
              <a:t>第四级</a:t>
            </a:r>
          </a:p>
          <a:p>
            <a:pPr lvl="4"/>
            <a:r>
              <a:rPr altLang="zh-CN" lang="en-US" smtClean="0"/>
              <a:t>第五级</a:t>
            </a:r>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节标题">
    <p:spTree>
      <p:nvGrpSpPr>
        <p:cNvPr id="30" name=""/>
        <p:cNvGrpSpPr/>
        <p:nvPr/>
      </p:nvGrpSpPr>
      <p:grpSpPr>
        <a:xfrm>
          <a:off x="0" y="0"/>
          <a:ext cx="0" cy="0"/>
          <a:chOff x="0" y="0"/>
          <a:chExt cx="0" cy="0"/>
        </a:xfrm>
      </p:grpSpPr>
      <p:sp>
        <p:nvSpPr>
          <p:cNvPr id="1048605" name="Title 1"/>
          <p:cNvSpPr>
            <a:spLocks noGrp="1"/>
          </p:cNvSpPr>
          <p:nvPr>
            <p:ph type="title"/>
          </p:nvPr>
        </p:nvSpPr>
        <p:spPr>
          <a:xfrm>
            <a:off x="623887" y="1709738"/>
            <a:ext cx="7886700" cy="2852737"/>
          </a:xfrm>
        </p:spPr>
        <p:txBody>
          <a:bodyPr anchor="b"/>
          <a:lstStyle>
            <a:lvl1pPr>
              <a:defRPr sz="6000"/>
            </a:lvl1pPr>
          </a:lstStyle>
          <a:p>
            <a:r>
              <a:rPr altLang="zh-CN" lang="en-US" smtClean="0"/>
              <a:t>单击此处编辑母版标题样式</a:t>
            </a:r>
            <a:endParaRPr altLang="en-US" lang="zh-CN"/>
          </a:p>
        </p:txBody>
      </p:sp>
      <p:sp>
        <p:nvSpPr>
          <p:cNvPr id="1048606" name="Text Placeholder 2"/>
          <p:cNvSpPr>
            <a:spLocks noGrp="1"/>
          </p:cNvSpPr>
          <p:nvPr>
            <p:ph type="body" idx="1"/>
          </p:nvPr>
        </p:nvSpPr>
        <p:spPr>
          <a:xfrm>
            <a:off x="623887" y="4589463"/>
            <a:ext cx="7886700" cy="1500187"/>
          </a:xfrm>
        </p:spPr>
        <p:txBody>
          <a:bodyPr/>
          <a:lstStyle>
            <a:lvl1pPr indent="0" marL="0">
              <a:buNone/>
              <a:defRPr sz="2400"/>
            </a:lvl1pPr>
            <a:lvl2pPr indent="0" marL="457200">
              <a:buNone/>
              <a:defRPr sz="2000"/>
            </a:lvl2pPr>
            <a:lvl3pPr indent="0" marL="914400">
              <a:buNone/>
              <a:defRPr sz="1800"/>
            </a:lvl3pPr>
            <a:lvl4pPr indent="0" marL="1371600">
              <a:buNone/>
              <a:defRPr sz="1600"/>
            </a:lvl4pPr>
            <a:lvl5pPr indent="0" marL="1828800">
              <a:buNone/>
              <a:defRPr sz="1600"/>
            </a:lvl5pPr>
            <a:lvl6pPr indent="0" marL="2286000">
              <a:buNone/>
              <a:defRPr sz="1600"/>
            </a:lvl6pPr>
            <a:lvl7pPr indent="0" marL="2743200">
              <a:buNone/>
              <a:defRPr sz="1600"/>
            </a:lvl7pPr>
            <a:lvl8pPr indent="0" marL="3200400">
              <a:buNone/>
              <a:defRPr sz="1600"/>
            </a:lvl8pPr>
            <a:lvl9pPr indent="0" marL="3657600">
              <a:buNone/>
              <a:defRPr sz="1600"/>
            </a:lvl9pPr>
          </a:lstStyle>
          <a:p>
            <a:pPr lvl="0"/>
            <a:r>
              <a:rPr altLang="zh-CN" lang="en-US" smtClean="0"/>
              <a:t>单击此处编辑母版文本样式</a:t>
            </a:r>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两栏内容">
    <p:spTree>
      <p:nvGrpSpPr>
        <p:cNvPr id="31" name=""/>
        <p:cNvGrpSpPr/>
        <p:nvPr/>
      </p:nvGrpSpPr>
      <p:grpSpPr>
        <a:xfrm>
          <a:off x="0" y="0"/>
          <a:ext cx="0" cy="0"/>
          <a:chOff x="0" y="0"/>
          <a:chExt cx="0" cy="0"/>
        </a:xfrm>
      </p:grpSpPr>
      <p:sp>
        <p:nvSpPr>
          <p:cNvPr id="1048607" name="Title 1"/>
          <p:cNvSpPr>
            <a:spLocks noGrp="1"/>
          </p:cNvSpPr>
          <p:nvPr>
            <p:ph type="title"/>
          </p:nvPr>
        </p:nvSpPr>
        <p:spPr/>
        <p:txBody>
          <a:bodyPr/>
          <a:p>
            <a:r>
              <a:rPr altLang="zh-CN" lang="en-US" smtClean="0"/>
              <a:t>单击此处编辑母版标题样式</a:t>
            </a:r>
            <a:endParaRPr altLang="en-US" lang="zh-CN"/>
          </a:p>
        </p:txBody>
      </p:sp>
      <p:sp>
        <p:nvSpPr>
          <p:cNvPr id="1048608" name="Content Placeholder 2"/>
          <p:cNvSpPr>
            <a:spLocks noGrp="1"/>
          </p:cNvSpPr>
          <p:nvPr>
            <p:ph sz="half" idx="1"/>
          </p:nvPr>
        </p:nvSpPr>
        <p:spPr>
          <a:xfrm>
            <a:off x="628650" y="1825625"/>
            <a:ext cx="3886200" cy="4351338"/>
          </a:xfrm>
        </p:spPr>
        <p:txBody>
          <a:bodyPr/>
          <a:p>
            <a:pPr lvl="0"/>
            <a:r>
              <a:rPr altLang="zh-CN" lang="en-US" smtClean="0"/>
              <a:t>单击此处编辑母版文本样式</a:t>
            </a:r>
          </a:p>
          <a:p>
            <a:pPr lvl="1"/>
            <a:r>
              <a:rPr altLang="zh-CN" lang="en-US" smtClean="0"/>
              <a:t>第二级</a:t>
            </a:r>
          </a:p>
          <a:p>
            <a:pPr lvl="2"/>
            <a:r>
              <a:rPr altLang="zh-CN" lang="en-US" smtClean="0"/>
              <a:t>第三级</a:t>
            </a:r>
          </a:p>
          <a:p>
            <a:pPr lvl="3"/>
            <a:r>
              <a:rPr altLang="zh-CN" lang="en-US" smtClean="0"/>
              <a:t>第四级</a:t>
            </a:r>
          </a:p>
          <a:p>
            <a:pPr lvl="4"/>
            <a:r>
              <a:rPr altLang="zh-CN" lang="en-US" smtClean="0"/>
              <a:t>第五级</a:t>
            </a:r>
          </a:p>
        </p:txBody>
      </p:sp>
      <p:sp>
        <p:nvSpPr>
          <p:cNvPr id="1048609" name="Content Placeholder 3"/>
          <p:cNvSpPr>
            <a:spLocks noGrp="1"/>
          </p:cNvSpPr>
          <p:nvPr>
            <p:ph sz="half" idx="2"/>
          </p:nvPr>
        </p:nvSpPr>
        <p:spPr>
          <a:xfrm>
            <a:off x="4629150" y="1825625"/>
            <a:ext cx="3886200" cy="4351338"/>
          </a:xfrm>
        </p:spPr>
        <p:txBody>
          <a:bodyPr/>
          <a:p>
            <a:pPr lvl="0"/>
            <a:r>
              <a:rPr altLang="zh-CN" lang="en-US" smtClean="0"/>
              <a:t>单击此处编辑母版文本样式</a:t>
            </a:r>
          </a:p>
          <a:p>
            <a:pPr lvl="1"/>
            <a:r>
              <a:rPr altLang="zh-CN" lang="en-US" smtClean="0"/>
              <a:t>第二级</a:t>
            </a:r>
          </a:p>
          <a:p>
            <a:pPr lvl="2"/>
            <a:r>
              <a:rPr altLang="zh-CN" lang="en-US" smtClean="0"/>
              <a:t>第三级</a:t>
            </a:r>
          </a:p>
          <a:p>
            <a:pPr lvl="3"/>
            <a:r>
              <a:rPr altLang="zh-CN" lang="en-US" smtClean="0"/>
              <a:t>第四级</a:t>
            </a:r>
          </a:p>
          <a:p>
            <a:pPr lvl="4"/>
            <a:r>
              <a:rPr altLang="zh-CN" lang="en-US" smtClean="0"/>
              <a:t>第五级</a:t>
            </a:r>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比较">
    <p:spTree>
      <p:nvGrpSpPr>
        <p:cNvPr id="32" name=""/>
        <p:cNvGrpSpPr/>
        <p:nvPr/>
      </p:nvGrpSpPr>
      <p:grpSpPr>
        <a:xfrm>
          <a:off x="0" y="0"/>
          <a:ext cx="0" cy="0"/>
          <a:chOff x="0" y="0"/>
          <a:chExt cx="0" cy="0"/>
        </a:xfrm>
      </p:grpSpPr>
      <p:sp>
        <p:nvSpPr>
          <p:cNvPr id="1048610" name="Title 1"/>
          <p:cNvSpPr>
            <a:spLocks noGrp="1"/>
          </p:cNvSpPr>
          <p:nvPr>
            <p:ph type="title"/>
          </p:nvPr>
        </p:nvSpPr>
        <p:spPr>
          <a:xfrm>
            <a:off x="629841" y="365125"/>
            <a:ext cx="7886700" cy="1325563"/>
          </a:xfrm>
        </p:spPr>
        <p:txBody>
          <a:bodyPr/>
          <a:p>
            <a:r>
              <a:rPr altLang="zh-CN" lang="en-US" smtClean="0"/>
              <a:t>单击此处编辑母版标题样式</a:t>
            </a:r>
            <a:endParaRPr altLang="en-US" lang="zh-CN"/>
          </a:p>
        </p:txBody>
      </p:sp>
      <p:sp>
        <p:nvSpPr>
          <p:cNvPr id="1048611" name="Text Placeholder 2"/>
          <p:cNvSpPr>
            <a:spLocks noGrp="1"/>
          </p:cNvSpPr>
          <p:nvPr>
            <p:ph type="body" idx="1"/>
          </p:nvPr>
        </p:nvSpPr>
        <p:spPr>
          <a:xfrm>
            <a:off x="629841" y="1681163"/>
            <a:ext cx="3868340"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zh-CN" lang="en-US" smtClean="0"/>
              <a:t>单击此处编辑母版文本样式</a:t>
            </a:r>
          </a:p>
        </p:txBody>
      </p:sp>
      <p:sp>
        <p:nvSpPr>
          <p:cNvPr id="1048612" name="Content Placeholder 3"/>
          <p:cNvSpPr>
            <a:spLocks noGrp="1"/>
          </p:cNvSpPr>
          <p:nvPr>
            <p:ph sz="half" idx="2"/>
          </p:nvPr>
        </p:nvSpPr>
        <p:spPr>
          <a:xfrm>
            <a:off x="629841" y="2505075"/>
            <a:ext cx="3868340" cy="3684588"/>
          </a:xfrm>
        </p:spPr>
        <p:txBody>
          <a:bodyPr/>
          <a:p>
            <a:pPr lvl="0"/>
            <a:r>
              <a:rPr altLang="zh-CN" lang="en-US" smtClean="0"/>
              <a:t>单击此处编辑母版文本样式</a:t>
            </a:r>
          </a:p>
          <a:p>
            <a:pPr lvl="1"/>
            <a:r>
              <a:rPr altLang="zh-CN" lang="en-US" smtClean="0"/>
              <a:t>第二级</a:t>
            </a:r>
          </a:p>
          <a:p>
            <a:pPr lvl="2"/>
            <a:r>
              <a:rPr altLang="zh-CN" lang="en-US" smtClean="0"/>
              <a:t>第三级</a:t>
            </a:r>
          </a:p>
          <a:p>
            <a:pPr lvl="3"/>
            <a:r>
              <a:rPr altLang="zh-CN" lang="en-US" smtClean="0"/>
              <a:t>第四级</a:t>
            </a:r>
          </a:p>
          <a:p>
            <a:pPr lvl="4"/>
            <a:r>
              <a:rPr altLang="zh-CN" lang="en-US" smtClean="0"/>
              <a:t>第五级</a:t>
            </a:r>
          </a:p>
        </p:txBody>
      </p:sp>
      <p:sp>
        <p:nvSpPr>
          <p:cNvPr id="1048613" name="Text Placeholder 4"/>
          <p:cNvSpPr>
            <a:spLocks noGrp="1"/>
          </p:cNvSpPr>
          <p:nvPr>
            <p:ph type="body" sz="quarter" idx="3"/>
          </p:nvPr>
        </p:nvSpPr>
        <p:spPr>
          <a:xfrm>
            <a:off x="4629150" y="1681163"/>
            <a:ext cx="3887391" cy="82391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altLang="zh-CN" lang="en-US" smtClean="0"/>
              <a:t>单击此处编辑母版文本样式</a:t>
            </a:r>
          </a:p>
        </p:txBody>
      </p:sp>
      <p:sp>
        <p:nvSpPr>
          <p:cNvPr id="1048614" name="Content Placeholder 5"/>
          <p:cNvSpPr>
            <a:spLocks noGrp="1"/>
          </p:cNvSpPr>
          <p:nvPr>
            <p:ph sz="quarter" idx="4"/>
          </p:nvPr>
        </p:nvSpPr>
        <p:spPr>
          <a:xfrm>
            <a:off x="4629150" y="2505075"/>
            <a:ext cx="3887391" cy="3684588"/>
          </a:xfrm>
        </p:spPr>
        <p:txBody>
          <a:bodyPr/>
          <a:p>
            <a:pPr lvl="0"/>
            <a:r>
              <a:rPr altLang="zh-CN" lang="en-US" smtClean="0"/>
              <a:t>单击此处编辑母版文本样式</a:t>
            </a:r>
          </a:p>
          <a:p>
            <a:pPr lvl="1"/>
            <a:r>
              <a:rPr altLang="zh-CN" lang="en-US" smtClean="0"/>
              <a:t>第二级</a:t>
            </a:r>
          </a:p>
          <a:p>
            <a:pPr lvl="2"/>
            <a:r>
              <a:rPr altLang="zh-CN" lang="en-US" smtClean="0"/>
              <a:t>第三级</a:t>
            </a:r>
          </a:p>
          <a:p>
            <a:pPr lvl="3"/>
            <a:r>
              <a:rPr altLang="zh-CN" lang="en-US" smtClean="0"/>
              <a:t>第四级</a:t>
            </a:r>
          </a:p>
          <a:p>
            <a:pPr lvl="4"/>
            <a:r>
              <a:rPr altLang="zh-CN" lang="en-US" smtClean="0"/>
              <a:t>第五级</a:t>
            </a:r>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仅标题">
    <p:spTree>
      <p:nvGrpSpPr>
        <p:cNvPr id="33" name=""/>
        <p:cNvGrpSpPr/>
        <p:nvPr/>
      </p:nvGrpSpPr>
      <p:grpSpPr>
        <a:xfrm>
          <a:off x="0" y="0"/>
          <a:ext cx="0" cy="0"/>
          <a:chOff x="0" y="0"/>
          <a:chExt cx="0" cy="0"/>
        </a:xfrm>
      </p:grpSpPr>
      <p:sp>
        <p:nvSpPr>
          <p:cNvPr id="1048615" name="Title 1"/>
          <p:cNvSpPr>
            <a:spLocks noGrp="1"/>
          </p:cNvSpPr>
          <p:nvPr>
            <p:ph type="title"/>
          </p:nvPr>
        </p:nvSpPr>
        <p:spPr/>
        <p:txBody>
          <a:bodyPr/>
          <a:p>
            <a:r>
              <a:rPr altLang="zh-CN" lang="en-US" smtClean="0"/>
              <a:t>单击此处编辑母版标题样式</a:t>
            </a:r>
            <a:endParaRPr altLang="en-US" lang="zh-CN"/>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空白">
    <p:spTree>
      <p:nvGrpSpPr>
        <p:cNvPr id="23" name=""/>
        <p:cNvGrpSpPr/>
        <p:nvPr/>
      </p:nvGrpSpPr>
      <p:grpSpPr>
        <a:xfrm>
          <a:off x="0" y="0"/>
          <a:ext cx="0" cy="0"/>
          <a:chOff x="0" y="0"/>
          <a:chExt cx="0" cy="0"/>
        </a:xfrm>
      </p:grpSpPr>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内容和标题">
    <p:spTree>
      <p:nvGrpSpPr>
        <p:cNvPr id="35" name=""/>
        <p:cNvGrpSpPr/>
        <p:nvPr/>
      </p:nvGrpSpPr>
      <p:grpSpPr>
        <a:xfrm>
          <a:off x="0" y="0"/>
          <a:ext cx="0" cy="0"/>
          <a:chOff x="0" y="0"/>
          <a:chExt cx="0" cy="0"/>
        </a:xfrm>
      </p:grpSpPr>
      <p:sp>
        <p:nvSpPr>
          <p:cNvPr id="1048616" name="Title 1"/>
          <p:cNvSpPr>
            <a:spLocks noGrp="1"/>
          </p:cNvSpPr>
          <p:nvPr>
            <p:ph type="title"/>
          </p:nvPr>
        </p:nvSpPr>
        <p:spPr>
          <a:xfrm>
            <a:off x="629841" y="457200"/>
            <a:ext cx="2949177" cy="1600200"/>
          </a:xfrm>
        </p:spPr>
        <p:txBody>
          <a:bodyPr anchor="b"/>
          <a:lstStyle>
            <a:lvl1pPr>
              <a:defRPr sz="3200"/>
            </a:lvl1pPr>
          </a:lstStyle>
          <a:p>
            <a:r>
              <a:rPr altLang="zh-CN" lang="en-US" smtClean="0"/>
              <a:t>单击此处编辑母版标题样式</a:t>
            </a:r>
            <a:endParaRPr altLang="en-US" lang="zh-CN"/>
          </a:p>
        </p:txBody>
      </p:sp>
      <p:sp>
        <p:nvSpPr>
          <p:cNvPr id="1048617" name="Text Placeholder 3"/>
          <p:cNvSpPr>
            <a:spLocks noGrp="1"/>
          </p:cNvSpPr>
          <p:nvPr>
            <p:ph type="body" sz="half" idx="2"/>
          </p:nvPr>
        </p:nvSpPr>
        <p:spPr>
          <a:xfrm>
            <a:off x="629841" y="2057400"/>
            <a:ext cx="294917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altLang="zh-CN" lang="en-US" smtClean="0"/>
              <a:t>单击此处编辑母版文本样式</a:t>
            </a:r>
          </a:p>
        </p:txBody>
      </p:sp>
      <p:sp>
        <p:nvSpPr>
          <p:cNvPr id="1048618" name="Content Placeholder 2"/>
          <p:cNvSpPr>
            <a:spLocks noGrp="1"/>
          </p:cNvSpPr>
          <p:nvPr>
            <p:ph idx="1"/>
          </p:nvPr>
        </p:nvSpPr>
        <p:spPr>
          <a:xfrm>
            <a:off x="3887391" y="987424"/>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altLang="zh-CN" lang="en-US" smtClean="0"/>
              <a:t>单击此处编辑母版文本样式</a:t>
            </a:r>
          </a:p>
          <a:p>
            <a:pPr lvl="1"/>
            <a:r>
              <a:rPr altLang="zh-CN" lang="en-US" smtClean="0"/>
              <a:t>第二级</a:t>
            </a:r>
          </a:p>
          <a:p>
            <a:pPr lvl="2"/>
            <a:r>
              <a:rPr altLang="zh-CN" lang="en-US" smtClean="0"/>
              <a:t>第三级</a:t>
            </a:r>
          </a:p>
          <a:p>
            <a:pPr lvl="3"/>
            <a:r>
              <a:rPr altLang="zh-CN" lang="en-US" smtClean="0"/>
              <a:t>第四级</a:t>
            </a:r>
          </a:p>
          <a:p>
            <a:pPr lvl="4"/>
            <a:r>
              <a:rPr altLang="zh-CN" lang="en-US" smtClean="0"/>
              <a:t>第五级</a:t>
            </a:r>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图片和标题">
    <p:spTree>
      <p:nvGrpSpPr>
        <p:cNvPr id="37" name=""/>
        <p:cNvGrpSpPr/>
        <p:nvPr/>
      </p:nvGrpSpPr>
      <p:grpSpPr>
        <a:xfrm>
          <a:off x="0" y="0"/>
          <a:ext cx="0" cy="0"/>
          <a:chOff x="0" y="0"/>
          <a:chExt cx="0" cy="0"/>
        </a:xfrm>
      </p:grpSpPr>
      <p:sp>
        <p:nvSpPr>
          <p:cNvPr id="1048619" name="Title 1"/>
          <p:cNvSpPr>
            <a:spLocks noGrp="1"/>
          </p:cNvSpPr>
          <p:nvPr>
            <p:ph type="title"/>
          </p:nvPr>
        </p:nvSpPr>
        <p:spPr>
          <a:xfrm>
            <a:off x="629841" y="457200"/>
            <a:ext cx="2949177" cy="1600200"/>
          </a:xfrm>
        </p:spPr>
        <p:txBody>
          <a:bodyPr anchor="b"/>
          <a:lstStyle>
            <a:lvl1pPr>
              <a:defRPr sz="3200"/>
            </a:lvl1pPr>
          </a:lstStyle>
          <a:p>
            <a:r>
              <a:rPr altLang="zh-CN" lang="en-US" smtClean="0"/>
              <a:t>单击此处编辑母版标题样式</a:t>
            </a:r>
            <a:endParaRPr altLang="en-US" lang="zh-CN"/>
          </a:p>
        </p:txBody>
      </p:sp>
      <p:sp>
        <p:nvSpPr>
          <p:cNvPr id="1048620" name="Text Placeholder 3"/>
          <p:cNvSpPr>
            <a:spLocks noGrp="1"/>
          </p:cNvSpPr>
          <p:nvPr>
            <p:ph type="body" sz="half" idx="2"/>
          </p:nvPr>
        </p:nvSpPr>
        <p:spPr>
          <a:xfrm>
            <a:off x="629841" y="2057400"/>
            <a:ext cx="2949177" cy="3811588"/>
          </a:xfrm>
        </p:spPr>
        <p:txBody>
          <a:bodyPr/>
          <a:lstStyle>
            <a:lvl1pPr indent="0" marL="0">
              <a:buNone/>
              <a:defRPr sz="1600"/>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altLang="zh-CN" lang="en-US" smtClean="0"/>
              <a:t>单击此处编辑母版文本样式</a:t>
            </a:r>
          </a:p>
        </p:txBody>
      </p:sp>
      <p:sp>
        <p:nvSpPr>
          <p:cNvPr id="1048621" name="Picture Placeholder 2"/>
          <p:cNvSpPr>
            <a:spLocks noGrp="1"/>
          </p:cNvSpPr>
          <p:nvPr>
            <p:ph type="pic" idx="1"/>
          </p:nvPr>
        </p:nvSpPr>
        <p:spPr>
          <a:xfrm>
            <a:off x="3887391" y="987424"/>
            <a:ext cx="4629150" cy="4873625"/>
          </a:xfrm>
        </p:spPr>
        <p:txBody>
          <a:bodyPr/>
          <a:lstStyle>
            <a:lvl1pPr indent="0" marL="0">
              <a:buNone/>
              <a:defRPr sz="3200"/>
            </a:lvl1pPr>
            <a:lvl2pPr indent="0" marL="457200">
              <a:buNone/>
              <a:defRPr sz="2800"/>
            </a:lvl2pPr>
            <a:lvl3pPr indent="0" marL="914400">
              <a:buNone/>
              <a:defRPr sz="20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endParaRPr altLang="en-US" lang="zh-CN"/>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标题和竖排文字">
    <p:spTree>
      <p:nvGrpSpPr>
        <p:cNvPr id="39" name=""/>
        <p:cNvGrpSpPr/>
        <p:nvPr/>
      </p:nvGrpSpPr>
      <p:grpSpPr>
        <a:xfrm>
          <a:off x="0" y="0"/>
          <a:ext cx="0" cy="0"/>
          <a:chOff x="0" y="0"/>
          <a:chExt cx="0" cy="0"/>
        </a:xfrm>
      </p:grpSpPr>
      <p:sp>
        <p:nvSpPr>
          <p:cNvPr id="1048622" name="Title 1"/>
          <p:cNvSpPr>
            <a:spLocks noGrp="1"/>
          </p:cNvSpPr>
          <p:nvPr>
            <p:ph type="title"/>
          </p:nvPr>
        </p:nvSpPr>
        <p:spPr/>
        <p:txBody>
          <a:bodyPr/>
          <a:p>
            <a:r>
              <a:rPr altLang="zh-CN" lang="en-US" smtClean="0"/>
              <a:t>单击此处编辑母版标题样式</a:t>
            </a:r>
            <a:endParaRPr altLang="en-US" lang="zh-CN"/>
          </a:p>
        </p:txBody>
      </p:sp>
      <p:sp>
        <p:nvSpPr>
          <p:cNvPr id="1048623" name="Vertical Text Placeholder 2"/>
          <p:cNvSpPr>
            <a:spLocks noGrp="1"/>
          </p:cNvSpPr>
          <p:nvPr>
            <p:ph type="body" orient="vert" idx="1"/>
          </p:nvPr>
        </p:nvSpPr>
        <p:spPr/>
        <p:txBody>
          <a:bodyPr vert="eaVert"/>
          <a:p>
            <a:pPr lvl="0"/>
            <a:r>
              <a:rPr altLang="zh-CN" lang="en-US" smtClean="0"/>
              <a:t>单击此处编辑母版文本样式</a:t>
            </a:r>
          </a:p>
          <a:p>
            <a:pPr lvl="1"/>
            <a:r>
              <a:rPr altLang="zh-CN" lang="en-US" smtClean="0"/>
              <a:t>第二级</a:t>
            </a:r>
          </a:p>
          <a:p>
            <a:pPr lvl="2"/>
            <a:r>
              <a:rPr altLang="zh-CN" lang="en-US" smtClean="0"/>
              <a:t>第三级</a:t>
            </a:r>
          </a:p>
          <a:p>
            <a:pPr lvl="3"/>
            <a:r>
              <a:rPr altLang="zh-CN" lang="en-US" smtClean="0"/>
              <a:t>第四级</a:t>
            </a:r>
          </a:p>
          <a:p>
            <a:pPr lvl="4"/>
            <a:r>
              <a:rPr altLang="zh-CN" lang="en-US" smtClean="0"/>
              <a:t>第五级</a:t>
            </a:r>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垂直排列标题与文本">
    <p:spTree>
      <p:nvGrpSpPr>
        <p:cNvPr id="41" name=""/>
        <p:cNvGrpSpPr/>
        <p:nvPr/>
      </p:nvGrpSpPr>
      <p:grpSpPr>
        <a:xfrm>
          <a:off x="0" y="0"/>
          <a:ext cx="0" cy="0"/>
          <a:chOff x="0" y="0"/>
          <a:chExt cx="0" cy="0"/>
        </a:xfrm>
      </p:grpSpPr>
      <p:sp>
        <p:nvSpPr>
          <p:cNvPr id="1048624" name="Vertical Title 1"/>
          <p:cNvSpPr>
            <a:spLocks noGrp="1"/>
          </p:cNvSpPr>
          <p:nvPr>
            <p:ph type="title" orient="vert"/>
          </p:nvPr>
        </p:nvSpPr>
        <p:spPr>
          <a:xfrm>
            <a:off x="6543675" y="365125"/>
            <a:ext cx="1971675" cy="5811838"/>
          </a:xfrm>
        </p:spPr>
        <p:txBody>
          <a:bodyPr vert="eaVert"/>
          <a:p>
            <a:r>
              <a:rPr altLang="zh-CN" lang="en-US" smtClean="0"/>
              <a:t>单击此处编辑母版标题样式</a:t>
            </a:r>
            <a:endParaRPr altLang="en-US" lang="zh-CN"/>
          </a:p>
        </p:txBody>
      </p:sp>
      <p:sp>
        <p:nvSpPr>
          <p:cNvPr id="1048625" name="Vertical Text Placeholder 2"/>
          <p:cNvSpPr>
            <a:spLocks noGrp="1"/>
          </p:cNvSpPr>
          <p:nvPr>
            <p:ph type="body" orient="vert" idx="1"/>
          </p:nvPr>
        </p:nvSpPr>
        <p:spPr>
          <a:xfrm>
            <a:off x="628650" y="365125"/>
            <a:ext cx="5800725" cy="5811838"/>
          </a:xfrm>
        </p:spPr>
        <p:txBody>
          <a:bodyPr vert="eaVert"/>
          <a:p>
            <a:pPr lvl="0"/>
            <a:r>
              <a:rPr altLang="zh-CN" lang="en-US" smtClean="0"/>
              <a:t>单击此处编辑母版文本样式</a:t>
            </a:r>
          </a:p>
          <a:p>
            <a:pPr lvl="1"/>
            <a:r>
              <a:rPr altLang="zh-CN" lang="en-US" smtClean="0"/>
              <a:t>第二级</a:t>
            </a:r>
          </a:p>
          <a:p>
            <a:pPr lvl="2"/>
            <a:r>
              <a:rPr altLang="zh-CN" lang="en-US" smtClean="0"/>
              <a:t>第三级</a:t>
            </a:r>
          </a:p>
          <a:p>
            <a:pPr lvl="3"/>
            <a:r>
              <a:rPr altLang="zh-CN" lang="en-US" smtClean="0"/>
              <a:t>第四级</a:t>
            </a:r>
          </a:p>
          <a:p>
            <a:pPr lvl="4"/>
            <a:r>
              <a:rPr altLang="zh-CN" lang="en-US" smtClean="0"/>
              <a:t>第五级</a:t>
            </a:r>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image" Target="../media/image2.jpeg"/><Relationship Id="rId1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white">
      <p:bgPr>
        <a:blipFill rotWithShape="0">
          <a:blip xmlns:r="http://schemas.openxmlformats.org/officeDocument/2006/relationships" r:embed="rId12">
            <a:alphaModFix amt="100000"/>
          </a:blip>
          <a:srcRect/>
          <a:stretch>
            <a:fillRect/>
          </a:stretch>
        </a:blipFill>
      </p:bgPr>
    </p:bg>
    <p:spTree>
      <p:nvGrpSpPr>
        <p:cNvPr id="11" name=""/>
        <p:cNvGrpSpPr/>
        <p:nvPr/>
      </p:nvGrpSpPr>
      <p:grpSpPr>
        <a:xfrm rot="0">
          <a:off x="0" y="0"/>
          <a:ext cx="0" cy="0"/>
          <a:chOff x="0" y="0"/>
          <a:chExt cx="0" cy="0"/>
        </a:xfrm>
      </p:grpSpPr>
      <p:sp>
        <p:nvSpPr>
          <p:cNvPr id="1048576" name=""/>
          <p:cNvSpPr/>
          <p:nvPr>
            <p:ph type="title" sz="full" idx="0"/>
          </p:nvPr>
        </p:nvSpPr>
        <p:spPr>
          <a:xfrm rot="0">
            <a:off x="301625" y="609600"/>
            <a:ext cx="8540750" cy="1143000"/>
          </a:xfrm>
          <a:prstGeom prst="rect"/>
          <a:noFill/>
          <a:ln>
            <a:noFill/>
          </a:ln>
        </p:spPr>
        <p:txBody>
          <a:bodyPr anchor="ctr" bIns="45720" lIns="91440" rIns="91440" tIns="45720" vert="horz"/>
          <a:p>
            <a:pPr lvl="0"/>
            <a:r>
              <a:rPr altLang="en-US" lang="zh-CN"/>
              <a:t>单击此处编辑母版标题样式</a:t>
            </a:r>
          </a:p>
        </p:txBody>
      </p:sp>
      <p:sp>
        <p:nvSpPr>
          <p:cNvPr id="1048577" name=""/>
          <p:cNvSpPr/>
          <p:nvPr>
            <p:ph type="body" sz="full" idx="1"/>
          </p:nvPr>
        </p:nvSpPr>
        <p:spPr>
          <a:xfrm rot="0">
            <a:off x="301625" y="1905000"/>
            <a:ext cx="8540750" cy="4194175"/>
          </a:xfrm>
          <a:prstGeom prst="rect"/>
          <a:noFill/>
          <a:ln>
            <a:noFill/>
          </a:ln>
        </p:spPr>
        <p:txBody>
          <a:bodyPr anchor="t" bIns="45720" lIns="91440" rIns="91440" tIns="45720" vert="horz"/>
          <a:p>
            <a:pPr lvl="0"/>
            <a:r>
              <a:rPr altLang="en-US" lang="zh-CN"/>
              <a:t>单击此处编辑母版文本样式</a:t>
            </a:r>
          </a:p>
          <a:p>
            <a:pPr lvl="1"/>
            <a:r>
              <a:rPr altLang="en-US" lang="zh-CN"/>
              <a:t>第二级</a:t>
            </a:r>
          </a:p>
          <a:p>
            <a:pPr lvl="2"/>
            <a:r>
              <a:rPr altLang="en-US" lang="zh-CN"/>
              <a:t>第三级</a:t>
            </a:r>
          </a:p>
          <a:p>
            <a:pPr lvl="3"/>
            <a:r>
              <a:rPr altLang="en-US" lang="zh-CN"/>
              <a:t>第四级</a:t>
            </a:r>
          </a:p>
          <a:p>
            <a:pPr lvl="4"/>
            <a:r>
              <a:rPr altLang="en-US" lang="zh-CN"/>
              <a:t>第五级</a:t>
            </a:r>
          </a:p>
        </p:txBody>
      </p:sp>
      <p:sp>
        <p:nvSpPr>
          <p:cNvPr id="1048578" name=""/>
          <p:cNvSpPr/>
          <p:nvPr>
            <p:ph type="dt" sz="half" idx="2"/>
          </p:nvPr>
        </p:nvSpPr>
        <p:spPr>
          <a:xfrm rot="0">
            <a:off x="301625"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lvl="0"/>
            <a:r>
              <a:rPr altLang="en-US" sz="1400" lang="zh-CN"/>
              <a:t/>
            </a:r>
            <a:endParaRPr altLang="en-US" sz="1400" lang="zh-CN"/>
          </a:p>
        </p:txBody>
      </p:sp>
      <p:sp>
        <p:nvSpPr>
          <p:cNvPr id="1048579" name=""/>
          <p:cNvSpPr/>
          <p:nvPr>
            <p:ph type="ftr" sz="quarter" idx="3"/>
          </p:nvPr>
        </p:nvSpPr>
        <p:spPr>
          <a:xfrm rot="0">
            <a:off x="3124200" y="6245225"/>
            <a:ext cx="2895600"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ctr" lvl="0"/>
            <a:endParaRPr altLang="en-US" sz="1400" lang="zh-CN"/>
          </a:p>
        </p:txBody>
      </p:sp>
      <p:sp>
        <p:nvSpPr>
          <p:cNvPr id="1048580" name=""/>
          <p:cNvSpPr/>
          <p:nvPr>
            <p:ph type="sldNum" sz="quarter" idx="4"/>
          </p:nvPr>
        </p:nvSpPr>
        <p:spPr>
          <a:xfrm rot="0">
            <a:off x="6553200" y="6245225"/>
            <a:ext cx="2289175" cy="476250"/>
          </a:xfrm>
          <a:prstGeom prst="rect"/>
          <a:no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a:lstStyle>
          <a:p>
            <a:pPr algn="r" lvl="0"/>
            <a:fld id="{566ABCEB-ACFC-4714-9973-3DA970169C29}" type="slidenum">
              <a:rPr altLang="en-US" sz="1400" lang="zh-CN"/>
              <a:pPr algn="r" lvl="0"/>
            </a:fld>
            <a:endParaRPr altLang="en-US" sz="1400" lang="zh-CN"/>
          </a:p>
        </p:txBody>
      </p:sp>
    </p:spTree>
  </p:cSld>
  <p:clrMap accent1="accent1" accent2="accent2" accent3="accent3" accent4="accent4" accent5="accent5" accent6="accent6" bg1="lt1" bg2="dk2" tx1="dk1" tx2="lt2"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dt="0" ftr="0" sldNum="0"/>
  <p:txStyles>
    <p:titleStyle>
      <a:lvl1pPr algn="ctr" eaLnBrk="1" fontAlgn="base" hangingPunct="1" indent="0" latinLnBrk="0" marL="0" rtl="0">
        <a:lnSpc>
          <a:spcPct val="100000"/>
        </a:lnSpc>
        <a:spcBef>
          <a:spcPct val="0"/>
        </a:spcBef>
        <a:spcAft>
          <a:spcPct val="0"/>
        </a:spcAft>
        <a:buFontTx/>
        <a:buNone/>
        <a:defRPr baseline="0" b="0" sz="4400" i="0" u="none">
          <a:solidFill>
            <a:schemeClr val="lt2"/>
          </a:solidFill>
          <a:latin typeface="Arial" pitchFamily="0" charset="0"/>
          <a:ea typeface="宋体" pitchFamily="2" charset="-122"/>
          <a:sym typeface="Arial" pitchFamily="0" charset="0"/>
        </a:defRPr>
      </a:lvl1pPr>
    </p:titleStyle>
    <p:body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p:bodyStyle>
    <p:other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宋体" pitchFamily="2" charset="-122"/>
          <a:sym typeface="Arial" pitchFamily="0" charset="0"/>
        </a:defRPr>
      </a:lvl5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1">
  <p:cSld>
    <p:spTree>
      <p:nvGrpSpPr>
        <p:cNvPr id="12" name=""/>
        <p:cNvGrpSpPr/>
        <p:nvPr/>
      </p:nvGrpSpPr>
      <p:grpSpPr>
        <a:xfrm rot="0">
          <a:off x="0" y="0"/>
          <a:ext cx="0" cy="0"/>
          <a:chOff x="0" y="0"/>
          <a:chExt cx="0" cy="0"/>
        </a:xfrm>
      </p:grpSpPr>
      <p:sp>
        <p:nvSpPr>
          <p:cNvPr id="1048581" name=""/>
          <p:cNvSpPr/>
          <p:nvPr>
            <p:ph type="title" sz="full" idx="0"/>
          </p:nvPr>
        </p:nvSpPr>
        <p:spPr>
          <a:xfrm rot="0">
            <a:off x="250825" y="2349500"/>
            <a:ext cx="8540750" cy="1143000"/>
          </a:xfrm>
          <a:prstGeom prst="rect"/>
          <a:noFill/>
          <a:ln>
            <a:noFill/>
          </a:ln>
        </p:spPr>
        <p:txBody>
          <a:bodyPr anchor="t" bIns="45720" lIns="91440" rIns="91440" tIns="45720" vert="horz"/>
          <a:lstStyle>
            <a:lvl1pPr algn="ctr" eaLnBrk="1" fontAlgn="base" hangingPunct="1" indent="0" latinLnBrk="0" marL="0" rtl="0">
              <a:lnSpc>
                <a:spcPct val="100000"/>
              </a:lnSpc>
              <a:spcBef>
                <a:spcPct val="0"/>
              </a:spcBef>
              <a:spcAft>
                <a:spcPct val="0"/>
              </a:spcAft>
              <a:buFontTx/>
              <a:buNone/>
              <a:defRPr baseline="0" b="0" sz="4400" i="0" u="none">
                <a:solidFill>
                  <a:schemeClr val="lt2"/>
                </a:solidFill>
                <a:latin typeface="Arial" pitchFamily="0" charset="0"/>
                <a:ea typeface="宋体" pitchFamily="2" charset="-122"/>
                <a:sym typeface="Arial" pitchFamily="0" charset="0"/>
              </a:defRPr>
            </a:lvl1pPr>
          </a:lstStyle>
          <a:p>
            <a:pPr lvl="0"/>
            <a:r>
              <a:rPr altLang="en-US" b="1" lang="zh-CN">
                <a:ea typeface="经典超圆简" pitchFamily="49" charset="-122"/>
              </a:rPr>
              <a:t>调心理，</a:t>
            </a:r>
            <a:r>
              <a:rPr altLang="en-US" b="1" lang="en-US">
                <a:ea typeface="经典超圆简" pitchFamily="49" charset="-122"/>
              </a:rPr>
              <a:t>守诚信</a:t>
            </a:r>
            <a:r>
              <a:rPr altLang="en-US" b="1" lang="en-US">
                <a:ea typeface="经典超圆简" pitchFamily="49" charset="-122"/>
              </a:rPr>
              <a:t>，</a:t>
            </a:r>
            <a:r>
              <a:rPr altLang="en-US" b="1" lang="en-US">
                <a:ea typeface="经典超圆简" pitchFamily="49" charset="-122"/>
              </a:rPr>
              <a:t>乐迎</a:t>
            </a:r>
            <a:r>
              <a:rPr altLang="en-US" b="1" lang="en-US">
                <a:ea typeface="经典超圆简" pitchFamily="49" charset="-122"/>
              </a:rPr>
              <a:t>期末</a:t>
            </a:r>
            <a:endParaRPr altLang="en-US" lang="zh-CN"/>
          </a:p>
        </p:txBody>
      </p:sp>
      <p:sp>
        <p:nvSpPr>
          <p:cNvPr id="1048582" name=""/>
          <p:cNvSpPr/>
          <p:nvPr>
            <p:ph type="body" sz="full" idx="1"/>
          </p:nvPr>
        </p:nvSpPr>
        <p:spPr>
          <a:xfrm rot="0">
            <a:off x="1763712" y="4508500"/>
            <a:ext cx="5148262" cy="719137"/>
          </a:xfrm>
          <a:prstGeom prst="rect"/>
          <a:noFill/>
          <a:ln>
            <a:noFill/>
          </a:ln>
        </p:spPr>
        <p:txBody>
          <a:bodyPr anchor="t" bIns="45720" lIns="91440" rIns="91440" tIns="45720" vert="horz"/>
          <a:lst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a:lstStyle>
          <a:p>
            <a:pPr lvl="0"/>
            <a:r>
              <a:rPr altLang="en-US" b="1" lang="zh-CN">
                <a:solidFill>
                  <a:srgbClr val="33CCFF"/>
                </a:solidFill>
              </a:rPr>
              <a:t>期末考试前最后一次班会</a:t>
            </a:r>
          </a:p>
          <a:p>
            <a:pPr lvl="0">
              <a:buNone/>
            </a:pPr>
            <a:endParaRPr altLang="en-US" b="1" lang="zh-CN">
              <a:solidFill>
                <a:srgbClr val="33CC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1" showMasterSp="0">
  <p:cSld>
    <p:spTree>
      <p:nvGrpSpPr>
        <p:cNvPr id="15" name=""/>
        <p:cNvGrpSpPr/>
        <p:nvPr/>
      </p:nvGrpSpPr>
      <p:grpSpPr>
        <a:xfrm rot="0">
          <a:off x="0" y="0"/>
          <a:ext cx="0" cy="0"/>
          <a:chOff x="0" y="0"/>
          <a:chExt cx="0" cy="0"/>
        </a:xfrm>
      </p:grpSpPr>
      <p:sp>
        <p:nvSpPr>
          <p:cNvPr id="1048585" name=""/>
          <p:cNvSpPr/>
          <p:nvPr>
            <p:ph type="title" sz="full" idx="0"/>
          </p:nvPr>
        </p:nvSpPr>
        <p:spPr>
          <a:xfrm rot="0">
            <a:off x="323850" y="333375"/>
            <a:ext cx="8540750" cy="1143000"/>
          </a:xfrm>
          <a:prstGeom prst="rect"/>
          <a:noFill/>
          <a:ln>
            <a:noFill/>
          </a:ln>
        </p:spPr>
        <p:txBody>
          <a:bodyPr anchor="t" bIns="45720" lIns="91440" rIns="91440" tIns="45720" vert="horz"/>
          <a:lstStyle>
            <a:lvl1pPr algn="ctr" eaLnBrk="1" fontAlgn="base" hangingPunct="1" indent="0" latinLnBrk="0" marL="0" rtl="0">
              <a:lnSpc>
                <a:spcPct val="100000"/>
              </a:lnSpc>
              <a:spcBef>
                <a:spcPct val="0"/>
              </a:spcBef>
              <a:spcAft>
                <a:spcPct val="0"/>
              </a:spcAft>
              <a:buFontTx/>
              <a:buNone/>
              <a:defRPr baseline="0" b="0" sz="4400" i="0" u="none">
                <a:solidFill>
                  <a:schemeClr val="lt2"/>
                </a:solidFill>
                <a:latin typeface="Arial" pitchFamily="0" charset="0"/>
                <a:ea typeface="宋体" pitchFamily="2" charset="-122"/>
                <a:sym typeface="Arial" pitchFamily="0" charset="0"/>
              </a:defRPr>
            </a:lvl1pPr>
          </a:lstStyle>
          <a:p>
            <a:pPr lvl="0"/>
            <a:r>
              <a:rPr altLang="en-US" b="1" sz="3200" lang="zh-CN">
                <a:solidFill>
                  <a:srgbClr val="FF9966"/>
                </a:solidFill>
              </a:rPr>
              <a:t>一、考前出现的心理现象</a:t>
            </a:r>
            <a:r>
              <a:rPr altLang="en-US" b="1" sz="3200" lang="zh-CN">
                <a:solidFill>
                  <a:srgbClr val="FF9966"/>
                </a:solidFill>
              </a:rPr>
              <a:t>---------“</a:t>
            </a:r>
            <a:r>
              <a:rPr altLang="en-US" b="1" sz="3200" lang="zh-CN">
                <a:solidFill>
                  <a:srgbClr val="FF9966"/>
                </a:solidFill>
              </a:rPr>
              <a:t>考试焦虑”</a:t>
            </a:r>
            <a:r>
              <a:rPr altLang="en-US" b="1" sz="3200" lang="zh-CN"/>
              <a:t> </a:t>
            </a:r>
          </a:p>
        </p:txBody>
      </p:sp>
      <p:sp>
        <p:nvSpPr>
          <p:cNvPr id="1048586" name=""/>
          <p:cNvSpPr/>
          <p:nvPr>
            <p:ph type="body" sz="full" idx="1"/>
          </p:nvPr>
        </p:nvSpPr>
        <p:spPr>
          <a:xfrm rot="0">
            <a:off x="457200" y="1196975"/>
            <a:ext cx="8229600" cy="4933950"/>
          </a:xfrm>
          <a:prstGeom prst="rect"/>
          <a:noFill/>
          <a:ln>
            <a:noFill/>
          </a:ln>
        </p:spPr>
        <p:txBody>
          <a:bodyPr anchor="t" bIns="45720" lIns="91440" rIns="91440" tIns="45720" vert="horz"/>
          <a:lst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a:lstStyle>
          <a:p>
            <a:pPr lvl="0"/>
            <a:r>
              <a:rPr altLang="en-US" b="1" lang="zh-CN">
                <a:solidFill>
                  <a:srgbClr val="33CC33"/>
                </a:solidFill>
              </a:rPr>
              <a:t>对考试产生害怕、忧虑、不安等情绪；</a:t>
            </a:r>
          </a:p>
          <a:p>
            <a:pPr lvl="0"/>
            <a:r>
              <a:rPr altLang="en-US" b="1" lang="zh-CN">
                <a:solidFill>
                  <a:srgbClr val="33CC33"/>
                </a:solidFill>
              </a:rPr>
              <a:t>对考试结果缺乏信心；</a:t>
            </a:r>
          </a:p>
          <a:p>
            <a:pPr lvl="0"/>
            <a:r>
              <a:rPr altLang="en-US" b="1" lang="zh-CN">
                <a:solidFill>
                  <a:srgbClr val="33CC33"/>
                </a:solidFill>
              </a:rPr>
              <a:t>对考试产生严重的恐惧感，精神处于高度紧张状态；</a:t>
            </a:r>
          </a:p>
          <a:p>
            <a:pPr lvl="0"/>
            <a:r>
              <a:rPr altLang="en-US" b="1" lang="zh-CN">
                <a:solidFill>
                  <a:srgbClr val="33CC33"/>
                </a:solidFill>
              </a:rPr>
              <a:t>有时还伴有头痛、失眠、食欲不振、脾气暴躁、焦躁不安；</a:t>
            </a:r>
          </a:p>
          <a:p>
            <a:pPr lvl="0"/>
            <a:r>
              <a:rPr altLang="en-US" b="1" lang="zh-CN">
                <a:solidFill>
                  <a:srgbClr val="33CC33"/>
                </a:solidFill>
              </a:rPr>
              <a:t>注意力不集中；</a:t>
            </a:r>
          </a:p>
          <a:p>
            <a:pPr lvl="0"/>
            <a:r>
              <a:rPr altLang="en-US" b="1" lang="zh-CN">
                <a:solidFill>
                  <a:srgbClr val="33CC33"/>
                </a:solidFill>
              </a:rPr>
              <a:t>头脑发木等反应。</a:t>
            </a:r>
          </a:p>
        </p:txBody>
      </p:sp>
    </p:spTree>
  </p:cSld>
  <p:clrMapOvr>
    <a:masterClrMapping/>
  </p:clrMapOvr>
  <p:transition spd="fast" advClick="1"/>
  <p:timing/>
</p:sld>
</file>

<file path=ppt/slides/slide3.xml><?xml version="1.0" encoding="utf-8"?>
<p:sld xmlns:a="http://schemas.openxmlformats.org/drawingml/2006/main" xmlns:r="http://schemas.openxmlformats.org/officeDocument/2006/relationships" xmlns:p="http://schemas.openxmlformats.org/presentationml/2006/main" show="1" showMasterSp="0">
  <p:cSld>
    <p:spTree>
      <p:nvGrpSpPr>
        <p:cNvPr id="16" name=""/>
        <p:cNvGrpSpPr/>
        <p:nvPr/>
      </p:nvGrpSpPr>
      <p:grpSpPr>
        <a:xfrm rot="0">
          <a:off x="0" y="0"/>
          <a:ext cx="0" cy="0"/>
          <a:chOff x="0" y="0"/>
          <a:chExt cx="0" cy="0"/>
        </a:xfrm>
      </p:grpSpPr>
      <p:sp>
        <p:nvSpPr>
          <p:cNvPr id="1048587" name=""/>
          <p:cNvSpPr/>
          <p:nvPr>
            <p:ph type="title" sz="full" idx="0"/>
          </p:nvPr>
        </p:nvSpPr>
        <p:spPr>
          <a:xfrm rot="0">
            <a:off x="301625" y="609600"/>
            <a:ext cx="8540750" cy="1143000"/>
          </a:xfrm>
          <a:prstGeom prst="rect"/>
          <a:noFill/>
          <a:ln>
            <a:noFill/>
          </a:ln>
        </p:spPr>
        <p:txBody>
          <a:bodyPr anchor="t" bIns="45720" lIns="91440" rIns="91440" tIns="45720" vert="horz"/>
          <a:lstStyle>
            <a:lvl1pPr algn="ctr" eaLnBrk="1" fontAlgn="base" hangingPunct="1" indent="0" latinLnBrk="0" marL="0" rtl="0">
              <a:lnSpc>
                <a:spcPct val="100000"/>
              </a:lnSpc>
              <a:spcBef>
                <a:spcPct val="0"/>
              </a:spcBef>
              <a:spcAft>
                <a:spcPct val="0"/>
              </a:spcAft>
              <a:buFontTx/>
              <a:buNone/>
              <a:defRPr baseline="0" b="0" sz="4400" i="0" u="none">
                <a:solidFill>
                  <a:schemeClr val="lt2"/>
                </a:solidFill>
                <a:latin typeface="Arial" pitchFamily="0" charset="0"/>
                <a:ea typeface="宋体" pitchFamily="2" charset="-122"/>
                <a:sym typeface="Arial" pitchFamily="0" charset="0"/>
              </a:defRPr>
            </a:lvl1pPr>
          </a:lstStyle>
          <a:p>
            <a:pPr lvl="0"/>
            <a:br>
              <a:rPr altLang="en-US" b="1" sz="4000" lang="zh-CN"/>
            </a:br>
            <a:r>
              <a:rPr altLang="en-US" b="1" sz="4000" lang="zh-CN">
                <a:solidFill>
                  <a:srgbClr val="FF9966"/>
                </a:solidFill>
              </a:rPr>
              <a:t>二、考前心理调整</a:t>
            </a:r>
            <a:br>
              <a:rPr altLang="en-US" sz="4000" lang="zh-CN">
                <a:solidFill>
                  <a:srgbClr val="FF9966"/>
                </a:solidFill>
              </a:rPr>
            </a:br>
            <a:endParaRPr altLang="en-US" sz="4000" lang="zh-CN">
              <a:solidFill>
                <a:srgbClr val="FF9966"/>
              </a:solidFill>
            </a:endParaRPr>
          </a:p>
        </p:txBody>
      </p:sp>
      <p:sp>
        <p:nvSpPr>
          <p:cNvPr id="1048588" name=""/>
          <p:cNvSpPr/>
          <p:nvPr>
            <p:ph type="body" sz="full" idx="1"/>
          </p:nvPr>
        </p:nvSpPr>
        <p:spPr>
          <a:xfrm rot="0">
            <a:off x="301625" y="1905000"/>
            <a:ext cx="8540750" cy="4194175"/>
          </a:xfrm>
          <a:prstGeom prst="rect"/>
          <a:noFill/>
          <a:ln>
            <a:noFill/>
          </a:ln>
        </p:spPr>
        <p:txBody>
          <a:bodyPr anchor="t" bIns="45720" lIns="91440" rIns="91440" tIns="45720" vert="horz"/>
          <a:lst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a:lstStyle>
          <a:p>
            <a:r>
              <a:rPr altLang="en-US" lang="zh-CN"/>
              <a:t>1</a:t>
            </a:r>
            <a:r>
              <a:rPr altLang="en-US" lang="zh-CN"/>
              <a:t>、拟定考前最后几天的学习、生活清单，克服浮躁。</a:t>
            </a:r>
          </a:p>
          <a:p>
            <a:r>
              <a:rPr altLang="en-US" lang="zh-CN"/>
              <a:t> </a:t>
            </a:r>
            <a:r>
              <a:rPr altLang="en-US" lang="zh-CN"/>
              <a:t>2</a:t>
            </a:r>
            <a:r>
              <a:rPr altLang="en-US" lang="zh-CN"/>
              <a:t>、适当给自己一点自由 ，创造好心情。</a:t>
            </a:r>
          </a:p>
          <a:p>
            <a:r>
              <a:rPr altLang="en-US" lang="zh-CN"/>
              <a:t>3</a:t>
            </a:r>
            <a:r>
              <a:rPr altLang="en-US" lang="zh-CN"/>
              <a:t>、积极的思维与自我谈话，树立信心。</a:t>
            </a:r>
          </a:p>
        </p:txBody>
      </p:sp>
    </p:spTree>
  </p:cSld>
  <p:clrMapOvr>
    <a:masterClrMapping/>
  </p:clrMapOvr>
  <p:transition spd="fast" advClick="1"/>
  <p:timing/>
</p:sld>
</file>

<file path=ppt/slides/slide4.xml><?xml version="1.0" encoding="utf-8"?>
<p:sld xmlns:a="http://schemas.openxmlformats.org/drawingml/2006/main" xmlns:r="http://schemas.openxmlformats.org/officeDocument/2006/relationships" xmlns:p="http://schemas.openxmlformats.org/presentationml/2006/main" show="1" showMasterSp="0">
  <p:cSld>
    <p:spTree>
      <p:nvGrpSpPr>
        <p:cNvPr id="17" name=""/>
        <p:cNvGrpSpPr/>
        <p:nvPr/>
      </p:nvGrpSpPr>
      <p:grpSpPr>
        <a:xfrm rot="0">
          <a:off x="0" y="0"/>
          <a:ext cx="0" cy="0"/>
          <a:chOff x="0" y="0"/>
          <a:chExt cx="0" cy="0"/>
        </a:xfrm>
      </p:grpSpPr>
      <p:sp>
        <p:nvSpPr>
          <p:cNvPr id="1048589" name=""/>
          <p:cNvSpPr/>
          <p:nvPr>
            <p:ph type="body" sz="full" idx="4294967295"/>
          </p:nvPr>
        </p:nvSpPr>
        <p:spPr>
          <a:xfrm rot="0">
            <a:off x="636587" y="1196975"/>
            <a:ext cx="8507412" cy="5068887"/>
          </a:xfrm>
          <a:prstGeom prst="rect"/>
          <a:noFill/>
          <a:ln>
            <a:noFill/>
          </a:ln>
        </p:spPr>
        <p:txBody>
          <a:bodyPr anchor="t" bIns="45720" lIns="91440" rIns="91440" tIns="45720" vert="horz"/>
          <a:lst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a:lstStyle>
          <a:p>
            <a:pPr lvl="0">
              <a:lnSpc>
                <a:spcPct val="80000"/>
              </a:lnSpc>
            </a:pPr>
            <a:r>
              <a:rPr altLang="en-US" b="1" sz="2800" lang="zh-CN">
                <a:solidFill>
                  <a:srgbClr val="33CC33"/>
                </a:solidFill>
              </a:rPr>
              <a:t>想到离考试的时间仅剩下最后三天了，要想在这仅剩的三天里欲通过什么方式来创造伟大的奇迹肯定是不行的了，要考虑的是如何减少考试少失分的方法。比如：审题时一定要小心，可以在自己的试题卷上拿着铅笔对题目轻轻划过去（现在的考试，答题卷和试题卷是分开的），找出关键词更不要漏掉关键词；在对题目进行回答的时候，必须要与知识的出处相吻合，少一些主观的妄断；考试时因为考试的时间现在都很充足，那么，我们在做题的时候完全可以抱着“总是找最简单的下手”的态度来对待题目，千万不要为那种“食之无肉  去之有味”的题澳费心机，否则，这会把其它会做的题也给搭进去了，此时，必须要懂得放弃，放弃的目的就是为了能拥有更多的 。</a:t>
            </a:r>
          </a:p>
        </p:txBody>
      </p:sp>
    </p:spTree>
  </p:cSld>
  <p:clrMapOvr>
    <a:masterClrMapping/>
  </p:clrMapOvr>
  <p:transition spd="fast" advClick="1"/>
  <p:timing/>
</p:sld>
</file>

<file path=ppt/slides/slide5.xml><?xml version="1.0" encoding="utf-8"?>
<p:sld xmlns:a="http://schemas.openxmlformats.org/drawingml/2006/main" xmlns:r="http://schemas.openxmlformats.org/officeDocument/2006/relationships" xmlns:p="http://schemas.openxmlformats.org/presentationml/2006/main" show="1" showMasterSp="0">
  <p:cSld>
    <p:spTree>
      <p:nvGrpSpPr>
        <p:cNvPr id="24" name=""/>
        <p:cNvGrpSpPr/>
        <p:nvPr/>
      </p:nvGrpSpPr>
      <p:grpSpPr>
        <a:xfrm rot="0">
          <a:off x="0" y="0"/>
          <a:ext cx="0" cy="0"/>
          <a:chOff x="0" y="0"/>
          <a:chExt cx="0" cy="0"/>
        </a:xfrm>
      </p:grpSpPr>
      <p:sp>
        <p:nvSpPr>
          <p:cNvPr id="1048590" name=""/>
          <p:cNvSpPr/>
          <p:nvPr>
            <p:ph type="title" sz="full" idx="0"/>
          </p:nvPr>
        </p:nvSpPr>
        <p:spPr>
          <a:xfrm rot="0">
            <a:off x="301625" y="609600"/>
            <a:ext cx="8540750" cy="1143000"/>
          </a:xfrm>
          <a:prstGeom prst="rect"/>
          <a:noFill/>
          <a:ln>
            <a:noFill/>
          </a:ln>
        </p:spPr>
        <p:txBody>
          <a:bodyPr anchor="t" bIns="45720" lIns="91440" rIns="91440" tIns="45720" vert="horz"/>
          <a:lstStyle>
            <a:lvl1pPr algn="ctr" eaLnBrk="1" fontAlgn="base" hangingPunct="1" indent="0" latinLnBrk="0" marL="0" rtl="0">
              <a:lnSpc>
                <a:spcPct val="100000"/>
              </a:lnSpc>
              <a:spcBef>
                <a:spcPct val="0"/>
              </a:spcBef>
              <a:spcAft>
                <a:spcPct val="0"/>
              </a:spcAft>
              <a:buFontTx/>
              <a:buNone/>
              <a:defRPr baseline="0" b="0" sz="4400" i="0" u="none">
                <a:solidFill>
                  <a:schemeClr val="lt2"/>
                </a:solidFill>
                <a:latin typeface="Arial" pitchFamily="0" charset="0"/>
                <a:ea typeface="宋体" pitchFamily="2" charset="-122"/>
                <a:sym typeface="Arial" pitchFamily="0" charset="0"/>
              </a:defRPr>
            </a:lvl1pPr>
          </a:lstStyle>
          <a:p>
            <a:pPr lvl="0"/>
            <a:r>
              <a:rPr altLang="en-US" lang="zh-CN">
                <a:solidFill>
                  <a:srgbClr val="FF9966"/>
                </a:solidFill>
              </a:rPr>
              <a:t>三、应试技巧</a:t>
            </a:r>
            <a:r>
              <a:rPr altLang="en-US" lang="zh-CN"/>
              <a:t> </a:t>
            </a:r>
          </a:p>
        </p:txBody>
      </p:sp>
      <p:sp>
        <p:nvSpPr>
          <p:cNvPr id="1048591" name=""/>
          <p:cNvSpPr/>
          <p:nvPr>
            <p:ph type="body" sz="full" idx="1"/>
          </p:nvPr>
        </p:nvSpPr>
        <p:spPr>
          <a:xfrm rot="0">
            <a:off x="301625" y="1905000"/>
            <a:ext cx="8540750" cy="4194175"/>
          </a:xfrm>
          <a:prstGeom prst="rect"/>
          <a:noFill/>
          <a:ln>
            <a:noFill/>
          </a:ln>
        </p:spPr>
        <p:txBody>
          <a:bodyPr anchor="t" bIns="45720" lIns="91440" rIns="91440" tIns="45720" vert="horz"/>
          <a:lst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a:lstStyle>
          <a:p>
            <a:pPr lvl="0"/>
            <a:r>
              <a:rPr altLang="en-US" lang="zh-CN">
                <a:solidFill>
                  <a:srgbClr val="33CC33"/>
                </a:solidFill>
              </a:rPr>
              <a:t>心理准备</a:t>
            </a:r>
          </a:p>
          <a:p>
            <a:pPr lvl="0"/>
            <a:r>
              <a:rPr altLang="en-US" lang="zh-CN">
                <a:solidFill>
                  <a:srgbClr val="33CC33"/>
                </a:solidFill>
              </a:rPr>
              <a:t>（</a:t>
            </a:r>
            <a:r>
              <a:rPr altLang="en-US" lang="zh-CN">
                <a:solidFill>
                  <a:srgbClr val="33CC33"/>
                </a:solidFill>
              </a:rPr>
              <a:t>1</a:t>
            </a:r>
            <a:r>
              <a:rPr altLang="en-US" lang="zh-CN">
                <a:solidFill>
                  <a:srgbClr val="33CC33"/>
                </a:solidFill>
              </a:rPr>
              <a:t>）把重要的事项写在本子上 </a:t>
            </a:r>
          </a:p>
          <a:p>
            <a:pPr lvl="0"/>
            <a:r>
              <a:rPr altLang="en-US" lang="zh-CN">
                <a:solidFill>
                  <a:srgbClr val="33CC33"/>
                </a:solidFill>
              </a:rPr>
              <a:t>（</a:t>
            </a:r>
            <a:r>
              <a:rPr altLang="en-US" lang="zh-CN">
                <a:solidFill>
                  <a:srgbClr val="33CC33"/>
                </a:solidFill>
              </a:rPr>
              <a:t>2</a:t>
            </a:r>
            <a:r>
              <a:rPr altLang="en-US" lang="zh-CN">
                <a:solidFill>
                  <a:srgbClr val="33CC33"/>
                </a:solidFill>
              </a:rPr>
              <a:t>）考的那天穿上自己最喜欢的鞋子，用自己最喜欢用的笔等等</a:t>
            </a:r>
          </a:p>
          <a:p>
            <a:pPr lvl="0"/>
            <a:r>
              <a:rPr altLang="en-US" lang="zh-CN">
                <a:solidFill>
                  <a:srgbClr val="33CC33"/>
                </a:solidFill>
              </a:rPr>
              <a:t>（</a:t>
            </a:r>
            <a:r>
              <a:rPr altLang="en-US" lang="zh-CN">
                <a:solidFill>
                  <a:srgbClr val="33CC33"/>
                </a:solidFill>
              </a:rPr>
              <a:t>3</a:t>
            </a:r>
            <a:r>
              <a:rPr altLang="en-US" lang="zh-CN">
                <a:solidFill>
                  <a:srgbClr val="33CC33"/>
                </a:solidFill>
              </a:rPr>
              <a:t>）带着被爱的感觉进考场</a:t>
            </a:r>
            <a:r>
              <a:rPr altLang="en-US" lang="zh-CN"/>
              <a:t> </a:t>
            </a:r>
          </a:p>
        </p:txBody>
      </p:sp>
    </p:spTree>
  </p:cSld>
  <p:clrMapOvr>
    <a:masterClrMapping/>
  </p:clrMapOvr>
  <p:transition spd="fast" advClick="1"/>
  <p:timing/>
</p:sld>
</file>

<file path=ppt/slides/slide6.xml><?xml version="1.0" encoding="utf-8"?>
<p:sld xmlns:a="http://schemas.openxmlformats.org/drawingml/2006/main" xmlns:r="http://schemas.openxmlformats.org/officeDocument/2006/relationships" xmlns:p="http://schemas.openxmlformats.org/presentationml/2006/main" show="1" showMasterSp="0">
  <p:cSld>
    <p:spTree>
      <p:nvGrpSpPr>
        <p:cNvPr id="25" name=""/>
        <p:cNvGrpSpPr/>
        <p:nvPr/>
      </p:nvGrpSpPr>
      <p:grpSpPr>
        <a:xfrm rot="0">
          <a:off x="0" y="0"/>
          <a:ext cx="0" cy="0"/>
          <a:chOff x="0" y="0"/>
          <a:chExt cx="0" cy="0"/>
        </a:xfrm>
      </p:grpSpPr>
      <p:sp>
        <p:nvSpPr>
          <p:cNvPr id="1048592" name=""/>
          <p:cNvSpPr/>
          <p:nvPr>
            <p:ph type="title" sz="full" idx="0"/>
          </p:nvPr>
        </p:nvSpPr>
        <p:spPr>
          <a:xfrm rot="0">
            <a:off x="301625" y="609600"/>
            <a:ext cx="8540750" cy="1143000"/>
          </a:xfrm>
          <a:prstGeom prst="rect"/>
          <a:noFill/>
          <a:ln>
            <a:noFill/>
          </a:ln>
        </p:spPr>
        <p:txBody>
          <a:bodyPr anchor="t" bIns="45720" lIns="91440" rIns="91440" tIns="45720" vert="horz"/>
          <a:lstStyle>
            <a:lvl1pPr algn="ctr" eaLnBrk="1" fontAlgn="base" hangingPunct="1" indent="0" latinLnBrk="0" marL="0" rtl="0">
              <a:lnSpc>
                <a:spcPct val="100000"/>
              </a:lnSpc>
              <a:spcBef>
                <a:spcPct val="0"/>
              </a:spcBef>
              <a:spcAft>
                <a:spcPct val="0"/>
              </a:spcAft>
              <a:buFontTx/>
              <a:buNone/>
              <a:defRPr baseline="0" b="0" sz="4400" i="0" u="none">
                <a:solidFill>
                  <a:schemeClr val="lt2"/>
                </a:solidFill>
                <a:latin typeface="Arial" pitchFamily="0" charset="0"/>
                <a:ea typeface="宋体" pitchFamily="2" charset="-122"/>
                <a:sym typeface="Arial" pitchFamily="0" charset="0"/>
              </a:defRPr>
            </a:lvl1pPr>
          </a:lstStyle>
          <a:p>
            <a:pPr lvl="0"/>
            <a:r>
              <a:rPr altLang="en-US" lang="zh-CN">
                <a:solidFill>
                  <a:srgbClr val="FF9966"/>
                </a:solidFill>
              </a:rPr>
              <a:t>心理调节</a:t>
            </a:r>
            <a:r>
              <a:rPr altLang="en-US" lang="zh-CN"/>
              <a:t> </a:t>
            </a:r>
          </a:p>
        </p:txBody>
      </p:sp>
      <p:sp>
        <p:nvSpPr>
          <p:cNvPr id="1048593" name=""/>
          <p:cNvSpPr/>
          <p:nvPr>
            <p:ph type="body" sz="full" idx="1"/>
          </p:nvPr>
        </p:nvSpPr>
        <p:spPr>
          <a:xfrm rot="0">
            <a:off x="301625" y="1905000"/>
            <a:ext cx="8540750" cy="4194175"/>
          </a:xfrm>
          <a:prstGeom prst="rect"/>
          <a:noFill/>
          <a:ln>
            <a:noFill/>
          </a:ln>
        </p:spPr>
        <p:txBody>
          <a:bodyPr anchor="t" bIns="45720" lIns="91440" rIns="91440" tIns="45720" vert="horz"/>
          <a:lst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a:lstStyle>
          <a:p>
            <a:pPr lvl="0"/>
            <a:r>
              <a:rPr altLang="en-US" b="1" lang="zh-CN">
                <a:solidFill>
                  <a:srgbClr val="33CC33"/>
                </a:solidFill>
              </a:rPr>
              <a:t>（</a:t>
            </a:r>
            <a:r>
              <a:rPr altLang="en-US" b="1" lang="zh-CN">
                <a:solidFill>
                  <a:srgbClr val="33CC33"/>
                </a:solidFill>
              </a:rPr>
              <a:t>1</a:t>
            </a:r>
            <a:r>
              <a:rPr altLang="en-US" b="1" lang="zh-CN">
                <a:solidFill>
                  <a:srgbClr val="33CC33"/>
                </a:solidFill>
              </a:rPr>
              <a:t>）万一考砸一门，去找最好的朋友聊天</a:t>
            </a:r>
          </a:p>
          <a:p>
            <a:pPr lvl="0"/>
            <a:r>
              <a:rPr altLang="en-US" b="1" lang="zh-CN">
                <a:solidFill>
                  <a:srgbClr val="33CC33"/>
                </a:solidFill>
              </a:rPr>
              <a:t>（</a:t>
            </a:r>
            <a:r>
              <a:rPr altLang="en-US" b="1" lang="zh-CN">
                <a:solidFill>
                  <a:srgbClr val="33CC33"/>
                </a:solidFill>
              </a:rPr>
              <a:t>2</a:t>
            </a:r>
            <a:r>
              <a:rPr altLang="en-US" b="1" lang="zh-CN">
                <a:solidFill>
                  <a:srgbClr val="33CC33"/>
                </a:solidFill>
              </a:rPr>
              <a:t>）利用考场条件给自己积极暗示</a:t>
            </a:r>
          </a:p>
          <a:p>
            <a:pPr lvl="0"/>
            <a:r>
              <a:rPr altLang="en-US" b="1" lang="zh-CN">
                <a:solidFill>
                  <a:srgbClr val="33CC33"/>
                </a:solidFill>
              </a:rPr>
              <a:t>（</a:t>
            </a:r>
            <a:r>
              <a:rPr altLang="en-US" b="1" lang="zh-CN">
                <a:solidFill>
                  <a:srgbClr val="33CC33"/>
                </a:solidFill>
              </a:rPr>
              <a:t>3</a:t>
            </a:r>
            <a:r>
              <a:rPr altLang="en-US" b="1" lang="zh-CN">
                <a:solidFill>
                  <a:srgbClr val="33CC33"/>
                </a:solidFill>
              </a:rPr>
              <a:t>）看卷子前记得深呼吸</a:t>
            </a:r>
          </a:p>
          <a:p>
            <a:pPr lvl="0"/>
            <a:r>
              <a:rPr altLang="en-US" b="1" lang="zh-CN">
                <a:solidFill>
                  <a:srgbClr val="33CC33"/>
                </a:solidFill>
              </a:rPr>
              <a:t>（</a:t>
            </a:r>
            <a:r>
              <a:rPr altLang="en-US" b="1" lang="zh-CN">
                <a:solidFill>
                  <a:srgbClr val="33CC33"/>
                </a:solidFill>
              </a:rPr>
              <a:t>4</a:t>
            </a:r>
            <a:r>
              <a:rPr altLang="en-US" b="1" lang="zh-CN">
                <a:solidFill>
                  <a:srgbClr val="33CC33"/>
                </a:solidFill>
              </a:rPr>
              <a:t>）把题目当成是为自己量身定做的</a:t>
            </a:r>
          </a:p>
          <a:p>
            <a:pPr lvl="0"/>
            <a:r>
              <a:rPr altLang="en-US" b="1" lang="zh-CN">
                <a:solidFill>
                  <a:srgbClr val="33CC33"/>
                </a:solidFill>
              </a:rPr>
              <a:t>（</a:t>
            </a:r>
            <a:r>
              <a:rPr altLang="en-US" b="1" lang="zh-CN">
                <a:solidFill>
                  <a:srgbClr val="33CC33"/>
                </a:solidFill>
              </a:rPr>
              <a:t>5</a:t>
            </a:r>
            <a:r>
              <a:rPr altLang="en-US" b="1" lang="zh-CN">
                <a:solidFill>
                  <a:srgbClr val="33CC33"/>
                </a:solidFill>
              </a:rPr>
              <a:t>）考场中缓解压力的一个小窍门</a:t>
            </a:r>
          </a:p>
          <a:p>
            <a:pPr lvl="0"/>
            <a:r>
              <a:rPr altLang="en-US" b="1" lang="zh-CN">
                <a:solidFill>
                  <a:srgbClr val="33CC33"/>
                </a:solidFill>
              </a:rPr>
              <a:t>（</a:t>
            </a:r>
            <a:r>
              <a:rPr altLang="en-US" b="1" lang="zh-CN">
                <a:solidFill>
                  <a:srgbClr val="33CC33"/>
                </a:solidFill>
              </a:rPr>
              <a:t>6</a:t>
            </a:r>
            <a:r>
              <a:rPr altLang="en-US" b="1" lang="zh-CN">
                <a:solidFill>
                  <a:srgbClr val="33CC33"/>
                </a:solidFill>
              </a:rPr>
              <a:t>）考完一门不要讨论具体题目 </a:t>
            </a:r>
          </a:p>
        </p:txBody>
      </p:sp>
    </p:spTree>
  </p:cSld>
  <p:clrMapOvr>
    <a:masterClrMapping/>
  </p:clrMapOvr>
  <p:transition spd="fast" advClick="1"/>
  <p:timing/>
</p:sld>
</file>

<file path=ppt/slides/slide7.xml><?xml version="1.0" encoding="utf-8"?>
<p:sld xmlns:a="http://schemas.openxmlformats.org/drawingml/2006/main" xmlns:r="http://schemas.openxmlformats.org/officeDocument/2006/relationships" xmlns:p="http://schemas.openxmlformats.org/presentationml/2006/main" show="1" showMasterSp="0">
  <p:cSld>
    <p:spTree>
      <p:nvGrpSpPr>
        <p:cNvPr id="26" name=""/>
        <p:cNvGrpSpPr/>
        <p:nvPr/>
      </p:nvGrpSpPr>
      <p:grpSpPr>
        <a:xfrm rot="0">
          <a:off x="0" y="0"/>
          <a:ext cx="0" cy="0"/>
          <a:chOff x="0" y="0"/>
          <a:chExt cx="0" cy="0"/>
        </a:xfrm>
      </p:grpSpPr>
      <p:sp>
        <p:nvSpPr>
          <p:cNvPr id="1048594" name=""/>
          <p:cNvSpPr/>
          <p:nvPr>
            <p:ph type="title" sz="full" idx="0"/>
          </p:nvPr>
        </p:nvSpPr>
        <p:spPr>
          <a:xfrm rot="0">
            <a:off x="301625" y="609600"/>
            <a:ext cx="8540750" cy="1143000"/>
          </a:xfrm>
          <a:prstGeom prst="rect"/>
          <a:noFill/>
          <a:ln>
            <a:noFill/>
          </a:ln>
        </p:spPr>
        <p:txBody>
          <a:bodyPr anchor="t" bIns="45720" lIns="91440" rIns="91440" tIns="45720" vert="horz"/>
          <a:lstStyle>
            <a:lvl1pPr algn="ctr" eaLnBrk="1" fontAlgn="base" hangingPunct="1" indent="0" latinLnBrk="0" marL="0" rtl="0">
              <a:lnSpc>
                <a:spcPct val="100000"/>
              </a:lnSpc>
              <a:spcBef>
                <a:spcPct val="0"/>
              </a:spcBef>
              <a:spcAft>
                <a:spcPct val="0"/>
              </a:spcAft>
              <a:buFontTx/>
              <a:buNone/>
              <a:defRPr baseline="0" b="0" sz="4400" i="0" u="none">
                <a:solidFill>
                  <a:schemeClr val="lt2"/>
                </a:solidFill>
                <a:latin typeface="Arial" pitchFamily="0" charset="0"/>
                <a:ea typeface="宋体" pitchFamily="2" charset="-122"/>
                <a:sym typeface="Arial" pitchFamily="0" charset="0"/>
              </a:defRPr>
            </a:lvl1pPr>
          </a:lstStyle>
          <a:p>
            <a:pPr lvl="0"/>
            <a:r>
              <a:rPr altLang="en-US" lang="zh-CN">
                <a:solidFill>
                  <a:srgbClr val="FF9966"/>
                </a:solidFill>
              </a:rPr>
              <a:t>考风考纪</a:t>
            </a:r>
            <a:r>
              <a:rPr altLang="en-US" lang="en-US">
                <a:solidFill>
                  <a:srgbClr val="FF9966"/>
                </a:solidFill>
              </a:rPr>
              <a:t>诚信</a:t>
            </a:r>
            <a:r>
              <a:rPr altLang="en-US" lang="zh-CN">
                <a:solidFill>
                  <a:srgbClr val="FF9966"/>
                </a:solidFill>
              </a:rPr>
              <a:t>再教育</a:t>
            </a:r>
            <a:r>
              <a:rPr altLang="en-US" lang="zh-CN"/>
              <a:t> </a:t>
            </a:r>
            <a:endParaRPr altLang="en-US" lang="zh-CN"/>
          </a:p>
        </p:txBody>
      </p:sp>
      <p:sp>
        <p:nvSpPr>
          <p:cNvPr id="1048595" name=""/>
          <p:cNvSpPr/>
          <p:nvPr>
            <p:ph type="body" sz="full" idx="1"/>
          </p:nvPr>
        </p:nvSpPr>
        <p:spPr>
          <a:xfrm rot="0">
            <a:off x="301625" y="1905000"/>
            <a:ext cx="8540750" cy="4194175"/>
          </a:xfrm>
          <a:prstGeom prst="rect"/>
          <a:noFill/>
          <a:ln>
            <a:noFill/>
          </a:ln>
        </p:spPr>
        <p:txBody>
          <a:bodyPr anchor="t" bIns="45720" lIns="91440" rIns="91440" tIns="45720" vert="horz"/>
          <a:lst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a:lstStyle>
          <a:p>
            <a:pPr lvl="0"/>
            <a:r>
              <a:rPr altLang="en-US" b="1" lang="zh-CN">
                <a:solidFill>
                  <a:srgbClr val="33CC33"/>
                </a:solidFill>
              </a:rPr>
              <a:t>虽然，学生考试的次数这不是头一次，平时在各种检测的活动里也都在强调着这些方面的要求，但不能保证到时每位学生都能做到百分百自律，所以，大家要意识到：考试过程的不良行为不单指向个人，也是代表着整个集体。</a:t>
            </a:r>
          </a:p>
        </p:txBody>
      </p:sp>
    </p:spTree>
  </p:cSld>
  <p:clrMapOvr>
    <a:masterClrMapping/>
  </p:clrMapOvr>
  <p:transition spd="fast" advClick="1"/>
  <p:timing/>
</p:sld>
</file>

<file path=ppt/slides/slide8.xml><?xml version="1.0" encoding="utf-8"?>
<p:sld xmlns:a="http://schemas.openxmlformats.org/drawingml/2006/main" xmlns:r="http://schemas.openxmlformats.org/officeDocument/2006/relationships" xmlns:p="http://schemas.openxmlformats.org/presentationml/2006/main" show="1" showMasterSp="0">
  <p:cSld>
    <p:spTree>
      <p:nvGrpSpPr>
        <p:cNvPr id="27" name=""/>
        <p:cNvGrpSpPr/>
        <p:nvPr/>
      </p:nvGrpSpPr>
      <p:grpSpPr>
        <a:xfrm rot="0">
          <a:off x="0" y="0"/>
          <a:ext cx="0" cy="0"/>
          <a:chOff x="0" y="0"/>
          <a:chExt cx="0" cy="0"/>
        </a:xfrm>
      </p:grpSpPr>
      <p:sp>
        <p:nvSpPr>
          <p:cNvPr id="1048596" name=""/>
          <p:cNvSpPr/>
          <p:nvPr>
            <p:ph type="title" sz="full" idx="0"/>
          </p:nvPr>
        </p:nvSpPr>
        <p:spPr>
          <a:xfrm rot="0">
            <a:off x="301625" y="609600"/>
            <a:ext cx="8540750" cy="1143000"/>
          </a:xfrm>
          <a:prstGeom prst="rect"/>
          <a:noFill/>
          <a:ln>
            <a:noFill/>
          </a:ln>
        </p:spPr>
        <p:txBody>
          <a:bodyPr anchor="t" bIns="45720" lIns="91440" rIns="91440" tIns="45720" vert="horz"/>
          <a:lstStyle>
            <a:lvl1pPr algn="ctr" eaLnBrk="1" fontAlgn="base" hangingPunct="1" indent="0" latinLnBrk="0" marL="0" rtl="0">
              <a:lnSpc>
                <a:spcPct val="100000"/>
              </a:lnSpc>
              <a:spcBef>
                <a:spcPct val="0"/>
              </a:spcBef>
              <a:spcAft>
                <a:spcPct val="0"/>
              </a:spcAft>
              <a:buFontTx/>
              <a:buNone/>
              <a:defRPr baseline="0" b="0" sz="4400" i="0" u="none">
                <a:solidFill>
                  <a:schemeClr val="lt2"/>
                </a:solidFill>
                <a:latin typeface="Arial" pitchFamily="0" charset="0"/>
                <a:ea typeface="宋体" pitchFamily="2" charset="-122"/>
                <a:sym typeface="Arial" pitchFamily="0" charset="0"/>
              </a:defRPr>
            </a:lvl1pPr>
          </a:lstStyle>
          <a:p>
            <a:pPr lvl="0"/>
            <a:r>
              <a:rPr altLang="en-US" lang="zh-CN">
                <a:solidFill>
                  <a:srgbClr val="FF9966"/>
                </a:solidFill>
              </a:rPr>
              <a:t>考试注意事项</a:t>
            </a:r>
          </a:p>
        </p:txBody>
      </p:sp>
      <p:sp>
        <p:nvSpPr>
          <p:cNvPr id="1048597" name=""/>
          <p:cNvSpPr/>
          <p:nvPr>
            <p:ph type="body" sz="full" idx="1"/>
          </p:nvPr>
        </p:nvSpPr>
        <p:spPr>
          <a:xfrm rot="0">
            <a:off x="301625" y="1905000"/>
            <a:ext cx="8540750" cy="4194175"/>
          </a:xfrm>
          <a:prstGeom prst="rect"/>
          <a:noFill/>
          <a:ln>
            <a:noFill/>
          </a:ln>
        </p:spPr>
        <p:txBody>
          <a:bodyPr anchor="t" bIns="45720" lIns="91440" rIns="91440" tIns="45720" vert="horz"/>
          <a:lst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a:lstStyle>
          <a:p>
            <a:pPr lvl="0"/>
            <a:r>
              <a:rPr altLang="en-US" b="1" lang="zh-CN">
                <a:solidFill>
                  <a:srgbClr val="33CC33"/>
                </a:solidFill>
              </a:rPr>
              <a:t>一，考号的填写与填涂</a:t>
            </a:r>
          </a:p>
          <a:p>
            <a:pPr lvl="0"/>
            <a:r>
              <a:rPr altLang="en-US" b="1" lang="zh-CN">
                <a:solidFill>
                  <a:srgbClr val="33CC33"/>
                </a:solidFill>
              </a:rPr>
              <a:t>二，客观题的填涂</a:t>
            </a:r>
          </a:p>
          <a:p>
            <a:pPr lvl="0"/>
            <a:r>
              <a:rPr altLang="en-US" b="1" lang="zh-CN">
                <a:solidFill>
                  <a:srgbClr val="33CC33"/>
                </a:solidFill>
              </a:rPr>
              <a:t>三，主观题答卷</a:t>
            </a:r>
          </a:p>
          <a:p>
            <a:pPr lvl="0"/>
            <a:r>
              <a:rPr altLang="en-US" b="1" lang="zh-CN">
                <a:solidFill>
                  <a:srgbClr val="33CC33"/>
                </a:solidFill>
              </a:rPr>
              <a:t>四，答卷的回收</a:t>
            </a:r>
          </a:p>
          <a:p>
            <a:pPr lvl="0"/>
            <a:r>
              <a:rPr altLang="en-US" b="1" lang="zh-CN">
                <a:solidFill>
                  <a:srgbClr val="33CC33"/>
                </a:solidFill>
              </a:rPr>
              <a:t>五，其他注意事项</a:t>
            </a:r>
          </a:p>
        </p:txBody>
      </p:sp>
    </p:spTree>
  </p:cSld>
  <p:clrMapOvr>
    <a:masterClrMapping/>
  </p:clrMapOvr>
  <p:transition spd="fast" advClick="1"/>
  <p:timing/>
</p:sld>
</file>

<file path=ppt/slides/slide9.xml><?xml version="1.0" encoding="utf-8"?>
<p:sld xmlns:a="http://schemas.openxmlformats.org/drawingml/2006/main" xmlns:r="http://schemas.openxmlformats.org/officeDocument/2006/relationships" xmlns:p="http://schemas.openxmlformats.org/presentationml/2006/main" show="1" showMasterSp="0">
  <p:cSld>
    <p:spTree>
      <p:nvGrpSpPr>
        <p:cNvPr id="28" name=""/>
        <p:cNvGrpSpPr/>
        <p:nvPr/>
      </p:nvGrpSpPr>
      <p:grpSpPr>
        <a:xfrm rot="0">
          <a:off x="0" y="0"/>
          <a:ext cx="0" cy="0"/>
          <a:chOff x="0" y="0"/>
          <a:chExt cx="0" cy="0"/>
        </a:xfrm>
      </p:grpSpPr>
      <p:sp>
        <p:nvSpPr>
          <p:cNvPr id="1048598" name=""/>
          <p:cNvSpPr/>
          <p:nvPr>
            <p:ph type="title" sz="full" idx="0"/>
          </p:nvPr>
        </p:nvSpPr>
        <p:spPr>
          <a:xfrm rot="0">
            <a:off x="301625" y="609600"/>
            <a:ext cx="8540750" cy="1143000"/>
          </a:xfrm>
          <a:prstGeom prst="rect"/>
          <a:noFill/>
          <a:ln>
            <a:noFill/>
          </a:ln>
        </p:spPr>
        <p:txBody>
          <a:bodyPr anchor="t" bIns="45720" lIns="91440" rIns="91440" tIns="45720" vert="horz"/>
          <a:lstStyle>
            <a:lvl1pPr algn="ctr" eaLnBrk="1" fontAlgn="base" hangingPunct="1" indent="0" latinLnBrk="0" marL="0" rtl="0">
              <a:lnSpc>
                <a:spcPct val="100000"/>
              </a:lnSpc>
              <a:spcBef>
                <a:spcPct val="0"/>
              </a:spcBef>
              <a:spcAft>
                <a:spcPct val="0"/>
              </a:spcAft>
              <a:buFontTx/>
              <a:buNone/>
              <a:defRPr baseline="0" b="0" sz="4400" i="0" u="none">
                <a:solidFill>
                  <a:schemeClr val="lt2"/>
                </a:solidFill>
                <a:latin typeface="Arial" pitchFamily="0" charset="0"/>
                <a:ea typeface="宋体" pitchFamily="2" charset="-122"/>
                <a:sym typeface="Arial" pitchFamily="0" charset="0"/>
              </a:defRPr>
            </a:lvl1pPr>
          </a:lstStyle>
          <a:p>
            <a:pPr lvl="0"/>
            <a:r>
              <a:rPr altLang="en-US" lang="zh-CN">
                <a:solidFill>
                  <a:srgbClr val="FF9966"/>
                </a:solidFill>
              </a:rPr>
              <a:t>四、寄语</a:t>
            </a:r>
          </a:p>
        </p:txBody>
      </p:sp>
      <p:sp>
        <p:nvSpPr>
          <p:cNvPr id="1048599" name=""/>
          <p:cNvSpPr/>
          <p:nvPr>
            <p:ph type="body" sz="full" idx="1"/>
          </p:nvPr>
        </p:nvSpPr>
        <p:spPr>
          <a:xfrm rot="0">
            <a:off x="301625" y="1905000"/>
            <a:ext cx="8540750" cy="4194175"/>
          </a:xfrm>
          <a:prstGeom prst="rect"/>
          <a:noFill/>
          <a:ln>
            <a:noFill/>
          </a:ln>
        </p:spPr>
        <p:txBody>
          <a:bodyPr anchor="t" bIns="45720" lIns="91440" rIns="91440" tIns="45720" vert="horz"/>
          <a:lstStyle>
            <a:lvl1pPr algn="l" eaLnBrk="1" fontAlgn="base" hangingPunct="1" indent="-342900" latinLnBrk="0" marL="342900" rtl="0">
              <a:lnSpc>
                <a:spcPct val="100000"/>
              </a:lnSpc>
              <a:spcBef>
                <a:spcPct val="20000"/>
              </a:spcBef>
              <a:spcAft>
                <a:spcPct val="0"/>
              </a:spcAft>
              <a:buClr>
                <a:schemeClr val="hlink"/>
              </a:buClr>
              <a:buSzPct val="75000"/>
              <a:buFont typeface="Wingdings" pitchFamily="2" charset="2"/>
              <a:buChar char="v"/>
              <a:defRPr baseline="0" b="0" sz="3200" i="0" u="none">
                <a:solidFill>
                  <a:schemeClr val="dk1"/>
                </a:solidFill>
                <a:latin typeface="Arial" pitchFamily="0" charset="0"/>
                <a:ea typeface="宋体" pitchFamily="2" charset="-122"/>
                <a:sym typeface="Arial" pitchFamily="0" charset="0"/>
              </a:defRPr>
            </a:lvl1pPr>
            <a:lvl2pPr algn="l" eaLnBrk="1" fontAlgn="base" hangingPunct="1" indent="-285750" latinLnBrk="0" marL="742950" rtl="0">
              <a:lnSpc>
                <a:spcPct val="100000"/>
              </a:lnSpc>
              <a:spcBef>
                <a:spcPct val="20000"/>
              </a:spcBef>
              <a:spcAft>
                <a:spcPct val="0"/>
              </a:spcAft>
              <a:buClr>
                <a:schemeClr val="accent2"/>
              </a:buClr>
              <a:buSzPct val="85000"/>
              <a:buFont typeface="Wingdings" pitchFamily="2" charset="2"/>
              <a:buChar char=""/>
              <a:defRPr baseline="0" b="0" sz="2800" i="0" u="none">
                <a:solidFill>
                  <a:schemeClr val="dk1"/>
                </a:solidFill>
                <a:latin typeface="Arial" pitchFamily="0" charset="0"/>
                <a:ea typeface="宋体" pitchFamily="2" charset="-122"/>
                <a:sym typeface="Arial" pitchFamily="0" charset="0"/>
              </a:defRPr>
            </a:lvl2pPr>
            <a:lvl3pPr algn="l" eaLnBrk="1" fontAlgn="base" hangingPunct="1" indent="-228600" latinLnBrk="0" marL="1143000" rtl="0">
              <a:lnSpc>
                <a:spcPct val="100000"/>
              </a:lnSpc>
              <a:spcBef>
                <a:spcPct val="20000"/>
              </a:spcBef>
              <a:spcAft>
                <a:spcPct val="0"/>
              </a:spcAft>
              <a:buClr>
                <a:schemeClr val="hlink"/>
              </a:buClr>
              <a:buSzPct val="85000"/>
              <a:buFont typeface="Wingdings" pitchFamily="2" charset="2"/>
              <a:buChar char="v"/>
              <a:defRPr baseline="0" b="0" sz="2400" i="0" u="none">
                <a:solidFill>
                  <a:schemeClr val="dk1"/>
                </a:solidFill>
                <a:latin typeface="Arial" pitchFamily="0" charset="0"/>
                <a:ea typeface="宋体" pitchFamily="2" charset="-122"/>
                <a:sym typeface="Arial" pitchFamily="0" charset="0"/>
              </a:defRPr>
            </a:lvl3pPr>
            <a:lvl4pPr algn="l" eaLnBrk="1" fontAlgn="base" hangingPunct="1" indent="-228600" latinLnBrk="0" marL="1600200" rtl="0">
              <a:lnSpc>
                <a:spcPct val="100000"/>
              </a:lnSpc>
              <a:spcBef>
                <a:spcPct val="20000"/>
              </a:spcBef>
              <a:spcAft>
                <a:spcPct val="0"/>
              </a:spcAft>
              <a:buClr>
                <a:schemeClr val="accent2"/>
              </a:buClr>
              <a:buSzPct val="90000"/>
              <a:buFont typeface="Wingdings" pitchFamily="2" charset="2"/>
              <a:buChar char=""/>
              <a:defRPr baseline="0" b="0" sz="2000" i="0" u="none">
                <a:solidFill>
                  <a:schemeClr val="dk1"/>
                </a:solidFill>
                <a:latin typeface="Arial" pitchFamily="0" charset="0"/>
                <a:ea typeface="宋体" pitchFamily="2" charset="-122"/>
                <a:sym typeface="Arial" pitchFamily="0" charset="0"/>
              </a:defRPr>
            </a:lvl4pPr>
            <a:lvl5pPr algn="l" eaLnBrk="1" fontAlgn="base" hangingPunct="1" indent="-228600" latinLnBrk="0" marL="2057400" rtl="0">
              <a:lnSpc>
                <a:spcPct val="100000"/>
              </a:lnSpc>
              <a:spcBef>
                <a:spcPct val="20000"/>
              </a:spcBef>
              <a:spcAft>
                <a:spcPct val="0"/>
              </a:spcAft>
              <a:buClr>
                <a:schemeClr val="hlink"/>
              </a:buClr>
              <a:buSzPct val="85000"/>
              <a:buFont typeface="Wingdings" pitchFamily="2" charset="2"/>
              <a:buChar char="v"/>
              <a:defRPr baseline="0" b="0" sz="2000" i="0" u="none">
                <a:solidFill>
                  <a:schemeClr val="dk1"/>
                </a:solidFill>
                <a:latin typeface="Arial" pitchFamily="0" charset="0"/>
                <a:ea typeface="宋体" pitchFamily="2" charset="-122"/>
                <a:sym typeface="Arial" pitchFamily="0" charset="0"/>
              </a:defRPr>
            </a:lvl5pPr>
          </a:lstStyle>
          <a:p>
            <a:pPr lvl="0"/>
            <a:r>
              <a:rPr altLang="en-US" b="1" lang="zh-CN">
                <a:solidFill>
                  <a:srgbClr val="33CC33"/>
                </a:solidFill>
              </a:rPr>
              <a:t>顺风不张扬，逆风也要飞扬，</a:t>
            </a:r>
          </a:p>
          <a:p>
            <a:pPr lvl="0"/>
            <a:r>
              <a:rPr altLang="en-US" b="1" lang="zh-CN">
                <a:solidFill>
                  <a:srgbClr val="33CC33"/>
                </a:solidFill>
              </a:rPr>
              <a:t>相信自己，相信考试，相信将来的人生一定会很美好。</a:t>
            </a:r>
          </a:p>
          <a:p>
            <a:pPr lvl="0"/>
            <a:r>
              <a:rPr altLang="en-US" b="1" lang="zh-CN">
                <a:solidFill>
                  <a:srgbClr val="33CC33"/>
                </a:solidFill>
              </a:rPr>
              <a:t>天助自助者。</a:t>
            </a:r>
          </a:p>
          <a:p>
            <a:pPr lvl="0"/>
            <a:r>
              <a:rPr altLang="en-US" b="1" lang="zh-CN">
                <a:solidFill>
                  <a:srgbClr val="33CC33"/>
                </a:solidFill>
              </a:rPr>
              <a:t>最后，同学们，请抬高下颌，以显示我们的自信！ </a:t>
            </a:r>
          </a:p>
        </p:txBody>
      </p:sp>
    </p:spTree>
  </p:cSld>
  <p:clrMapOvr>
    <a:masterClrMapping/>
  </p:clrMapOvr>
  <p:transition spd="fast" advClick="1"/>
  <p:timing/>
</p:sld>
</file>

<file path=ppt/theme/theme1.xml><?xml version="1.0" encoding="utf-8"?>
<a:theme xmlns:a="http://schemas.openxmlformats.org/drawingml/2006/main" name="Office 主题">
  <a:themeElements>
    <a:clrScheme name="Default Color Scheme">
      <a:dk1>
        <a:srgbClr val="007A77"/>
      </a:dk1>
      <a:lt1>
        <a:srgbClr val="FFFFFF"/>
      </a:lt1>
      <a:dk2>
        <a:srgbClr val="C0C0C0"/>
      </a:dk2>
      <a:lt2>
        <a:srgbClr val="003399"/>
      </a:lt2>
      <a:accent1>
        <a:srgbClr val="EBF7FF"/>
      </a:accent1>
      <a:accent2>
        <a:srgbClr val="3366FF"/>
      </a:accent2>
      <a:accent3>
        <a:srgbClr val="FFFFFF"/>
      </a:accent3>
      <a:accent4>
        <a:srgbClr val="006866"/>
      </a:accent4>
      <a:accent5>
        <a:srgbClr val="F3FAFF"/>
      </a:accent5>
      <a:accent6>
        <a:srgbClr val="2D5BE5"/>
      </a:accent6>
      <a:hlink>
        <a:srgbClr val="DC5900"/>
      </a:hlink>
      <a:folHlink>
        <a:srgbClr val="7979A5"/>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007A77"/>
        </a:dk1>
        <a:lt1>
          <a:srgbClr val="FFFFFF"/>
        </a:lt1>
        <a:dk2>
          <a:srgbClr val="C0C0C0"/>
        </a:dk2>
        <a:lt2>
          <a:srgbClr val="003399"/>
        </a:lt2>
        <a:accent1>
          <a:srgbClr val="EBF7FF"/>
        </a:accent1>
        <a:accent2>
          <a:srgbClr val="3366FF"/>
        </a:accent2>
        <a:accent3>
          <a:srgbClr val="FFFFFF"/>
        </a:accent3>
        <a:accent4>
          <a:srgbClr val="006866"/>
        </a:accent4>
        <a:accent5>
          <a:srgbClr val="F3FAFF"/>
        </a:accent5>
        <a:accent6>
          <a:srgbClr val="2D5BE5"/>
        </a:accent6>
        <a:hlink>
          <a:srgbClr val="DC5900"/>
        </a:hlink>
        <a:folHlink>
          <a:srgbClr val="7979A5"/>
        </a:folHlink>
      </a:clrScheme>
    </a:extraClrScheme>
    <a:extraClrScheme>
      <a:clrScheme name="Default Color Scheme 2">
        <a:dk1>
          <a:srgbClr val="005FBE"/>
        </a:dk1>
        <a:lt1>
          <a:srgbClr val="FFFFDD"/>
        </a:lt1>
        <a:dk2>
          <a:srgbClr val="C0C0C0"/>
        </a:dk2>
        <a:lt2>
          <a:srgbClr val="2C5884"/>
        </a:lt2>
        <a:accent1>
          <a:srgbClr val="E9F7FF"/>
        </a:accent1>
        <a:accent2>
          <a:srgbClr val="F89400"/>
        </a:accent2>
        <a:accent3>
          <a:srgbClr val="FFFFEB"/>
        </a:accent3>
        <a:accent4>
          <a:srgbClr val="0051A3"/>
        </a:accent4>
        <a:accent5>
          <a:srgbClr val="F2FAFF"/>
        </a:accent5>
        <a:accent6>
          <a:srgbClr val="DE8400"/>
        </a:accent6>
        <a:hlink>
          <a:srgbClr val="B20048"/>
        </a:hlink>
        <a:folHlink>
          <a:srgbClr val="008080"/>
        </a:folHlink>
      </a:clrScheme>
    </a:extraClrScheme>
    <a:extraClrScheme>
      <a:clrScheme name="Default Color Scheme 3">
        <a:dk1>
          <a:srgbClr val="5D5D8B"/>
        </a:dk1>
        <a:lt1>
          <a:srgbClr val="DAEADE"/>
        </a:lt1>
        <a:dk2>
          <a:srgbClr val="C0C0C0"/>
        </a:dk2>
        <a:lt2>
          <a:srgbClr val="A25269"/>
        </a:lt2>
        <a:accent1>
          <a:srgbClr val="FFFFDD"/>
        </a:accent1>
        <a:accent2>
          <a:srgbClr val="3399FF"/>
        </a:accent2>
        <a:accent3>
          <a:srgbClr val="E9F2EB"/>
        </a:accent3>
        <a:accent4>
          <a:srgbClr val="4F4F77"/>
        </a:accent4>
        <a:accent5>
          <a:srgbClr val="FFFFEB"/>
        </a:accent5>
        <a:accent6>
          <a:srgbClr val="2D89E5"/>
        </a:accent6>
        <a:hlink>
          <a:srgbClr val="336699"/>
        </a:hlink>
        <a:folHlink>
          <a:srgbClr val="F08F00"/>
        </a:folHlink>
      </a:clrScheme>
    </a:extraClrScheme>
    <a:extraClrScheme>
      <a:clrScheme name="Default Color Scheme 4">
        <a:dk1>
          <a:srgbClr val="006666"/>
        </a:dk1>
        <a:lt1>
          <a:srgbClr val="CCECFF"/>
        </a:lt1>
        <a:dk2>
          <a:srgbClr val="C0C0C0"/>
        </a:dk2>
        <a:lt2>
          <a:srgbClr val="336699"/>
        </a:lt2>
        <a:accent1>
          <a:srgbClr val="FFFFCC"/>
        </a:accent1>
        <a:accent2>
          <a:srgbClr val="FF6600"/>
        </a:accent2>
        <a:accent3>
          <a:srgbClr val="E2F4FF"/>
        </a:accent3>
        <a:accent4>
          <a:srgbClr val="005757"/>
        </a:accent4>
        <a:accent5>
          <a:srgbClr val="FFFFE2"/>
        </a:accent5>
        <a:accent6>
          <a:srgbClr val="E55B00"/>
        </a:accent6>
        <a:hlink>
          <a:srgbClr val="0066FF"/>
        </a:hlink>
        <a:folHlink>
          <a:srgbClr val="BE547F"/>
        </a:folHlink>
      </a:clrScheme>
    </a:extraClrScheme>
    <a:extraClrScheme>
      <a:clrScheme name="Default Color Scheme 5">
        <a:dk1>
          <a:srgbClr val="0033CC"/>
        </a:dk1>
        <a:lt1>
          <a:srgbClr val="FFE9E9"/>
        </a:lt1>
        <a:dk2>
          <a:srgbClr val="C0C0C0"/>
        </a:dk2>
        <a:lt2>
          <a:srgbClr val="000000"/>
        </a:lt2>
        <a:accent1>
          <a:srgbClr val="D5E5DB"/>
        </a:accent1>
        <a:accent2>
          <a:srgbClr val="3366FF"/>
        </a:accent2>
        <a:accent3>
          <a:srgbClr val="FFF2F2"/>
        </a:accent3>
        <a:accent4>
          <a:srgbClr val="002AAF"/>
        </a:accent4>
        <a:accent5>
          <a:srgbClr val="E6EFEA"/>
        </a:accent5>
        <a:accent6>
          <a:srgbClr val="2D5BE5"/>
        </a:accent6>
        <a:hlink>
          <a:srgbClr val="FF9900"/>
        </a:hlink>
        <a:folHlink>
          <a:srgbClr val="008080"/>
        </a:folHlink>
      </a:clrScheme>
    </a:extraClrScheme>
    <a:extraClrScheme>
      <a:clrScheme name="Default Color Scheme 6">
        <a:dk1>
          <a:srgbClr val="336699"/>
        </a:dk1>
        <a:lt1>
          <a:srgbClr val="F4E9E0"/>
        </a:lt1>
        <a:dk2>
          <a:srgbClr val="C0C0C0"/>
        </a:dk2>
        <a:lt2>
          <a:srgbClr val="DC5900"/>
        </a:lt2>
        <a:accent1>
          <a:srgbClr val="E4E4E4"/>
        </a:accent1>
        <a:accent2>
          <a:srgbClr val="3399FF"/>
        </a:accent2>
        <a:accent3>
          <a:srgbClr val="F8F2ED"/>
        </a:accent3>
        <a:accent4>
          <a:srgbClr val="2A5783"/>
        </a:accent4>
        <a:accent5>
          <a:srgbClr val="EFEFEF"/>
        </a:accent5>
        <a:accent6>
          <a:srgbClr val="2D89E5"/>
        </a:accent6>
        <a:hlink>
          <a:srgbClr val="CC0066"/>
        </a:hlink>
        <a:folHlink>
          <a:srgbClr val="008080"/>
        </a:folHlink>
      </a:clrScheme>
    </a:extraClrScheme>
    <a:extraClrScheme>
      <a:clrScheme name="Default Color Scheme 7">
        <a:dk1>
          <a:srgbClr val="CC3300"/>
        </a:dk1>
        <a:lt1>
          <a:srgbClr val="E5E5FF"/>
        </a:lt1>
        <a:dk2>
          <a:srgbClr val="C0C0C0"/>
        </a:dk2>
        <a:lt2>
          <a:srgbClr val="565680"/>
        </a:lt2>
        <a:accent1>
          <a:srgbClr val="E6E4EC"/>
        </a:accent1>
        <a:accent2>
          <a:srgbClr val="0066CC"/>
        </a:accent2>
        <a:accent3>
          <a:srgbClr val="EFEFFF"/>
        </a:accent3>
        <a:accent4>
          <a:srgbClr val="AF2A00"/>
        </a:accent4>
        <a:accent5>
          <a:srgbClr val="F0EFF4"/>
        </a:accent5>
        <a:accent6>
          <a:srgbClr val="005BB7"/>
        </a:accent6>
        <a:hlink>
          <a:srgbClr val="008080"/>
        </a:hlink>
        <a:folHlink>
          <a:srgbClr val="7B7BA7"/>
        </a:folHlink>
      </a:clrScheme>
    </a:extraClrScheme>
    <a:extraClrScheme>
      <a:clrScheme name="Default Color Scheme 8">
        <a:dk1>
          <a:srgbClr val="000099"/>
        </a:dk1>
        <a:lt1>
          <a:srgbClr val="FFE2C5"/>
        </a:lt1>
        <a:dk2>
          <a:srgbClr val="C0C0C0"/>
        </a:dk2>
        <a:lt2>
          <a:srgbClr val="007D7A"/>
        </a:lt2>
        <a:accent1>
          <a:srgbClr val="EAEAEA"/>
        </a:accent1>
        <a:accent2>
          <a:srgbClr val="B26EB4"/>
        </a:accent2>
        <a:accent3>
          <a:srgbClr val="FFEEDE"/>
        </a:accent3>
        <a:accent4>
          <a:srgbClr val="000083"/>
        </a:accent4>
        <a:accent5>
          <a:srgbClr val="F2F2F2"/>
        </a:accent5>
        <a:accent6>
          <a:srgbClr val="9F62A1"/>
        </a:accent6>
        <a:hlink>
          <a:srgbClr val="CC3300"/>
        </a:hlink>
        <a:folHlink>
          <a:srgbClr val="0088E4"/>
        </a:folHlink>
      </a:clrScheme>
    </a:extraClrScheme>
  </a:extraClrSchemeLst>
</a:theme>
</file>

<file path=ppt/theme/theme2.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3.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Override1.xml><?xml version="1.0" encoding="utf-8"?>
<a:themeOverride xmlns:a="http://schemas.openxmlformats.org/drawingml/2006/main">
  <a:clrScheme name="">
    <a:dk1>
      <a:srgbClr val="007A77"/>
    </a:dk1>
    <a:lt1>
      <a:srgbClr val="FFFFFF"/>
    </a:lt1>
    <a:dk2>
      <a:srgbClr val="C0C0C0"/>
    </a:dk2>
    <a:lt2>
      <a:srgbClr val="003399"/>
    </a:lt2>
    <a:accent1>
      <a:srgbClr val="EBF7FF"/>
    </a:accent1>
    <a:accent2>
      <a:srgbClr val="3366FF"/>
    </a:accent2>
    <a:accent3>
      <a:srgbClr val="FFFFFF"/>
    </a:accent3>
    <a:accent4>
      <a:srgbClr val="006866"/>
    </a:accent4>
    <a:accent5>
      <a:srgbClr val="F3FAFF"/>
    </a:accent5>
    <a:accent6>
      <a:srgbClr val="2D5BE5"/>
    </a:accent6>
    <a:hlink>
      <a:srgbClr val="DC5900"/>
    </a:hlink>
    <a:folHlink>
      <a:srgbClr val="7979A5"/>
    </a:folHlink>
  </a:clrScheme>
</a:themeOverride>
</file>

<file path=docProps/app.xml><?xml version="1.0" encoding="utf-8"?>
<Properties xmlns="http://schemas.openxmlformats.org/officeDocument/2006/extended-properties">
  <ScaleCrop>0</ScaleCrop>
  <LinksUpToDate>0</LinksUpToDate>
</Properties>
</file>

<file path=docProps/core.xml><?xml version="1.0" encoding="utf-8"?>
<cp:coreProperties xmlns:cp="http://schemas.openxmlformats.org/package/2006/metadata/core-properties" xmlns:dc="http://purl.org/dc/elements/1.1/" xmlns:dcterms="http://purl.org/dc/terms/" xmlns:xsi="http://www.w3.org/2001/XMLSchema-instance">
  <dc:title>调整心理，轻松迎接期末考试</dc:title>
  <dc:creator>BAL-AL60</dc:creator>
  <cp:lastModifiedBy>User</cp:lastModifiedBy>
  <dcterms:created xsi:type="dcterms:W3CDTF">2008-01-15T23:59:54Z</dcterms:created>
  <dcterms:modified xsi:type="dcterms:W3CDTF">2024-12-24T16:24:22Z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11945442913b4f1db002f0020ee93edb</vt:lpwstr>
  </property>
</Properties>
</file>