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58" r:id="rId1"/>
    <p:sldMasterId id="2147483714" r:id="rId2"/>
    <p:sldMasterId id="2147483728" r:id="rId3"/>
  </p:sldMasterIdLst>
  <p:notesMasterIdLst>
    <p:notesMasterId r:id="rId37"/>
  </p:notesMasterIdLst>
  <p:handoutMasterIdLst>
    <p:handoutMasterId r:id="rId38"/>
  </p:handoutMasterIdLst>
  <p:sldIdLst>
    <p:sldId id="1942" r:id="rId4"/>
    <p:sldId id="1895" r:id="rId5"/>
    <p:sldId id="1964" r:id="rId6"/>
    <p:sldId id="1943" r:id="rId7"/>
    <p:sldId id="1659" r:id="rId8"/>
    <p:sldId id="1945" r:id="rId9"/>
    <p:sldId id="1870" r:id="rId10"/>
    <p:sldId id="1946" r:id="rId11"/>
    <p:sldId id="1848" r:id="rId12"/>
    <p:sldId id="1902" r:id="rId13"/>
    <p:sldId id="1903" r:id="rId14"/>
    <p:sldId id="1947" r:id="rId15"/>
    <p:sldId id="1817" r:id="rId16"/>
    <p:sldId id="1948" r:id="rId17"/>
    <p:sldId id="1950" r:id="rId18"/>
    <p:sldId id="1951" r:id="rId19"/>
    <p:sldId id="1952" r:id="rId20"/>
    <p:sldId id="1954" r:id="rId21"/>
    <p:sldId id="1932" r:id="rId22"/>
    <p:sldId id="1933" r:id="rId23"/>
    <p:sldId id="1955" r:id="rId24"/>
    <p:sldId id="1956" r:id="rId25"/>
    <p:sldId id="1941" r:id="rId26"/>
    <p:sldId id="1957" r:id="rId27"/>
    <p:sldId id="1913" r:id="rId28"/>
    <p:sldId id="1915" r:id="rId29"/>
    <p:sldId id="1958" r:id="rId30"/>
    <p:sldId id="1959" r:id="rId31"/>
    <p:sldId id="1961" r:id="rId32"/>
    <p:sldId id="1960" r:id="rId33"/>
    <p:sldId id="1962" r:id="rId34"/>
    <p:sldId id="1963" r:id="rId35"/>
    <p:sldId id="1965" r:id="rId36"/>
  </p:sldIdLst>
  <p:sldSz cx="9144000" cy="5143500" type="screen16x9"/>
  <p:notesSz cx="6858000" cy="9144000"/>
  <p:embeddedFontLst>
    <p:embeddedFont>
      <p:font typeface="微软雅黑" pitchFamily="34" charset="-122"/>
      <p:regular r:id="rId39"/>
      <p:bold r:id="rId40"/>
    </p:embeddedFont>
    <p:embeddedFont>
      <p:font typeface="Calibri" pitchFamily="34" charset="0"/>
      <p:regular r:id="rId41"/>
      <p:bold r:id="rId42"/>
      <p:italic r:id="rId43"/>
      <p:boldItalic r:id="rId44"/>
    </p:embeddedFont>
    <p:embeddedFont>
      <p:font typeface="楷体" pitchFamily="49" charset="-122"/>
      <p:regular r:id="rId45"/>
    </p:embeddedFont>
    <p:embeddedFont>
      <p:font typeface="黑体" pitchFamily="49" charset="-122"/>
      <p:regular r:id="rId46"/>
    </p:embeddedFont>
    <p:embeddedFont>
      <p:font typeface="汉语拼音" pitchFamily="34" charset="0"/>
      <p:regular r:id="rId47"/>
    </p:embeddedFont>
    <p:embeddedFont>
      <p:font typeface="Impact" pitchFamily="34" charset="0"/>
      <p:regular r:id="rId48"/>
    </p:embeddedFont>
  </p:embeddedFont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65">
          <p15:clr>
            <a:srgbClr val="A4A3A4"/>
          </p15:clr>
        </p15:guide>
        <p15:guide id="2" pos="22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ECFF"/>
    <a:srgbClr val="CCFFFF"/>
    <a:srgbClr val="CAFAFE"/>
    <a:srgbClr val="2060BE"/>
    <a:srgbClr val="0000FF"/>
    <a:srgbClr val="F9314E"/>
    <a:srgbClr val="33CCFF"/>
    <a:srgbClr val="FF66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8" autoAdjust="0"/>
    <p:restoredTop sz="89928" autoAdjust="0"/>
  </p:normalViewPr>
  <p:slideViewPr>
    <p:cSldViewPr>
      <p:cViewPr>
        <p:scale>
          <a:sx n="100" d="100"/>
          <a:sy n="100" d="100"/>
        </p:scale>
        <p:origin x="-396" y="-324"/>
      </p:cViewPr>
      <p:guideLst>
        <p:guide orient="horz" pos="1620"/>
        <p:guide pos="2880"/>
      </p:guideLst>
    </p:cSldViewPr>
  </p:slideViewPr>
  <p:outlineViewPr>
    <p:cViewPr>
      <p:scale>
        <a:sx n="33" d="100"/>
        <a:sy n="33" d="100"/>
      </p:scale>
      <p:origin x="0" y="1122"/>
    </p:cViewPr>
  </p:outlineViewPr>
  <p:notesTextViewPr>
    <p:cViewPr>
      <p:scale>
        <a:sx n="1" d="1"/>
        <a:sy n="1" d="1"/>
      </p:scale>
      <p:origin x="0" y="0"/>
    </p:cViewPr>
  </p:notesTextViewPr>
  <p:sorterViewPr>
    <p:cViewPr>
      <p:scale>
        <a:sx n="66" d="100"/>
        <a:sy n="66" d="100"/>
      </p:scale>
      <p:origin x="0" y="2814"/>
    </p:cViewPr>
  </p:sorterViewPr>
  <p:notesViewPr>
    <p:cSldViewPr>
      <p:cViewPr varScale="1">
        <p:scale>
          <a:sx n="68" d="100"/>
          <a:sy n="68" d="100"/>
        </p:scale>
        <p:origin x="-2856" y="-90"/>
      </p:cViewPr>
      <p:guideLst>
        <p:guide orient="horz" pos="2965"/>
        <p:guide pos="225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C8EF0-063C-4EC8-822D-D4BEE606CB45}" type="datetimeFigureOut">
              <a:rPr lang="zh-CN" altLang="en-US" smtClean="0"/>
              <a:t>2024/7/19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F7337-2D4C-4836-9F96-E27918AAD3E1}" type="slidenum">
              <a:rPr lang="zh-CN" altLang="en-US" smtClean="0"/>
              <a:t>‹#›</a:t>
            </a:fld>
            <a:endParaRPr lang="zh-CN" altLang="en-US"/>
          </a:p>
        </p:txBody>
      </p:sp>
    </p:spTree>
    <p:extLst>
      <p:ext uri="{BB962C8B-B14F-4D97-AF65-F5344CB8AC3E}">
        <p14:creationId xmlns:p14="http://schemas.microsoft.com/office/powerpoint/2010/main" val="217895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2E35E-6DB1-4671-AA13-E9173BD066DF}" type="datetimeFigureOut">
              <a:rPr lang="zh-CN" altLang="en-US" smtClean="0"/>
              <a:t>2024/7/19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CD010-A9A3-4117-BFBF-9C1583B3E142}" type="slidenum">
              <a:rPr lang="zh-CN" altLang="en-US" smtClean="0"/>
              <a:t>‹#›</a:t>
            </a:fld>
            <a:endParaRPr lang="zh-CN" altLang="en-US"/>
          </a:p>
        </p:txBody>
      </p:sp>
    </p:spTree>
    <p:extLst>
      <p:ext uri="{BB962C8B-B14F-4D97-AF65-F5344CB8AC3E}">
        <p14:creationId xmlns:p14="http://schemas.microsoft.com/office/powerpoint/2010/main" val="7020759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5514D-1C19-4227-9FDB-AE9C2557C608}" type="slidenum">
              <a:rPr lang="zh-CN" altLang="en-US" smtClean="0">
                <a:solidFill>
                  <a:prstClr val="black"/>
                </a:solidFill>
              </a:rPr>
              <a:pPr/>
              <a:t>2</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019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43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917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465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14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424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583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13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175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39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861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756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893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782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353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321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031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055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851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38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58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881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AAD8FEA-5069-2A48-9147-31B30625F8FD}"/>
              </a:ext>
            </a:extLst>
          </p:cNvPr>
          <p:cNvSpPr>
            <a:spLocks noGrp="1"/>
          </p:cNvSpPr>
          <p:nvPr>
            <p:ph type="title"/>
          </p:nvPr>
        </p:nvSpPr>
        <p:spPr>
          <a:xfrm>
            <a:off x="628650" y="273844"/>
            <a:ext cx="7886700" cy="994172"/>
          </a:xfrm>
          <a:prstGeom prst="rect">
            <a:avLst/>
          </a:prstGeom>
        </p:spPr>
        <p:txBody>
          <a:bodyPr/>
          <a:lstStyle/>
          <a:p>
            <a:r>
              <a:rPr kumimoji="1" lang="zh-CN" altLang="en-US"/>
              <a:t>单击此处编辑母版标题样式</a:t>
            </a:r>
          </a:p>
        </p:txBody>
      </p:sp>
      <p:sp>
        <p:nvSpPr>
          <p:cNvPr id="3" name="内容占位符 2">
            <a:extLst>
              <a:ext uri="{FF2B5EF4-FFF2-40B4-BE49-F238E27FC236}">
                <a16:creationId xmlns="" xmlns:a16="http://schemas.microsoft.com/office/drawing/2014/main" id="{B61ADF94-0AC3-E946-9B48-70F91E8B830C}"/>
              </a:ext>
            </a:extLst>
          </p:cNvPr>
          <p:cNvSpPr>
            <a:spLocks noGrp="1"/>
          </p:cNvSpPr>
          <p:nvPr>
            <p:ph idx="1"/>
          </p:nvPr>
        </p:nvSpPr>
        <p:spPr>
          <a:xfrm>
            <a:off x="628650" y="1369219"/>
            <a:ext cx="7886700" cy="3263504"/>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 xmlns:a16="http://schemas.microsoft.com/office/drawing/2014/main" id="{E4D366E3-F85D-AC47-8440-E4D56E7FD113}"/>
              </a:ext>
            </a:extLst>
          </p:cNvPr>
          <p:cNvSpPr>
            <a:spLocks noGrp="1"/>
          </p:cNvSpPr>
          <p:nvPr>
            <p:ph type="dt" sz="half" idx="10"/>
          </p:nvPr>
        </p:nvSpPr>
        <p:spPr>
          <a:xfrm>
            <a:off x="628650" y="4767263"/>
            <a:ext cx="2057400" cy="273844"/>
          </a:xfrm>
          <a:prstGeom prst="rect">
            <a:avLst/>
          </a:prstGeom>
        </p:spPr>
        <p:txBody>
          <a:bodyPr/>
          <a:lstStyle/>
          <a:p>
            <a:fld id="{19821049-8E43-8741-A454-01D6A2389D6C}" type="datetimeFigureOut">
              <a:rPr kumimoji="1" lang="zh-CN" altLang="en-US" smtClean="0">
                <a:solidFill>
                  <a:prstClr val="black">
                    <a:tint val="75000"/>
                  </a:prstClr>
                </a:solidFill>
              </a:rPr>
              <a:pPr/>
              <a:t>2024/7/19</a:t>
            </a:fld>
            <a:endParaRPr kumimoji="1"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8D4F714C-46FC-2D45-895A-A86889112F8A}"/>
              </a:ext>
            </a:extLst>
          </p:cNvPr>
          <p:cNvSpPr>
            <a:spLocks noGrp="1"/>
          </p:cNvSpPr>
          <p:nvPr>
            <p:ph type="ftr" sz="quarter" idx="11"/>
          </p:nvPr>
        </p:nvSpPr>
        <p:spPr>
          <a:xfrm>
            <a:off x="3028950" y="4767263"/>
            <a:ext cx="3086100" cy="273844"/>
          </a:xfrm>
          <a:prstGeom prst="rect">
            <a:avLst/>
          </a:prstGeom>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6947693A-6E37-544F-8916-C2A7303C4D80}"/>
              </a:ext>
            </a:extLst>
          </p:cNvPr>
          <p:cNvSpPr>
            <a:spLocks noGrp="1"/>
          </p:cNvSpPr>
          <p:nvPr>
            <p:ph type="sldNum" sz="quarter" idx="12"/>
          </p:nvPr>
        </p:nvSpPr>
        <p:spPr>
          <a:xfrm>
            <a:off x="6457950" y="4767263"/>
            <a:ext cx="2057400" cy="273844"/>
          </a:xfrm>
          <a:prstGeom prst="rect">
            <a:avLst/>
          </a:prstGeom>
        </p:spPr>
        <p:txBody>
          <a:bodyPr/>
          <a:lstStyle/>
          <a:p>
            <a:fld id="{6CB1E060-5A8F-EC49-8C1D-8D20DFF9545F}"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012066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295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935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250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845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59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963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755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单元小复习有花">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804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a:prstGeom prst="rect">
            <a:avLst/>
          </a:prstGeom>
        </p:spPr>
        <p:txBody>
          <a:bodyPr lIns="91434" tIns="45717" rIns="91434" bIns="45717"/>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lIns="91434" tIns="45717" rIns="91434" bIns="45717"/>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4" tIns="45717" rIns="91434" bIns="45717"/>
          <a:lstStyle/>
          <a:p>
            <a:pPr defTabSz="914333"/>
            <a:fld id="{530820CF-B880-4189-942D-D702A7CBA730}" type="datetimeFigureOut">
              <a:rPr lang="zh-CN" altLang="en-US" sz="1800" smtClean="0">
                <a:solidFill>
                  <a:prstClr val="black"/>
                </a:solidFill>
              </a:rPr>
              <a:pPr defTabSz="914333"/>
              <a:t>2024/7/19</a:t>
            </a:fld>
            <a:endParaRPr lang="zh-CN" altLang="en-US" sz="1800">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lIns="91434" tIns="45717" rIns="91434" bIns="45717"/>
          <a:lstStyle/>
          <a:p>
            <a:pPr defTabSz="914333"/>
            <a:endParaRPr lang="zh-CN" altLang="en-US" sz="1800">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4" tIns="45717" rIns="91434" bIns="45717"/>
          <a:lstStyle/>
          <a:p>
            <a:pPr defTabSz="914333"/>
            <a:fld id="{0C913308-F349-4B6D-A68A-DD1791B4A57B}" type="slidenum">
              <a:rPr lang="zh-CN" altLang="en-US" sz="1800" smtClean="0">
                <a:solidFill>
                  <a:prstClr val="black"/>
                </a:solidFill>
              </a:rPr>
              <a:pPr defTabSz="914333"/>
              <a:t>‹#›</a:t>
            </a:fld>
            <a:endParaRPr lang="zh-CN" altLang="en-US" sz="1800">
              <a:solidFill>
                <a:prstClr val="black"/>
              </a:solidFill>
            </a:endParaRPr>
          </a:p>
        </p:txBody>
      </p:sp>
    </p:spTree>
    <p:extLst>
      <p:ext uri="{BB962C8B-B14F-4D97-AF65-F5344CB8AC3E}">
        <p14:creationId xmlns:p14="http://schemas.microsoft.com/office/powerpoint/2010/main" val="2887433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lIns="91434" tIns="45717" rIns="91434" bIns="45717"/>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lIns="91434" tIns="45717" rIns="91434" bIns="45717"/>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4" tIns="45717" rIns="91434" bIns="45717"/>
          <a:lstStyle/>
          <a:p>
            <a:pPr defTabSz="914333"/>
            <a:fld id="{530820CF-B880-4189-942D-D702A7CBA730}" type="datetimeFigureOut">
              <a:rPr lang="zh-CN" altLang="en-US" sz="1800" smtClean="0">
                <a:solidFill>
                  <a:prstClr val="black"/>
                </a:solidFill>
              </a:rPr>
              <a:pPr defTabSz="914333"/>
              <a:t>2024/7/19</a:t>
            </a:fld>
            <a:endParaRPr lang="zh-CN" altLang="en-US" sz="1800">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lIns="91434" tIns="45717" rIns="91434" bIns="45717"/>
          <a:lstStyle/>
          <a:p>
            <a:pPr defTabSz="914333"/>
            <a:endParaRPr lang="zh-CN" altLang="en-US" sz="1800">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4" tIns="45717" rIns="91434" bIns="45717"/>
          <a:lstStyle/>
          <a:p>
            <a:pPr defTabSz="914333"/>
            <a:fld id="{0C913308-F349-4B6D-A68A-DD1791B4A57B}" type="slidenum">
              <a:rPr lang="zh-CN" altLang="en-US" sz="1800" smtClean="0">
                <a:solidFill>
                  <a:prstClr val="black"/>
                </a:solidFill>
              </a:rPr>
              <a:pPr defTabSz="914333"/>
              <a:t>‹#›</a:t>
            </a:fld>
            <a:endParaRPr lang="zh-CN" altLang="en-US" sz="1800">
              <a:solidFill>
                <a:prstClr val="black"/>
              </a:solidFill>
            </a:endParaRPr>
          </a:p>
        </p:txBody>
      </p:sp>
    </p:spTree>
    <p:extLst>
      <p:ext uri="{BB962C8B-B14F-4D97-AF65-F5344CB8AC3E}">
        <p14:creationId xmlns:p14="http://schemas.microsoft.com/office/powerpoint/2010/main" val="36803474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109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13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438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898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291440"/>
      </p:ext>
    </p:extLst>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429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tif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5.jp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3.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2.tiff"/><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3.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pic>
        <p:nvPicPr>
          <p:cNvPr id="5" name="图片 4"/>
          <p:cNvPicPr>
            <a:picLocks noChangeAspect="1"/>
          </p:cNvPicPr>
          <p:nvPr userDrawn="1"/>
        </p:nvPicPr>
        <p:blipFill>
          <a:blip r:embed="rId28"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922" y="3939902"/>
            <a:ext cx="898905" cy="1111549"/>
          </a:xfrm>
          <a:prstGeom prst="rect">
            <a:avLst/>
          </a:prstGeom>
        </p:spPr>
      </p:pic>
      <p:pic>
        <p:nvPicPr>
          <p:cNvPr id="6" name="图片 5"/>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740352" y="141466"/>
            <a:ext cx="1282378" cy="504056"/>
          </a:xfrm>
          <a:prstGeom prst="rect">
            <a:avLst/>
          </a:prstGeom>
        </p:spPr>
      </p:pic>
    </p:spTree>
    <p:extLst>
      <p:ext uri="{BB962C8B-B14F-4D97-AF65-F5344CB8AC3E}">
        <p14:creationId xmlns:p14="http://schemas.microsoft.com/office/powerpoint/2010/main" val="294297692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49" r:id="rId10"/>
    <p:sldLayoutId id="2147483650" r:id="rId11"/>
    <p:sldLayoutId id="2147483651" r:id="rId12"/>
    <p:sldLayoutId id="2147483652" r:id="rId13"/>
    <p:sldLayoutId id="2147483653" r:id="rId14"/>
    <p:sldLayoutId id="2147483654" r:id="rId15"/>
    <p:sldLayoutId id="2147483655" r:id="rId16"/>
    <p:sldLayoutId id="2147483657" r:id="rId17"/>
    <p:sldLayoutId id="2147483669" r:id="rId18"/>
    <p:sldLayoutId id="2147483670" r:id="rId19"/>
    <p:sldLayoutId id="2147483671" r:id="rId20"/>
    <p:sldLayoutId id="2147483672" r:id="rId21"/>
    <p:sldLayoutId id="2147483673" r:id="rId22"/>
    <p:sldLayoutId id="2147483674" r:id="rId23"/>
    <p:sldLayoutId id="2147483675" r:id="rId24"/>
    <p:sldLayoutId id="2147483677" r:id="rId2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DD7EE"/>
        </a:solidFill>
        <a:effectLst/>
      </p:bgPr>
    </p:bg>
    <p:spTree>
      <p:nvGrpSpPr>
        <p:cNvPr id="1" name=""/>
        <p:cNvGrpSpPr/>
        <p:nvPr/>
      </p:nvGrpSpPr>
      <p:grpSpPr>
        <a:xfrm>
          <a:off x="0" y="0"/>
          <a:ext cx="0" cy="0"/>
          <a:chOff x="0" y="0"/>
          <a:chExt cx="0" cy="0"/>
        </a:xfrm>
      </p:grpSpPr>
      <p:sp>
        <p:nvSpPr>
          <p:cNvPr id="6" name="AutoShape 2" descr="data:image/jpeg;base64,/9j/4AAQSkZJRgABAQAAAQABAAD/2wBDAAgGBgcGBQgHBwcJCQgKDBQNDAsLDBkSEw8UHRofHh0aHBwgJC4nICIsIxwcKDcpLDAxNDQ0Hyc5PTgyPC4zNDL/2wBDAQkJCQwLDBgNDRgyIRwhMjIyMjIyMjIyMjIyMjIyMjIyMjIyMjIyMjIyMjIyMjIyMjIyMjIyMjIyMjIyMjIyMjL/wAARCAEsAh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D+9PD45pu2l219geYSCQ5+9ipknZejZqrinAVLSHcurKrdRUnmKB1rPFLk1LgUpFwzjtzTRcup4warAUuKORBctC7buB+VPFyT3FVRmlxS5UK5bWZuxp4kY9aqKSO9SKxFQ4jTLQY0oJqJZcdQDUqzIeCMVLQw5oBYVKgMjBUUsT0A5NdRpeiwLZ7ryFWkk5w3VRWFWvGkrsuMHLY5Bi/ak8yUdM13LeHtOcNtRlJ6EMeKoSeGWOQkiAZ/i7Cs446k9y/ZSRy8b3EjfKGJ9hmp7eK+vJ1ihibLdMjA/Ou3sdOh0+Hy48Ek5LdzVnqPlxxWM8ervliUqPdnGt4e1jCkqpz6OOK09P8NOkjNeygr2VD1rbnuTEozULahExAGc1hLE1pq2xapxTLSW0EcQiUAJ0wKkWNE5VeO1QROh+Ynj61YEqMODmuSVzQVm4461BKzkjB4pl3dJbplRlqzVvJZHzn8KqFNvULml5L8lW25rFuJbpZWTDNg1sifZFukNZuo3CRDzEOSa1pXvawpFAas8Jw6g/Wp4fEQXIdFx7Vz97cLKSw4PpWabgr3Fdyw8ZLVGXtGjs5tUtZ2DDj1zVG5vYFUiM5J71y5vCvQ1E963qauOGS2JdQ2ZLxQeMCoTfe9YzXJNM84nvW6pIjnNZrsk8E037Vg5zz9ay/NJ70u4+tVyC5jeivhgA1HJqDbjgVko7Z68VZjTceWrNwSK5mTvdS43E8UQ3cm4c1G4wuM9KriRQ3XBppJib1NyS8KxqN2T3qMXAkGGWqEcoY/Mal8xB0YVHKkVcvQghuCMVewcDvisP7TtPBqb+0ZCNu7j6VEoNvQqMkixPJg4qsX4JpWbf8xOarGTk4qoqyJbux5kJbFPCEjOahVgDnvUclwVbGaoLmjHsXAY81digPll6x45MjJPNXxd4hA7is5p9Ck0XRevHgBulEl6zoMnFZjS7uaaZeKSpofMyaWfOcmoHdWFQSSYqFpTWiRLJWYYpDOQvHWqckxPApglIGKtIlsvJdMp61bi1JlGM1hiQ7s07zD60OCe4KR0P9rsoAU0f2tIwwzcVgpJzk08Plxz1qPZR7FczNZr1MEsX+naoZtSjMZVMj0zVOcgRj6VnvJzgURppicjRbU5M/eOPrVaa/ZzxwKpNJULyZNaKmiXJvYne4Jzk81CtztJxUDvUG/mr5URctiT8aKiU8c0UWQ7mvilxS0uK6jKw3FLinAZFOAouOwzFOC07FOC1LYDAKcBTttKFpNiExSgUuMUdKm4AFAp1NqeO0uZWAjgkYnphTSbtuNK5HmtDT9Fu9SUvFsROzSHAP0q/H4ZUQF7m9VXxkKgzj8aktpTY26QK27bnmuWeITX7t6m0aTv7xraToaWEG+dQZ+cuGyMe1WzdpvPPyjjJrAn1WcrgudtUZdQbA+bNcXsZ1HzTZupRjojprnWEjTbGefWsiXVZnb/WED61iyXbN3qET4OTW0MNGJDqNnRjVZY4+HP40RaxPKwXcQB1INc/9qBGKhaYg5BqvYR7C52dVc6h85QuHA71VNwWOQawBdEdTUq3fvSVFIftLnQx3rbfmfp0q1balg4rmhP8vXrViGfGKiVFFKZ0kknnnPWogPJbIziqcdxtUHPWphdKeDWHK1oWaRn82Pai/NXL6u04nI9PStm3mBmyWwB6Vau7S2m+diCxHY0QkqctRSXMjg5WJPUj1FUJDljnNdVf6V5TeYqkoelYN5EAeAQR7V6FOopbGEotGc2QKiYk9Knb5eoqNpF/Gt0zNjQD60hIzjNMeT3qBpcGqSJLeV7GnAN6iqAmqxFLz1pNBcuxKSRVpSQOtU0nUd6f52T96s2mzRMsuxI45quyHOaPO56io5JcdTQkFxSSOhqNp2XuaaZCeKrz5NWvMlssi6PrUqXBzwaywGXmpEl55pOKEpM1xdkDrUZuxnqKp7sionyDzUpIfMaH2rPQ0xnJ5zk1VR+OKmVhRYfNcsRysCM1cWfcKzTMop8ctJq40zSEox1pGl44qp51I0vHFLlKuSSSVA0hIqNpPU1C8uelUkS2OeUg4FRiQ1C70xXJNWkS2Wg5o3mow1GaYXJhIRUizYNVgacCBUuw7k0s7PxmqzE4pzOAOtQPKKEhN3EJOaaTUbSj1qJp6qwNj5GqDdzUT3FQmb3p2IL3mhe4orNabnrRT5Srnb4oC1oNpd6igtbS4P8AsmnDSb5k3C1lI9lp+1h3HyvsZ4FOAq8dIvhGH+yTbT0Ow03+zrsSiI20oc8bShzS9rF9RcrKoFOC1qN4d1NFLfZiQOwYGs943iYrIjKw6gjBFTGpGfwu4pRa3GAUuMU4KScKMk9hVmHTL255ht3YdM44/OhyS1bEk3sVVQu4RRkk4Fdlp/hiyW3VrhTLIRk/NgA+2Kp6N4bnhuxPeHaYzlUHO78a6vaqR7UwuOgrzcXirtRps6aVLrJFVNMsECBbWIeWcr8vQ1NO6rE44yRVC+vvssnLZyO1ZE2p+YSN361yRpTnq2b3SGanIUlO1uPSsl5221amdZW+Zs/Q1QmIQkHmvQpqysYTepHJdcdarNLnnNRysO1RFsrjvXQkRqSNN6GmGU55pmKcLd3BIHFPQl3HCWgzVAwZTikFFiSbeTUsb5FV1pwyDSGi8slW4ZRkH0rKVmJqzG5HNQ0UmbivuxgdaJt0YDYO01li4cHrSmdiOSTWXJqacxoJdFRgHg1MLpmljVW+YkY9KxvOwack7l1A6549qHBApM7GXeIirEEY/Kudvo1LcqM1OLtlAG7JqRpIpACRzisIJwZo7NGDNbxyAgKAay5rIoScV1MlvETlRiqs1qv4V0xq2MZQOVaA+tQtbtXSPZxk9Kia1j6AVqqpnyHNm3cdjT41ZTyDW6baMVVlUJkYzVe0uLlKRz6U0byakcnsBUYLYzTTJHfNSkMetN2kjPepRG5ouBGOBznNJyeuakKketPWMkZPApXHYhIDCo/LwauiIIDyOaaVUL6mkpDsVxx1ND/MKXIJxikY4piIw2DUoeoD1o3Yq7XGSlqljkwKqbs09WxRYRcEnvSPIexqvvFI0oFFh3JSc0xzxwageY/SmB88E07CuOJzSd6QkUm4DvTAlDEGn7+Oar+YKgkmOeKLXC5oB+OKYXY9KoJd7QeatW0pm7UNWGmOOe5qByatSJx1qq4PWhMRA5wKgd6lkqsck0xDHaoCTVgxE0wpincRXPWilbANFFxn0qUkY/KV684NPVcDGwjPXmoDfwAkGRVOMnNS+eGXK/MPUGvnGpdj0STkEDnFOznvVSS8RQQXKketZ8up7W+SQ01TkwubgNUb2209g0l3CpLjBYjms8a2yDBIJrPu9TmuzsJ+X0FaU6E79iZSjY27WHSrOPzIBEuBjcev61bt7mCRR5WAg9OBXEylc43tx2qBLieGUbJGH+6a2eG5tW9SFUt0O4utWht229WrFutdLEhDism5uGm5kfcwHXFZzyEN7VVPDRW4pVGaNzdvL1OaqM/y5JIqu8wPRqiLO3TpXSo2Rk3cmM7r3ppuA5w360juFAz0qm5yxIqkrgPkALHFNjXc4BpEbDjeOKezDdlRj6VYiUwhcH1pzHYuM8YqsbhweTSNOG6mlZ9QuD8mm4Hek8xe5pRIvrTDQlSPcMjpTvs57sKjWbAxUonFJ3Akjh96l8rHqari5A6U4XRNS0xk7KqDJNRb1z1qGSUtjmoy4DZJ5oSAsu2D3oRypyOtQiYHrUgZSOoosBOJ3Q7jnBqZbrccg9KrGUbcDkVEXGOKnluO5eN5jIzTftO7q1Zjvz1qJpWXpT9mgbNYyj1pjTrjpWcrtjk07zKOQVyw8ikniq7uvcUhkHrUTsD3qkhNkUrJngU1EyfalEa5yTTwQvQ1RmOWJUOalDJjtVZpKYZsCla47otNIi9qha4A4qo8pPeoi/qaaiHMWzcFjS+aMVRMvNL5lVyoVy07hqiLe9Rb896aSSaaQMkJpu7mkyR70oOe1MQueaXNNwxPSlKEDkUwDPNNZqQtUbNk0wuByTSkgCmEmmk0wHFqZknvSFqaZMUhC8j1oKgjmlUkjJxTHfaetMBhjJb2qzCfKGAarGb0pBIGPJodwLxudo55qJpS4JHFVsqvU5pHnA6UrDHs2Tyaid1HSonmqs82e9OwXNATxlOeCKrSzR9iTVJ5veoHmz0pWFctNKCaKphs0UwPY47qWObzGw7f7fIrWttdRI9kkWG/vJxj8KwGYioyxNZyoxnuaqbWxuz64rvsZdyf3geary6lblcqHzWPmkyKFh4IHUky898rDkGov7QYAgDgjB5qqcZpwVOwzV+ziuhPMzQsLoBiGbjPerkowwdWxWXbCJpAOQfYZrVUK6cMCK56ySlc0g9CpI5OSTVVsZ70+5SQS/uunrVRln3fMalA2JJ97lfxFSLIFWoypVcnNVmkIPFXuTctST7uuKgLgdKiZs803NO1hcxKWNAY5qLdSb8d6BcxI4JPBqByVp4k96hlbmmiW7ibznrTxISOar7xTfM54NXYRb83HenCcDvVPzBjmmGUetKwXZoef70CfB61mmfHek+0D1o5R8xri49elL5sbVkC5x/FThcA/wAVLlHzs02x/C1RmZ0GTVD7QfU0G5JHWjlC5oreZ4p3ng96yDOBSrcDPWjlDnZreaD3ppcetZ4uPenGbI60uUOYu+bjvTGl96pGYDvUL3OKfKHMXmnx3pv2jPes83Geppvne9VyonmNLzqTz/es43GKaJx60coXNIy1G0tUjP703zsmiwXLTSe9RtLUOSaVR60hEqsKeW9qjyBSgmgSYvNOVfWkAYnpUyQlj70XGriovNW4rXeRk4zToLXJGRV9IVUjrmolPsaJXI4tP2uMEGi4sAASStXN4VMDrUTktnNZ8zuW0jClt2BPBxUIjJNbbIAOaqyxDOQK2VQzcTMePbULZ9K0DGCaPKUjkU+YVjKeTacVC0grY+xRMfu006OH+6T9KfOluFmY/n4qNpciuhXQUK89cVUu9EaKBpAh4pqpEOVmGZeetIZiORWtZeH7i/J8tTmrreD7mNCTgkCh1YLS4KL6HNNcmomuKuXmmzW7MroRisuSNh2NUnch3RI1yPWoGuMniomBzilRGB5HFMCRVeX6U4x+X1GTV23SLaN+Rnpim3UBU8Agdqi40ilvPoKKRlOelFFyj15hUZqVhTNo9apMCI5ptT+Xu7ijyDjqKfMBXxS4NT+S3oaTymxnBo5kBCCytuU4PrVq1vWgVlMatu7nrUfl+1OEdTK0lZgnbY6GzgiktTIyfN19qrT2e8llAGOoxVC3a4WQGESE9MLnmtCP+1OZFtpdg5I2HpXFKm4u9zdTTWxk3ELDK4rLljZWORiu1uraG6tBJtMcoGCjcc+uaxtQstsW1UOSOSBkUQqdGKUDnC+KYZR61YaxkLMMHr3FVZLR0JBNdCsZNMQze9RtLnvUTqVNNLADmrSRNyUS4prTD1qnJJjPNQGY5qkhcxbebPQ0wSYqmZjTfOp2JuXjPxyageU9qqmUk9aPMzRYLkxkb1phmOOfzqItUTtRYTkWPObs1HnOOc1RZzmm+YfWqsK5pC4cUjXR7HFZ3mE9zRuPqakOYv8A2lvWgXJ9ao5NLkmmO7L63RPQ0/7ScdazgcU/f60WQXL4uMnANIzlu9VUPpUygntUhcXcaTeR3qVYnYdDSi3Zj0ouh6lcuTQGPrVr7BIRkDimizYnkUuZBZkHmEmpE3NzVlNOckHHFXk03IB6Cpc0ikmZ6ZqUBielaSWEaN8zc+lWksgSDgYqHND5bmQsTHoKsx2r4yy4rZW1RQPlGar3RYt5YXj6VPPcrksVo7fc3tVsRRw4PBNEVk6/Mx2nHAFSmyWRMyvt+tS5eZSRKkiFCVxwO1ZbajKj9sfStN4UtrYmIq5PXPestrfzWyw257U4WCVxx1JmHKirsE6zRgjg96oNpjMwx0qzDYTW+Sj5Wm+W2glcsMuRVd1xVlPMbAZPxFK8ORwpNRexVrmaVy3SpRHntVryQn3wfyqKSTa3HA9qfNcVu5Lb2u48itEQJEgYpgU7T76FISMJv9CPvUy/uCHBaRDuH3VOcVk227GiskSWKW8lzic7UP8AF1xXRpo1hPEv71HQ9getchDPGG5YY+taUF5FHxEx3Hue1Z1IyezKg11Oli0ixUg20O1l4zUs2jROmTkGsSPX5IEZRLnjjjoaopq1z9oeX7QxZvXkVj7Oo+ppzxNCfwrazyfv3BPU5WuF8X+HfsVzi3jBTH8Irpm1i53kySs4z0J4rQtrmzvFK3CqS3rW0JVKbu9URJRlojxR7J9x+U0i2kjn7pr1i+0nT/LeTYpwD92uMm8mORkXjFdkK3Psc0qfKZFvE0YIZDntxU1xG7xiQgHb2FdBpf8ApMoiOwr6sKXWLUWrZTYykdFqfae9YOXS5yT26E7umaKfMSXwBgCitUI9LIpu3PanmnI+xs1VwFgsp7htsUTufYVfh8P6hKcGHy/dzitfTdWiFusbyQq3oMjFaH2oMSBMc+xzXDVxNVOyR0xpRa3MVPCsgG6a6jX2AJrQg0TTFXDMWfGMk4ptzebMgFiaom9bPKGsXOtNastQhHobY03TYWV2SPI6ZAqY6bYz5kWCMse+3rXO/ai3JyKnh1eW3wAcr6GsnCpvcu8TYEL2yg+Rhc9Y+34VLJbtNGuyeSP3XvVOHxDA3Eo2/jVtdVtZPuSKayamnqilYpS6LPNcea90XX02gGpza26II2xuxgU641O3t4ifMAb0B61zF34kn3goc474rSKqVCW4xLl5o42uwIDA/drDm0WRmJ2nn2q9b+JpZcRz/MpPXuK6SK6guLQNE6kpyQwxkVs51KejI5YS2OBn8P3CRlpEGO3HNYl1YmP7y4rudW1MyzyRjG0H5QKw7m2eeInbkmumnUla8jCcF0OLuFCkiqL8dK37nTXAYkjI7ViXELIa7IyTOaSaKpNNLVL5JPamMmKu5mMBNL0puO1PWNj16UAN3Uh5qXyGIJAOKhKFTSuBGy0wipipqMjHagdhmKWlIoxQFgye1KDnrQBmnohNA7ABT1SrEUAYc1Yjt0B55pOQ7FVU2jpViJwvarXkITnFJ5KelRzJjSIXmLcIdo9KWOPPSQg1MIo/SpFhQdBS5khkkbMq7C+akJXOWquQAfvUF8cZqB3L0c6Dg4qwt5EODkVjZ5yCacGPSk4pj5jVaaFm3Z5z3q4l1EI85z7Vz/OPvU5ZCp+9ScRqdjovtkKplm/CmR6nbtJgox544rGWQOBk81PGBkEHmp5EVzs1pb5XYIgxz1PQVcKCQLk8YrLEqBRnFPW8wQAalrsVfuW5YV2kLjrSrbgqCBk1GlyCc4zU4vlXIwKWpWg6ODJ5Fa1to0ksSuiZDVz76m6OSCMduKltvEl5bPuilx7dqUoza0BSj1Ok/seCA/6TKF/2R1oa0gUq0KKyjoc5rmLjV7u83GSUtuOTS22pSWsbLvOSOPrWfs59WVzx6GprM6qm0JEGYc7RyK5eQsckDirkRlvJzuJYmtGDRZ5H3SRlU+laJqmrMh3m7o52RpFTIU9KoNdurck16Bc6LbiCMD5CeGZjxXIX/h+5m1FobQeapPysowMVdOrF7kyg0ZL35zweakgvpQchiPxq7b+FL2W58pkIIOCasatoDaYoG0gEdfWtHOF7Inlla5SN++PvE1PDfvuAJP1rIOUODViHdI4AFNxVhczNc3J3jceKlj1ARk4bFZ8oIhU7Gz3PaqWJuCFwDUcqZXM0dF/am/h8Y9PWsXUokkkLRgc+lJHa3kvKq2B3xVhNMvnQkR4A6ljikkovRg22UbXzYG3A4/GnTztITvkBH1q3/Yt4xBYE59KmPhq6OCEOPUU+aF7tgoswmMCtyuSe+KK2j4ZlP394P0op+0j3DlkdI3B6U2uw1XR4p7UyQQhJk6BejCucm0+5t8GWF1GM5I4opYiNRFzpuLKi8HNX4NVltxwiMB0yKqbGJwBzSGNh1BH1q5KMtGSm1sa0esQsP3kGCe4NH2y3EgJGV/2ayQtOAxWTow6F+0kbnn2MhHznBOOVp7pp2dplGT3zWBS4JqHh13H7V9joTpFvJGGjcEHpzVZ/D8rHMZ49Qaykd0OVYirltqVxbgjezKf4c4qHRmvhY1Ui90K+hSh9jyHP500+Gmc4D8+9A1CcS+Zu5/Org1CWRlc7T7AYqZKrEpODMptCnglxs3Y/u81ZH2i3hb5D07Cte1uyJ/3kbc9zW2RD5e7C4rGdaSdpItQXQ83dz9o3SA81pB4pEIQhQfU9K1NXFgYmHk5fs3SuSuJfLYhTit4S50ZSXKyDUgEcqpDc9qwp4C55Faksxc81A20iumLsYTs2ZRh25GKpyQE9Oa1pEU1AVUEitFKxm4mULVnOAOav29htUb+T6U8EK3BqbzhQ5NiSRL5MYjwKz5rEE5WrfnKe9IZBjrSTaKsjHktypwaiMIq7JlmPFMMeRWlybFNofSmGE1ZIwabnFFxEAjweamjFIeaACKLiLaNgVMrd6qIxqdTnmkyiwGzRuFQg4680E96mw0PZwOlN804POKiYgnrSEKepNMZJv9DTTIQaYWVfeo2kA5o0C6J/Np6ycVSEgNPEmO9LQV0XBLimlx71V82mmTnrRoF0XkkwKsxXAHeskOTViH5j1xSauCaNUXANHn85qiEkJOBx60g3k45pWHc1BdEDg0xro+tVEWT0NWEtJpvuxMT7CloO9xpmLHrSrI3vWla+GtRnAZbWQg8g4rVtvCt2T+9VY177jUurFdSlGT6GHBvc4UGtSDT3mKjaxJ7AZrsNM8NWNtH5sziY4yq5xWhI6wwhbS3Bb+9jpXNLEXdoo3jR6sydJ0AqVleMoPfrXQLaLGhA9PrTIJbwooIG7vkVahjnDbpZc+2K5Jyk3qzeMUloVJLGKSLE0ZIznkVJb2ECHMS7D64q0VkOVZVdT6HFQXfmqoEa7T7Go5m9LlWsRGKOEyZjyT/FiuZ1SFr/AHRCPeB0JHSuot4pxExcGRmPUmpordIlLuiDv0q4z5HcTjc88tvAMtyfMeVVXPPFbEHgu1tF8xG8x1H3WGM1vX2qxKuAMsKxpdXYhh+Vbe0qzM+SnEa+n2uwRGJFXutRTaZYqQRCuB2IqNZmlJbfg0EAqXlnCj0z1qtV1Fp2LKw6aIvnZUK84qvNqljFgRW6tjuRisa6kAdsNkVmz3GMgGrjSvuQ6ljo5fEUQj2+Qox6VQfxA5+XcFX0Fc28xYnJqtJOB3NaKjEh1WdTL4lUN/qA/ux/worjXuCT1oq1RiL2kj3aISvEzAZUggD3oiMmNkhB7ENU9rJ8gTOR06VTktlhvTLIyGMggrjOf8K8tato7R91DtUTxIiuOrKBnFRpbx6lbbblCcH5X7j8abLaweW00EjhV6gucD86ypNYkVQsLHC8cccVpFN/DuS2luSt4bucHZLEecck9KqHR70StGLdiR3HQ/jXS6Zeie1UOfnxyTVeWe785VIwrH5WUgitI4iom0yHRgc21jdK+37NLkdflNI1rOhAaGRcjPKmusjkkOYnmUtjjj+tQR3M8VwImHQ/dqlipdifYLuc2tpO0e9YZCnqFOKj24PNd00gVgCMcVVupLRIHndI3VepIBoji23sDoLucftqSMlMnbn0rUutasoQjQW0b46YUAilttfLRHMPAb+If0rR1ZtX5SFTSe4yC9DqVkAAzwK1Ehaa2OHwcetJ9qsrlF8yJGfHHy4x9DVtI4pF+UEfQ1yVJLtY6Ip9zmb6wlVmcuGX+VYs1iSTjrXeTWEFyu3BVgMA1lSaS6B2EkbbeuM5ralVjbUynB3ujiGsJGY8YOelI2juB8xFdU1oC55XcDTWt8ZyBXSpmLgcPcabOrEKhI9RVaS1lEZ3qRjviu+8lemKpXGm+eWDH5G9KtTJcDgHYKMAc1BJI/QV0t54akiVpFcFc8DviqEFrAzlZCNo461opoy5WYYdgec1Ks571e1C2iR8QAlR1yKy2XB6VSaYFjeD0qNs0JG2M4ND5A5pgRHrTCAaeST2pu0k8CmS2N2kHilJOMEVKImXGe/TNKbeR+QAaVwIQcVIrkUGznBAKHmnPZXMQBaM4PpS5hJtAZM0GQkU6Kwupj8kRq/D4fvZGClQv1NJzRWr2RmMxqNmOK6iLwjMxGZB78Vbk8ESpD5nmqF9W4rN1orqV7ObOHfcfWkVT3FdDNpTQS+WwyR3HSmvp8Z4IwavnRPKznmPPFIDW6dKTBKKxrQ0/wAI3l2VfyNqHnc/AxQ6kVuJRbehygDt0FSLC7HofrXqtn4LsUT5sHAySTipl0GwjBVYFPvWf1iL2NfYyPMobC4fAWFm7cDNbFp4c1ScfurSTj/Zr0rS9Ot4i3G0KuRWkkhjYusT4PRtvArnnimnZI1hh1a7Z5jB4U1mZtv2SQD1bgVu2fgq3ikX7VOWx99EHf0zXdWs++2dmOPXNV2j2hdmCTzmsniZvTY1VCC13MK08NaTbzb5I2ZQeFJrXjmtrfiC2jQDphaWWJNnmSSgsOqqelWIvsywKCmd69aiUr6vUtRS2K9xqLyJsQBR321DFBNcIWXkVXlXbKVXI54FaCLPBBHII8qBkkD3ptKK0He7GJYSoQC6tJ/dzWlHGLaP52Vj2CrjFZYne3dmaNlZx940i/arlxhWKnvUyjKW7GmkaUt6i8dDUL6iAnA5qEafNJKBJwAOuaR7dI5dgw1RaJV2SW88juCG4zWrwwyTmqEcHlldoGKsmRUUkkcdaiVnsNE/zFeeM1BKnyne2R6VBJfopHPA61XllNzuEcmVXrzQosLmLqcaq2VPHpWBO7AnANdHdWjrE0sp+QHk5rmr28jExEQIQcAnqa7aWuxz1NB0UxRMs3XtVa7umZcD8qYLsYIHekDGXoB9a25bamVyi0kh6g1UkLE810YtYmwcHpzkVDcWMLDgbapSJcWcrM5TPNRw2s91yowvqelbzaVbkkvk1ZSNEQKo4HStLk8pgnRJSeJR+VFdBjFFF2OyO8l1HKlbf5VbqAaWBnlKjBPrXP2UkskqLkYPYV1UTwWFoZpn2jp681500oaI7Yu+pm3+pxQRNaxjaWPzbvSud89BL8p4PaqWqTz3F48hOcnOcY4qCB8HdJxXTTpKMTCU7s6KG9EaglsY7VtQavb3ELBGkj28jJ6muEkuwx4Y1Na6i0DqO3pUzopoaq2O2XU8NhogQP51qWV2l2vRSwri49SjMm7rn+GtbTr1jIFjjYj2Fc86VkaxnqaerSi1Qs0xw/RT7Vyt1d+aCrSHZn7oPFdPrdib7TwSwEsR3ZAycd/8fwrJs9JsWVS8vmlxgBuMVVGUIxu9yZqTdkU7W082yW5iww3FWHXbTZxItoZM4ZX4963Y7RLFXggQhHbkHkVcexC2h8qBJHJzsc4FN1tQ9nocxaX10XUhAceoro7K7kWMtMyKvfHWsD+2QGOLVEI4wO1MW7lkJ2hgG6jNXOm5bqxMZpdbnXx3cUg4kIND3EasSyrt67sda561SeXCrgVqw6bJIP305YDoK5pQjF6s1Umy2TBdQkrIFJGAeMiq40svuMkwZTg8Cnrp6I2UY49MUl9qlvpluXncnHRe5pJtaQG0t5FO5s7W1yZZnIHZV5Fcnea0BerFbMMKfm3DrSXWrajqlxK8ReOAnj6VBpnhq5vJXnkRtit3712wXKrzZyylzO0UTahqUc2myAAqTxyOaydF06TUbpYyg8voWJxt966O4sn2NHAm9SMEkdPpWppGlvaW5ZeXYYIHIolUUY6CUHKWpy2q6WkN4LaKJpG6DZzmiLwTdOqySxhCx4UmutisnS/jmljyFB++uAPetSSJLxkcyjYh5CGspV5RskaKinqzCs/CGn21urTxGRyOeelc1qPg9Y9SYK+6NvmA9K7+6uooZFhVQQ3UntVZ4FDBsHngEipp1Zp3bHOnG1kjztvC7219HCy+YHx07Vfh8JPFdlGjHLcfSuw+zpvD7fmHeql3qQhuMNGWAUqc8ZrV1ZvYzVOC3OJvNNRr0goFjjyoApqWFurfLxWldlXc7B361VGFNdC2MWlcQ20Z6oDSSKiqV2Ag1NuzUZG9sYoGWdGtzcX0ceBhjjmuoFlDFLtdB8p5rM8ORBLuNtpPPOBXX3MERh3CII3auSrU9+x0U4e7czHVGl/doFQAcVdSGC4tnTbwOueM1XEftUhhdMZUjPrWckmUpMzZfDkNxl2ba2MqoqmPDFoWDSOSe4Arf8tgATnFIUqlKS6iaXYzbbRrK2bcIt+Om6tByrYwgX0xS4o20Xvqw22IWXIxSpDkFjgAdSTipRGx6A0Sg/ZyixhmJyD6UX6IEu5VuC0NzA5OYvbuM81tNfAeWVOFYgAAZzXOysXXD9uMelNVzs2hj19acqfNa5SlY6a7RWtmMaYbgY6VjPdS+YeduBtwKhku5nfBclB2q3Fp3mLuWXOBlsDpUxioL3huV3oJBbSzqXVcgds9as3ckdtDCcckY25qNJkjjZYmKkDg+9Z93ctPIC7biBjNNJyl5BJ2RZmbeI5VUAMKu2s8jlFU8KDWQs52qhOQOlBkYHKkjHpVOndWEpWNa4nR4SOSSeQ1PTVIY1VFUgAY6VlCZmHzHPvTFIGcjNT7NWsyuY6I3ilcLyT2rMubryZegDdearRTSqGaNCeME46VUkBZsODnrzURp2Y3Ivi8ldxulxnqRUs16uMK+739azlicrkCon3glSDmnyonmYXl1uB55rLXU57csI3OG6+9PuywBzWakbythQTmuiMVbUylJ3Jb/V7q5jKM2F64FZ1vaTXkh2hiO5rdt9H3RsbhCMniuj0zRPIt8KoAbuTQ6sYLQXI5vU5ODQnO3JPPWti30eBAMIS47mujishAedpH1pZJ4YWUGJQPWsJVnLY1VNLc5u90+S3QuUG3pwehrMkt5GiLgcDrXT312suUXaFPXHOaprpsN1Htgnw/8SMetaQqNK8iZR10OXaMlsDmnGH5QAjbjXT3Phw20BlWVZAoyy9PyrGdTn0raNVS2M3BrcihiTZh05FFP2kUUwshI7r7LEEgAeTPWq8mr3WxoGXKFs7SOhrE/tLB4anHU9/U5HvT9n3QvaLuac90zL8ybQfQVnTzDj5h7YqCS/DLtDVXyZG+9WkY2Icrkxkbr+tH2k/iKYtpNKdqsDWjaeHriZhmOQj2WnKUVuJJvZFaK7ft3rqtFOqSQsYPlQdcnFWNP0Czs7cTXUMmR2IrWtoHnjcC3jt1xgfMDuHqRXHVqxa0R0U6bW5dsrkuiK4DSMvzHPGKZdX0dq/RVB68dTVdtloQApZyMs+41VeCa+m8thiMjhq5lFXv0Nm3YtjWVEygIoDcg5B/lWvHcF1UsoAx1rnP7JS0BcyKdvPNQ/bRcXBUXAVMgDPT6U3BS+ESk1udHLZpcQSxyBMMcqQo4PrWNDZQWtxln3uWwqsML+NXjKilB5jPgHIHQ1Tu7t1kjkhtd8jH7pGRRDm2CVtzXW22lGiCRjHOO5o3v56H7/HIU8CqH2u6+QzlFJGCqnOPwqR7qdxttYmJHBO2p5WVdGrlSoyMd8ZqC4tYrkDzIw/OcECqCW94xL5VGIwdzc4oFtepytyrN6bs/wA6SjbqJvyLccHlL8kcKAHG0gUrSTRriOFGJPIQ8VnzG7hAaXaR+Bqe2vdy7FiJf1FNxe+4XWxAtxPaq0UFqIwWJwDkDNWbTUZ2kCTIv0FKl1GZdgwZD2FJe3awWcs0QBlVeMYND10sJaa3KOqXk11uitrWUoDzJtPIqOG9GmQHAUyN/Cx6fWqd/qT3FmWJCN90joce9c69yeQK6YUuaNmZSqWdzori9WeVecHuC2aWXVXiMIjfcg6o1c0tyVwTzTzdbl6c1p7FIz9qd7DdWVwIY0kjE8gJ2gnqO3tUepaMLu33CQCRQSAOQa4ITyK24EqfUcV2Ghal/oCeZI0jKSME8isZ0pU/eizSM4z0aOeuLCSHl0Kg9CR1qg8e30rd1nVZbyYIRsSMkbRXPzMEPBropuTWpjOyegHAHNPhjJf1zVYOWPXpWnZOvGetVJtImOrN7QLZnuAA20DnNdJcRKBuMnAPPFZ2iyW6uuwgMwwwP9K0L4sjLlUZPQ9a8+cm5nbFJRIYlWbIUlcHgjvSXv8AotnGQQG6c+vc1CZ2jXZFHxgZZeTmqd9eG52R5PlqepHNOMW5eQrpItafdrK3l3Ad2ZvvZq/Na/NmNSF757VlxWmxvMWRJlAyFVsE5q9b3pluGheMxMBngmie94jXZkMm6N9ojOB952BwKiN/HkIIywzyScflU2qmUYDSZRuQKxRIVY88VcI8yuyZPl0NuSAl1dQ+xlypB4Bx0xU0CSNC5dAzAcZzk1mJqkipsVUHGMgdqlN4/lCQSuT0Kg8UnGWw1KJSvZfOlJ8sJjjAquimlkfJ6UgfFdCVlYybTZKq5NWVlMaMDIQe6+tVY3xzmlYFsnrmhq+407bA8hPIOPbNQE5NPwT1FIBk8CqWggU1JuzSrHxT1hJPBBqW0OwoOF6UhbFTtbsiAnvUEikCovcvZDklkOEUnBPSpXjcAeZnI9e1TWnkx7dy5k6io5meWRicg+9RfUdtAXgCpBIgIYRjcO5qHLADNDHjii1wJpbWyvgGlOxx1A71CdOsImUwv+J9ahZmUg0xnUjqQfrQotdRNomurgeZtXGB3zUIuW7Ofzqq6O5yMAetI0ZjHJq0lsRzO5pW9yySruY7c881dvWgkjXy3V+vQ1zwY4604M2eSSPY0nDW5SmWJU+Xg1T80o+QSCKsGdQuAGz/ALRzVKcZ5BwauPmZy8iV76XccyMQeuTVaWUE5qpOXU5zxUZkZlGa1UEiHI0VlR1GW5orKLMDwKKfKHONgtLWSMu0KZHbFLJ9igZR9jhcEe9UZZy0eBjr0qEOf4jWvJfcz5rFwLaNk/Z0+lOC2Uf/AC7Bj7sapCWng55NPkFzGxaXtvbsrRWyqR+Nb0finaCRANxGPvcflXHo4FOabsBWcqEJbmiqSS0Ogn8RXsnyiXaD2AqgL+ffnznXtwcVneZkD1qRXA9zTVKKWiFzt7s1jeTyoFaZmHoTWxpmpw26FXgUEAYYdTXNQvk9auI2eKynTTViozadzom1Ozn3iWAHJ6+tV4oNKcsxQKD23HNZikHipE4Oe1ZeztsX7RvdG9GNN8lo4z5ZYfe/u/So0ixKVt7lTjoTxms3J7U5TUqHmUqifQ0oTHHct58rBxkblqWWRwN1u8jqOpIrMHFSrcOqlRIwB6jNJw6lcxbjMjnLSKuDznp+dWrc28s5RZGZcZLb8Y/CsjzM8E5B7VJHAu8MQFz3zUygCka39lq5JM7M3uKibTpEiAV9pz8zegpyztAmPM3EcCg3vmbU3kN3OazvMvQhFtAjZhkUugJYk+1cdql3MZjHnCqegru2uET+JW+i1TEtmZiTbpx/Fjmrp1HF3auROF1ZOx53JO4bcQaRZSwzivQ7yMcHylZGGR8gyKoosdsCPKQKT0ZAa6FiLrYxdGz3OKKynnY2PpWrpWlz3NwjTQusOM78cV0xulkQIdgUdMRjileeMgASzfQEAD9KUq0mrJAqcU7tnFXrtHcvFtxtOKsafcT2imbeyjqoA6mulWGy8zfJCZWP98/4VZDWzxlNqxrjG3GRih1tLWBU9b3OHuL0sxIzVNptx5PNd1JpWimT5mZsnvgAfpVabQ9HKbwh5bnYTgCqVePZkulLucer88dK0tPhmuJkijByxwK3ToWlrzAjk+jtitKxs7aJuIzGB6SZpTrq2iHGk76sl0zR3ihd5iS4bAwf1rWuWCW2+RAVVeDnJzT1kiePAI2+hqGVYiuyRQU/vVxOTk7s60klZGFJcFpC4YqfQdqZHC8zYXk/XrVu7tYAw8nk+xGKrhdvY5+tdMZXWhg076kTMVJGSPWrFnP5U6upO761GYst/qm57etDQk8LbtVOzVhLmTuXrzVUltZIduCemOR1rFLc1a+yygbjCwHqamisRvHnfIp79aUeWC0B803qUPMxT1usRbMnk5xV6fT7cNhWLD1p1to8UxyS+364yabqQtdgoST0Mgy5bNPLjArRuNGiiK4mK5/hYc1Kvh/5QxuF59qftYbi9nIzUbipd+K010RBgNMR9BU0ekW24hndiKh1oFqEjGBBpwG0dK2xp1uvAjY+9CwRRf6xWA7VPtl0LUDJRHf7qMw9hVq2il8z/VuB7ira3PlO3lnK9s077aWYBlBHtUylJ9BpIiuYHUc/dPOaqLtSRSQSAavTXLSAKqnHpioZ5SgAYLk8gilFu1mN2G3E0AXdGD5mfSqaSiSQgkbjwB6VK6+bHuMyAHjIXkVQNoVHmCbIJx0qo22Ik30NURK+AZBnHapZbMC3VlOBnk1nxbVX/WHOP7v/ANerqsfIC+Z8p9RSd11KTTKk1phNwcFarPbrgYf9KuMgdtgl/SifT3hjDtKpB7CqUrbkteRSSKOMEtJz2qCeRMcOSalkWL+Iv+Bqq0cRPDMB781a7shsLfbJLtYkL6+lW41jLgDP1FVgsQwFLn9K0bGDLqY1BOcjJpTYR7FaaNAC3Q1l3Em011V5YxSYkkYLnqAazxottOcsHx65pQqxWrKlB9DlpJsjnFMSftXW/wDCN2TthUfP+9VlNH06A7fs0WQOSxzmtHiIGapSZyCnfk7RRXSzWihzttkx6BRiij2yDkPN91Lyea7v+x7YKE8hGA9RzUi6PZBebSMn6Vu8ZHsZqjJ9TgRnOamV8ckV28ml2yruW2iAB/uDOKnhsLcRMWt4W44GwVLxcbbD9g27XOBafPSm+aSeld5NY223alpED7oKoPZ2qE+Yi+2xQKccTF9CZUWupy6sfSpVPHSuojtbaWLEaiJwe/OaPsLdipo9uheyZz0bnPercchPABNa6WTk8kCp0tMHOal1kWqbM6HPdDU/mbeMEVfEHv8ApSPEqgGs/aJlcrRTUsegJqYB/wC6anGBTsgUnIEithwcbWppMmfuGrgwwqKTNLmG0QZkP8P61LGZO+KFQseTirKwgc9R7UOQJMTzG29BnFRCSRXzgZ9c1ea1DJ8q4JHeqJtbrtGcexFQpJlNSQ5ppX6uMVNEItvzyn6CqjW9yBzGceoqIwz7chTinZPqLma3NWa8RSpWXcR1FZksryk4bI9zUJinP8BNOW3n/wCebU1FR6icnIVQ/QYH1qQW0jAt5iceppotrgsB5ZzVlLabZyuCO3rQ5W6iS8iFIJD/ABACp0sJpFLI+foKcIJcfcarERuogAobA6AiolN9CoxXVFM6TcYyWUfWm/2dOrBdyHPcHitDfdDJK9fwpq283deD2zU88urK5F0RAum3angqw9jU32WaFQWwAauwRzIAMKB9as71C4YZXvmp9o7lqCKEVvcyx/IwKjtmrSROhAl27T1ABNSqiqA8Z2BqUI+Tlgcj1qXK5SVgaKF1yIUwe/FVHW3nkCKojI7gVZ8kDPbvxnmkW3UncPlP60J2E9SpPbOHJSQHjoOP0qGCcwSEkFj7mrzJu3Zz7HJqNbVCeVNWpK1mS1roQfa3Y/MWK+meKkDCbbknCnhR2qY2iBfljyfrSRRvCxIUA0c0eg9eo2aA4BTCj0Jqn5kin5WI+laLrLMORkUi2hPWIY9aFOy1Bq+xWgmOT5g3Z9anjRiN2/d6AnpVkWcfZacLVPcVLmug0mRM8sYAOzHqKlaTbAGxlj3pTAhOCpP40ojO3YQdtRdFEPnDAwQfXNMkO/DDj3qY2qkZDGk+y9stj6000LUhJLhV+X607yXiGS4A+tSi3UHGacYgw2knAp8wWIJ5mIynHHpWfJvYknafrWo1qMEZNV2tkzxk/jTjJITuUogwJGxDn2pGinYAFMgdM4rTit40IIPPvzU5iDAcD8KHU1BR0MpYJCFCwqMDnpzU0ajcN0efUBaveRQ1vuXBJpOpcaiVR5attMAIz/dpk5gJI8sNxxVxbbZyCSacIt3VdpqeZXuOzMhIoTL80Y24x93NT/ZI3Y4giEZHGVGa0fJHpR5QFNzuLlKC2SdBAmP90VIkaQPt+VCfQVYkkgt1zNPHGP8AbcD+dZ9x4k0K2B87V7LjsJQx/IVnKqlux2sXZYg+DsBpnksF+7WBP8Q/C9tnbfmUjtFC39QBWNc/F3R48/ZrG8mP+3tQH9TWTxVKP2kJtdTuVjCDMnAqvcQGTJAWQdiCQVrzW6+MlwSfs+jQr6eZKX/kBWXL8Y/EBP7uy06Mf9c2P/s1R9epJ6MzlUgtD1oadPtGMfnRXjp+L/ibPCWI/wC2R/xoqvr8DP2lPzPZjBk9KhfanUE/hWanjvwvKnyazag/7bFf5inr4k0Of/VaxYOfQXCZ/nXaoy6opTj0ZeeMN6jI6EVFhowQvSoZdY0yFf32o2kY9XnUfzNZ03i/w5ADu1myPrtkDfyoSG5re5ffzNmFCkjoTVGa0uJXzlAKzJviJ4XiPGpCQ+iQuf6Vn3HxV8PRt+7S8l/3YgP5kVpG62RnKcHuzpYrOZHDFlJFXFjY9etcA/xe03d+70y5I93UUf8AC4rFR8ukTn6ygf0pvmZKqU11PREg9RT/AC+MAV5m/wAZ4/8AlnoZ+rXX/wBhVaT4yXhOY9IgX/elJ/oKnlkP28F1PVRHjtSmMHqP0rx+T4wa2eI7GwX6q5/9mqNfi54gzk22nkehjb/4qjlkL6zTPXzbgnOSKRrXjg5NeUJ8X9WH39OsG/3Q4/8AZjUw+MV6PvaVan6SNT94Pb0z08RHtUi227G4cV5gPjJcAc6RB+Ep/wAKcfjTdgYXSLb8ZGqXzAq1PueqLaoAPk/Wni3UZ+X9a8el+M+tNkRWGnp9Vcn/ANCqhN8WfE8v3JbWL/chB/nmlyyY/rFNHuYUjoDj0pGBC42k14OPib4sPJ1NB7C3j/8Aianh+KnieM/NcwS/78C/0xR7KQfWoHtDLJn5QwFRiJz2NeVR/F/XU4lstPkHsjg/+hVoW3xkmDDztER/+ucxX+amnyyXQXt4PqelJAw6oTUiF1PKmuJtvizHdDCeHb1j/wBM23f0q8njrUJx+58Iak3pvOwfmVrOUrfFb7zWM0/h/I64A45U/lS5I4wcVxk3inxXKp+zeHLa297m5DY/IismW+8azSbpde0yzA/gUpgf+On+dYSxNCPxTX3/AORqo1HtF/d/mekZb0pyl92WBxXB23iHV7ZcXfiPSZcdT5GT+hFXP+E8ggGJL+2lI6mO3Yf+zVzTzHDR2lf0TNo0aj3VvVr/ADO06njP5UhDjGK4WX4lWqjiRz/uw/4mqsnxRC/6uKU+5Rf8Ky/tSj0T+4p0u8keiqrj1qVUbH3K8ub4mXMg4LL+AH8qafiLdkY+0SL9BWcs3praD/r5gqC/mR6v5bf3cYp20gZbgeteQv47ncfPeyn6yH/GqknidLg5kuOPdv8A69ZPOe1Nl/V4dZnsUt9Zw/6y7t0x/ekA/rVOTxFo8PLX8f8AwAFv5A15KNcsTyZtx95BTW1qyJ/1iY/36xlnFbpD8yvYUv5j1JvFuiLz50r/AO7E39aiPjbR0Pyw3jfSIf1NeYjWbMj76/8AfVRvrVr2OfowrJ5tinsl9w/ZUV1PUx460np9mvfxjX/4qlHjfRj96O5H1jH+NeSya0hOEQ/nUR1CVz8oH50v7UxXZEuNHoz2KPxnojf8tJo/rEf6ZqePxboZ5N2w+sL/AOFeJNLetzt4+tQvcXQHOB/wKrWa4jsv6+Zk1BdGe6yeLtCj5+2Fv92Jv8Krt430FDnzZifaE14cLu6JwG5+tSrPdE4Zh+LVX9qYhdF/XzJ5oPa57OfH2hKet2fpbmrtv4u0G5iV/tvl5/hlRlI/SvEklnHJkwPbNSi4KjmTNL+16y+yvxLUEe3/APCR6GP+YlB+ZqN/FOgp11FPwRj/AErxFrnH8Tfgary3Oc5Zz+NX/a1R/ZQmopHuZ8XeHRwdUi/FW/wph8a+GgcHVI/+/b/4V4QbmIDJDH6nNN+2IOViP5VX9qVP5DLmj3Pdz438M/8AQVj/ABR/8KqzfELwtCD/AMTDzD6JC/8AhXh/2ssSFhb8qY0sx6Q4FH9pVuyBzR7DP8V9Bj4htr6Y+0agfqazJ/jBEv8Ax76JK/vJMF/kprywmcj7hAqNxOBk5H41Lx1Z9UQ5s9If4vamx/daRaqP9uRj/hULfFrXT92y05fqrn/2avNmklA5U/gaaJ5e0TkUfWa7+0R7W256JJ8UvEDjIa1T/ch/xJqpL8SfEknH24IPRYUH9K4oPckcQn86aRcsehUfWs3Vqveb+8ftex08/jjxBNnOrXS/7jlf5Vl3HiHVLg/vr+6k/wB6VjWayyAfKhJ96btuD/Bg1F293+InORM93K5+Zn/Gq7XD8/eNOKSjqpJ9hTcNk5jOaEkQ7vqRmd+hFN85zSlmOf3RH1qFnI9/pWqimYuVuo7c5POadjJ+YkVWMh6ggVE0zDqePrV8jI9oi4yrnqfzorONyoPJf8Foq/ZyHzX6HWCDRc/MbY/SZv8AGni00POSqY/66t/jWQJbfG5LOIe5m/8Ar0faIgozbxe/78n+tJrE/wDPyX3napUf5V9xvx2Xh5hny4z/ANtH/wAacbXw1Hy1ujD0Dyf/ABVYK3EZzjyAD3MhP86JJI2QBrm146L1/pU+zxF/4r+8v2lG3wL7jVkXw0pGLBz7+fj+b0nkeHXOBZoCem66I/qawWuIlbElxakDsq//AFqjFxbb8faovwhz/StFGv8A8/H97I9pT/kX3I3/AOztEcHCwRn2uS39KaNH0Vj/AMfgT/dO6sZZrEkhr5R/2z/+vStJp4PF8SMcfLVL6yv+XrFzUn9hGydH0Jf+YlL+Cr/jUJ0vRM4Gqy/9+1J/9CrK+0adtGbyfOecD/61OS60lB81/P8A98kf0q4yxK/5eMT9i/8Al2jT/sfSGPGq3H4QKf8A2ekOiaPjJ1e6GOv+hqf/AGpWY2o6SCcTyuPx/wAKVNR0o9N/1JP+FV7XEr/l4/uX+QuWj/J+LNMaLoYxu1m7/wDAFf8A45Ug0bw2Pva1f/hYp/8AHKyJNT0pFG3a31D5qI6vpoGQq/8AfLH+tP2mIf239yFy0v5PxZ0S6L4Uxl9X1Q/S0Qf+z1LHpXgpf9Zf6s3/AAGJf6mubXXdN6GCPp2Vv8aUa1pz9EiQe6n+eaHUr2+N/cFqf8i/E6lbHwJGRk6vKfQzRD+QqZU8BIebC/f/AHrn/DFcuNZ01EwDD/3wT+tOOvadsGZYgeuPKz/Ss3Ks/tyLUoLaCOoN34IjH7nQGYg5zJdSc/kaD4h8Pxf8e/hnTlbHHmB3/nXL/wBu6ZjJuF3e0OP6Ura3pjAEzwkehhGf5VHLPrKQ/ador7jo28YRp/qNC0NW7H7Fk/maF8f6zCf3MWnQj/pnagVzB1/T1OUKtj/pmB/SoH8R27k4jXHuoP8ASj2V97sTrTW2h17/ABD16bAk1Dap6hLZeP1qrP4u1K4IJ1S6K/xDYoz+tc2uvxZwsSY/65j/AAp41/5TgHI6bYx/hUPD0+w/rNT+b8zYOtK5zNeXsozzkIv+NNe/0uVQWXUSw67ZVx+YArF/t2Rj/qZW+i//AFqlTWG4PkT/AIKaXsKa6E+3n1Zq/wBpadj/AI97wfV1/wAKY2o2ZGVguvxcY/lVI6pOSN1tcDPqpHFOa8mVV/0S6CtnkqQP1pexpdh+3l3/AAHteW75KpNj0LUhniIz5cv1y3+NVzqExPFvdcHruAyPzpGurllwLac+uZv/AK9P2dNf8OT7SRYDWshwVbP1b/4qomWzk/5ZScf3ST/Wowt2zL/o8y7ugEvNTLZ3TruFtcFdpbO8ngdT9KOWC6v7yea/REYt7JjzFOfwzSvZWoGSrr+BqQafM0Hm+Q/l52+YZCFz6Zp50iYStE0DpIql2Uvg4HU80e7vdi/7dRBFa2AceaszJ32cH8yCK27aDwkoBli1nPfZJH/Vay4tGubiJ5EiZ0jBLEfwgDOTzxVaXTXjVf3mA3Iwc/yNF492Csvso6lIPAoJL2/iE/SWH/4mpo1+H4IzYeIT9Z4v6VyDaRI0UbsSiSHCyEYDYPqTiiHSfM8z98g2AkhnVc49Mnn8KtSX9INP5UdxHN8OEOJNN8Qf9/o//ihVuO9+GMRGbDXF9zKv9HrgbbRTcSIpcIspIVpWCrkdQT2+p4om0U2vliZiglXcjbwwI9eM9arnja/L+A7vokekxa38MY8BbLVc57yj/wCOVKut/C1A+dPvSWOSWf8A+zry86YFhMiqzxZAMgU7ckZxn161YtdFgnYKsqljG0hGCdpHY8fr0qeem3blX3Irnl2PTE1/4X5wNMvj/wADP9JKlXXvhiTzpl6P952/+OV5lJoS28pV3s8A4Z0uFdQcZwdueakstNguzHGjje7bAgXJJ9hn9eOtF4Xt7NX9EP2kj0H/AISb4dJfSRvosxtgB5cq3BLE98qXGPzNXo/EXwwb/mGTD3YE/wDs9eZ32mRaZOYZZ7dGU/MGZSyj1wpY4xj86YBayOkMF3FJMz7FQI3z56FeOh98U7pf8u19yGqkj1ddc+GBGfsQA9SjH+tSrr/wuyAIYh/2xevK72wNum90aCPf5eZnUZPGTgHOOvIz9aziYZLRZIVYFf8AWMeVyemBjj8aTmlvTX3D9pI9q/t34YhciKFiBnb5D0kHiD4aTZ3WiRf79ux/9BzXjPm2HKqsmS4ILSD7uOh+Xrnv+lSmfS03CQzFlG1fLJKsf72cZx+HpTU4vaC+4PayPaP7Z+GIGdtuP+3SX/4mk/t34Xgcm0/G0l/+JrxowwhooZIZRLsLs0T7yQeQSoyRx246iqT32nKjFElklI27JIiqD3zvzn2xiqU0/sIPbSPcxr/wu/6cfxs5P/iacNb+F79PsH42jj/2WvCmktnjWV/s0CgjEYl3M+c9Bk4IA74/WkvdQ0+BhBb20EkakjzVlLlunfC46dMVXNpfkX3C9tI95GsfDE8D+zfxtW/+JpRrHwxz/wAwz/wGP/xNeDx6haFGuPKsZZJEcfZcsrr156BeOvB9PpWZNqcbvuECLz/CKbdvsL7g9sz6M/tv4Zn+PTPxtz/8TTv7W+Gf/PTSv+/X/wBavn+3vL4afHLFYf6M0m1JfswJLnjAbGTVWSd7KeMXtrJApbnfEemeeDjP50uZ/wAi+4ftmfRZ1T4aD/lppH/fv/61A1X4Zk4D6QT/ANcv/rV4BLr85ae5tIUltwDH5gtBGqbsAgheOccZJ6mteGS3jtNmravp8LRjd9nQYkdsZ2vIq8frWiWtlFfcHtpHs51X4ZgFt2kEZ5Ihz/So21z4Xr1/sr8LQn/2WvG9M8UQNdSXd3Bam2nmjjxdTnaoU5+XaN3Hvnt1qjL4jtLrVNQT7NalLokLcSSsUhABJdSy7ueuMZpuOmiX3C9qz25vEPwtTqNOP0sWP/slDeIPhmEZha2jKq7jjTX4Hr9yvnQa28DMjxwTquQoOduT3ypBPT1qyxvmtzHI9pCq7X2NIoYk5wMdfXg1K5v5V9we1Z7y/ir4YLJ5ZsbUvnGP7OI5/FaePEHw4bO3SbM4O3/j2jH8zXhlnpclxfvbyX0ckUcZdpLKM3BPTICjBJ5z6cGljmiW0n+xQW15bbsGS7CxSA46Abs00pdYoXtH2PaW8W/DNOuj2/UjizjPT8aK8UttNtbiPz7jWLCwD8rbzSMXX64U4/nRT5Z/yr7he1ZQaG4JINxFt+lIYJec3KdOyGtNbe1t5i17NIqowzEUYlvbAxj8xSQQaZJITJcvHGScKELPjqOOn5muW8rXMrMyjpxc7muuvpHTv7PU9boj1+TFbM9zpzwxRxWTiUIFciL5SR3JL9foKhaK2ITbGWOPmymAPoc80SnKPX8gszPFlEvS5OPQrTGsIH63LgdOFFdVB4du5dNF9BFbPGBuKrKoZRnGSD78fXjrxUEcSXPkWtsEurtjlobePc6Dpg4XJP4n6UJ1N9R8rMD+xowiEtL8/CEIOfp61Yj8LXE8gCwXhJG4fu8DHPOSPY/lXYObuxhurKM3kqxsJDLHCzLbNgnk7dwY5z0AwOvFZNrcSXExguZl2ytktLMUjBxwWwpJ9gPU+taO8Wk27v0HYw38PNGIi0dwgmBKM+AG/HFMfQAkxhKyvJ6IVbP0IHNbksM9peiO5jnMvRVYuhI6DHQge1TzWd1Y2vn3FqoMgyEjkbzlzwANx798g9O1QpSlswsYMXhuMwmQ3CRj+68gz+QH+c1HBokTSYLFB/E7McKPU7RXQ6dDp/kPcXN1ao6sFWO4k2hQerFerAegOeKozCyFxIlpM1xApwk3QSD1A6gexpSlUUFPoFirHoZeURLGZE3FQyAtn1x6006RaLlHV849OAffn+lWSqkZIbG3GM9uuKWKd4GDxOFZfukgNt98HisVVfcVkVV0azAfKAALwd2B+OTUtro1nsZTGQR8zMpHyr+OP1Iq0dTul082hkRombc2+NWb8CR8vfpjrUKXLrEYkWNVY5Y85Ptn0q+d33uPQm/sLTyGkwUiCnb5vBkYf3TggioI9MtozFLIkEiliDHkZ49fQVKrpJGZp7xFYHCxMWLuOp28EDA9cVFJcwPKzQxyRJn5VkYMQPqAP5Upyla6CyLAtdMYFVtIA6hVGVLNIwPJGDxnp9PetG302ymsvMt9Id5QoD7YN8asBgZc9MkHIx3HPUHFW+khc+TPcROeCYTtbB7VoQXcD211aTWOsSRySBfLkk8uMtjgynGTzjvWtJuWrBWI5rZLS4SCSKBvJ4K+UBvBweTgHt1yDVy4TT5rMPZWixNGreehyExn5W5Yknk9/wAKz7nTbm0DNFcWlxCoGXtp1ZTn07nHfiq88dzFHH59s6A8oXTGc+hxz0FZtyi2n/wQ07Fz7FPHapcC0dIuSJWU7WH1PB/+vTY7YK7RubfzCMIvmbix64AXOT/KqM1xeXAZJ55ZIGYN5bv8mQABx7ADHpV6ytoJIFuL3UYbFC/lwh1LF2x7dB2zQoJu0dR3RYiurdI1EsE6yIwcPGUGDgY/h6Zz3pWW+W4aRrZU+QMFZPLyvY44J6dep9ao3DaW6yfZda86VnIijeBkLqOCTyQDnPr07VHbQKt0j3EhMLSBpSp+Yjvgnv8ApRJOOktANBdWaS88+9iiufl2hDlQO46HPr3qW7vNLGmwyk3tzcmQhrdCoEak5Jy2c+vTr3qqbvT7LWftEcSXdqgJEBl3gnb0LDGcH/JqKCE6vq/+jwSxxs3mNEgYhF6kZ64H+FUuZXUtQvYSO4iDSsYGKOP3aO3MfPcgDJq7azwWcCzLqAWSRSJLf7KJflJwM9cZ98VbU2XiLUmgkSz0mC1AMs8YILLnGAAME/X2560W+v8AhnRZ9StrNpr5TsFuwdirSAHLuvAIBIGCCKuFBqV3sMo2MyTFrK3SdpZh8gEiRhmAJJLHGAADxn39qScN5P7u0uUijcpLPvDoTnoCOOOPr1rdh1e31LSXlvLTT7ZZUWJry4tV3TORyyJx/wB9E9+KZpGiX2sRWSjWJrzw6JSjrbjb5ZByRsPOecng+vNW6Hu8qA567a2t44ms7qWR2jDfvY2XYeoGf4se3pTotRnGlMpXT2kjILSSofOkJ9MEcDB/T8em1fT9Ivv9MbVxbwWrGL7HeOzeUF6BQBkArg81yd1fm4v3m3adEIifKkhgCJgcg7cfN7AjvUyg4Sfn8xMtQas9r9mkuNPkuJC5eYyjCyDsFGOOcZPPpU16viCVRO2iLbo2GVksSPlzx+Z9etdZczSDTGvbHxHeW7yRs7XepTKi4yPuKqknOD1HTnOOK85kv7+W5NxJqNy8pOTKspyf/rdfzq5xUFZv8AZoXv2tVjj1S1aG8MhP2mWLYdmAAMADPOSTgnmtDTbO6vfDt3JDNYwJbuWeQxM0r9DjcoO0DHfg81naT4su9E8uKGzguI3lZ7h5grSN8uFILdMdela+r69oNzeXEunXmpLefJKZFKKruvTICDgE+tCgn71wRijXPIWa2iha4g+4ftyguuD8zKR0J65/PNTO0+qk315exWtoMna8/mGMDqVUncf8+lZ8k9tNC93e3xfUGk2iJl3lwBkMWGMdCMY7daZf3GmXU4eGxjt1HRd5bv7mol57B6m5FogurS7FjqrXtxagM1rbxyFSxBJUtjAOB17mludKRvCSau6wRyyS5eGJ2IiXPy98nGAT169qzrGPTW0if7br/wDZ8RkOyGOMs0hwOTgjA5Azz3rJuWt1l2pcfaIUyIpF+6RknOD06mqtFRvYG9LnS32i6HbavptrBr0d0k4HnThNqRcDPPP8uR+VMuNBXTrrzG1RvL+V0e0jMv7tiApJ4wTuAwQPwrE0ixfWtYtdNtvLE1y+1Gk4ReM5PtxXaalenSLN7fxLe3M6K2Il02+XYygcIybeAO3QY96uEIy1tYSs9TkNYgurHVJIJ4r6LHKLexlZAv0PbjtxVCJbq6uI4rZJXmdgEjRSSxPTAFXdT1KzurxpbQ3vksMj7RN5jZ9j2HTis5byaGTzLaVopBwGH3sdDWbXvku1yed72yD2T74ir4kjkTn2HPIqqzOzDd95eQQcVp6frdjpmmlLrR47+83j/SJHZiU9CCccc9q1G8f6cLSGFPC9iZVxvlNuvX6/l+tacjetylG/U5kCaTABfPT72Kc1vKHGWb86s33iWbVmy2m2lqqHI+zx7D244AyKoG5cNyHB9DmocJJ2RLVjoft1i935o04RW5iCPb277TIVXALE56nJP4VimFyGCNgjO0FuPatGxltb2CHSbXTGu9TuGwLjzWBDEcALkDA7k+5zir5+HnilpYkitYi8hI2rdRHaR1z83FU4zZW5l3qabJDCLW0uI5woErvMGDNgZIGOmc96z2t1yexPOSav6x4c13Qgr6hbBI3O0SJKsi59MqTg1TXTdR+yNdLa3DW46y7DtH4/h+lJqVxMu3a2qaFaQJNbNdFjI8awnzFBPeTPPGPlxxnrmsko+clQMdieTVvSmgh1FHurR7qFQXaNeM8dyOcd+KRkudZ1Fv7N00o0pJW2tgzkY6gDk+pqrXVwtcrSm9cIrSOUj+4NxwuPQfWoxDduhjaZynUIWJA+np/9enyieCWSKVWV1OGVjgqR1BBqNZpEBHbtk07ysFza0HwjrfiOJhprowjbcUaYJjpluSOnFZNzpU1rcSxTECVSQ43A/qOtT2OsX+msXtnKF1KFV6MPz9QPyqlLcSzSFpOTiqu2h3EhtRLKqFgobjLHpVi/tLKC7eKxvftcaHazmMxkHoeOePfNUd5U/dBP8qRcE+ZtG7uaeoyZoUGAMDHvzUbxISfn5Y96az7mzjBHvSGT5ug9jQkwVy/pkN41wYdOkfzZk2MsZA3L1OTnpxn8K1QNL0a0a21LSGvr6Qlt4usJGOQANjdfc/l682lzIgYRuU3DaSDg49M1dluNJWBEitrlZio3zGXdlyBkkY6ZPTr71STHZllf7BMKNc/2g875ZliVWCDJABJ6nA6+9FdBH4w0XRLeGCx8O29z8gE00rs7O4HJPOO/b1oqkhpeRmxySgMbo73PO5Tt/pU2nwJdXDLcahb2caqWMkwbAx24B5qSLXbS2002/wDZttcSF2LTzZDKpCjAx6YJH1pE8RQRaS+ntb8SZHmKcYBH8Q/i5/SuKNO7uzPcunTbd7xIrbU1e2Vcy3csTLGp6joCcdhnvUi+GtauB5lnZzXUJAKTRRthgeh5AOKhtfFunxR2tjJpYSHK/abiKRt5P99QSRkccEY9qmHi3TJLS9CWmpSmSTbHbm8ZVK9A24AHd7dK1+rwauxpFW4ttd0Rgq6i9k8mG/cTA5IPGdp7c8H1ohv9RjmtpnmjlaBsksMNNk5IdgcsDx9MVX8Nalo2nNqA1iJryGVRsznzA24DO7qOPSmarqWnXV80mnW8trbtx5Uj7ip+vX+dRJVIpcr0C+mhpQS61rN+Y4ZVS4nbJitFEYbGSBgdcZPWp9Z0XWdHuoptSn8yZzlJPOWQqR24PGK5uC7nt5RPBclHXO1gM9QRkVDFNJud5biWV2wSWOeg7VLvKDu9SeZGmbm9E6zHVrjzRnDs+5hn+6T0/CtjR/D+tXJiexmuDNKjtG/nhXdRgMRk5xyPaua+1gBSqfN2JFIdRuo5S8NyYeCCUcjPb+XFKHM37zYKSNfVNHm0u/NtqKZn2h9zMHznvkd+DTIdRsraaO0/sl7ppCFR0mCfMTgKBxjmsc3bqzO0rPvJYs5yc/U0i6tNEUaEgSKcqQOhoUPfva68w5lc6uTRNRFwkJtJY5ZSdkLuu8EDJBGeuM/XHFWZ/ButxrK32FpEjxnymDF/ooOTxzwOxrJ0jSwfDlxqd1rq2+rXEpe1SVzhtoIOT/CWPT6dhXO2Gt6xp9y1xDcTFnUKQWJUj6fnWn1Wnfexeh08ml3kO3fpl4CScboHH9Kn0OCOe9hlms2nswzF0iG4sVydvHIJIxjrzTfDvimQWGoJrOs39vaKw2tG4MspOcBSeABjPQ9fyyNd1uSTVLtdHml/s6Qu0LkYbDndye5B4z7ULCwi7t3CxvXOsQS6y6WGhWxaKNsQ+Qd5yCPnQ5xtOOcZzWbftMbktd20drKefLSIoMduDWVp/iDUtFe4uLEOl1PF5LytyduQSP0ouNf1PUwDqUkkuw/IG4VeOcD34pVIKUboTkrXN+91JtY1CKS4f+6gwPuqABgfl0rpbvxZ4suTcQ/8I7NeWwTCReSZF69yFwRjJyDj0rzE3Ua8lcjoRnrV/UfHOrXlrbWS3csEMCBQY85OOlVRTTbfUIyuPs9S+wTSXFjZRWd1z5ZUlxCO4UHpnpnPY+tKbzVtSnea6upbqVhu284X145H41HaeKba0gk83Q7W+ldyWlmLBgeMYwcY+927+1JpfiWbR9dTUrKLa0bPsXJAAII/KiUZyVm9GF31NeM2EETfa7mWSeNN7W9tHvKj1ZugxnnjisyWWG7IC/vUx8glXacf7vOKvW/xH1iPU4r2SRCUVgin+EkYI+nQ0yX4gXk2oQXd9bW1ykUbeSjxqcNt/iyOeen4Gk6Ebe5uVbsUkhwofyUG3ncBnaM8/TmnyMNuN+DnGAOlbmm+P7SfWReavZW+xLV40RIV/eA4OH7Y4444x71Ybx94XkMqz+HrVk8tcMI9gzzyNuD0J/yBU/Vm9bi5WckkaW+SpwScnJ6+tXLbWNQsopI9PuhbiTG8pjJ9Mn+lHiDV9FvJUTStPNmU++pkZg4PQjcT2rJW5ZuB26jFLklF36kO6ZZnLTM7TTiR5Dl2cglj3zUfmEHcvl7gOeOajEhJG7njAO7imKORgAMM8ls5pWfUi7N7/hJ9al0QaL9qH2EKFEbZIIyTj8z+GBVPT9Z1bTJi1peNArbiwRvlbdjOR3+6KzyAmXfbk+hpBKuSoYc9cDpV80r3RXMzd8SeLrvxGscUtnaoqMxWVYl8zI4+8B0x2p2m+K7LTtMhil0iO6u47gutwx2tGDj3wQME4PrWEZ4wcrI27pjFR70ebllOeOKrnbd2h87udLf+NdK1bUQLrw1YizjckKCyMwJPUqRnjpnvW7B4l8Ka3Zzwa5o0NrFb4Fq9kRCxYkggkDBGMHnNeeZjMTbkG7OMYxURMJyGYgdgo61ftLvVD59T0cav4Q1K7TSk0q3tbcQCP7VNGTIxUYLFhjBwOuOprP1G0+Hem7BFealcOc7iZEGBjPACHn/OK4dtjguCzNk5555qHy1EkbBXyDxkdarmT3Q+aL3RvaXeaNZX1zNc6cb61eMi3SSQoQSwIZtpGSADTIEtdV1LZuttMic5PmsSsfTjoT1rHBVOitj0pSzSKcA8j0qH5kX6Hpa+H/AelWCx+I7mW4uEkBMtmSvXGF5zuGe+Aa5fxLF4YFzG3hySX7MVIdZJN20j0Hofqa5kwyyuxycldpyM02OwaIllfj2NXJxcbFtx5bHY+ELDTNTvRaX0k1owIZL2CT5gfQqeNuPTnPrnjZ1Dwz4PtbSTzPEOo3F8CVjkdUAIHqOSevr+Vebnz4mCoTke/X8ahMU/lyI5OGbcoPOG7mnG1rMcbW1PT38I+G7TZAfFDXN1MMRtb2y+WD0O4luBn1xWbqvw717TUnmd7OZIlL/urhCzLjOQPp26/WvPxBKJkYH51OV9u9a0+r6nc3Mskt07ZcOI8/mB7YJocKfQHGPQi+04CnGAvtSifzGCBfnJ4HWqg3qxGQR65pWBCMrSfeHQN1rPkRFjqX8G+KoYBKNBvmhyBlYCx/Ic496wr2C80+9MF5bvbzKPmjmjZWH4GtVfG2tQ6ZZ2Udy/kwEZyc5GT1z7YrJu9Z1HUoYjf3Bn8sEIxUAqPqKpwitiuXS5s+FJr19Xjj0yxee7d1JKDpEDl+ewPGTxxXov2rXIo7ifXNDge2jJK2tvNGzY4+bKNkd+F5P8/JdJ1i60i4MtpcmNpEMR44Kn19QCAce1OTxRq5WSMXjK2d+7b97HUflz9RVw0Q47HRar8QLC/wBPntItCtzCxIVnB3IccNuPzHp61ja9421DWLFLGdl+yIkflxBQBGVAxt/LGfc1z0khkldmj5c5P1JpxSHYM7i3uOlO9mVdG/4f8c6n4ZtJEtHiY3EgaUBcMFHG0tjPrxmpU8XPBc395a5tby+QIfLPCgjJP4kKa5p1XABQEt7YppjQgbAdw9aLoLpktxfz3lw007s8rAbnI5Y4phc92/wpVjYOB3PftTmiYfMzAgcetS7Cdh1rLEt1Cbre1uJAZFGeRnnoQf1Feo3WgfDS3jSSae8TcckR3QPynHOCvvxyfxrytkUKSznBOOtRyKsxUsS2BgHPOKqLQ1Y1desNPsdYki0y4e4s8Bo3YgnB7HHH6Css42nPHp71GI9uCGYgDGKeVAA6g0mIYQDz09KULnGPyqXy+CSp4H3hzTDHGzAqzD1zzTuO4wZH/wBejPH3TShI2ZtrMSO1N8tScZPP5CnoPQM9tpH0opQgHAbiii4XNcWtwSCMbT2xStZyAkgvn/ZHSo2vbgnAYAHmk+1TFsC4XJHeuW0zGw42DH+Jjj8acLKFCWSbDdwx/wDr0wyOAC1w+e47UkiYAeNRuzgknpR73cCcW9uiENljnpmnhY1BbhcjndgkVSkibaG3lvUDgVHhlO0jjuTzRy36iL6zwpxu3Ek00Sxkks5K/WqQlVXID8j25pkrhlXG/nqRx+lNUwSL6G2/i3An3z/OnYtgnAz9RWWpCnGJOfU0OsoGcFc89afs/MfKawMBBI2juOORTJLuBE2ALj19ayo42dcb2z7GnpbIzYKuT3PpR7NLdhypbsllvEeRGMuWjPyYHA7+v1p41aXGAm7HTCjFQixB4UYxz1pRCvl7Tk88Z7VbUH5lXiMluZp8BtpB6KcGpoZplUKWCgDAAWoktSvzKwH0oEPILE5Poab5WrA2rWRKZC2fmAP40biV5IY46biab5SrweST61J9mdUygyMdSKjREaCBEbOB78npT1jBBDSKqk/e5xUbZBIKjOPTmhC5QD5eueelDAcIlBfLg+mCeaX7OjnG0bT6nmnDeYgFGPWl2yfKpjDqO/WldiuxyxQnoqhRwSaZ5FuSxaRc9s1ObVmXHlZ9e2KYLKUlQI8Z6HHNTzLuCY0x26EEZJAP4VG0UDIGKMwUYAz1H+TUht3UfNnHfim+U8eWw5HpntTT8wT8yOSUFF2w/NgDOM4A4qZbgkELEQAMkgdKPIJCsNwQ9GJwDQyuMhQfwIobTBu5GZSW3LFncODSrJKsRBjwP7x7012YSccADgZppUCNSWYNnp1p2QDgWUbsLk9ATTo5IyHLggnrz0qIKWXDN+NTm3U/xtxj6U3YHYQziNWVPlz/ABHnIpvm7iDt3AHv1FD2yqW+YuMd802KE7WJwMcke1L3bXDSwpmLMv7s4HU+lNbaJRsBXPUGnMynA24XuRTQSSSFx6Hb1FNASiQhxtB6fNgdaMvvyqq2eg9KRG2gBlxuOOKVvs8bk4Yn0xUiBPtDD5SCeuRil/eOdobc33uOAKcLmLYAVHqBihpY9o6bj+VGvYZF5cgkkLAg98Gk5KlVBK9SM1I10WULvj2t25qMTSIcgjI6U9R6kgCjGQSe5b+VRuAAS74GeABTBI8m7k5znJpHdgAXQ/TFNRdxKLuOWSOSQZ3H1xS/uVOVBJHHJqMyvt3AD04HNRFiuNy/e68VXKVylxii44UNnlqVVQAkrhiOM1TwAVA3cHPPFK7tuOct70uQOUmBcnDplRxkDpTASCArAKOtRCRwSASPfNIHx94kZPYZquUrlHMeh459Fpysww+1M9MkU3y2Bzu/OgRjzMMT0p6BoP8AOJClgpI96Uzt8vHTpzURgI6evqKaVKjK+nOTRZDsiUyFznaAfbtTleOPnaMnioELocpjPemSPI7A8Uco+UtBdwypBB7Z5pJdwITcx9CKrLvYk7T07Ub5OuSQO2afKHKTFCwwSRjqMUixx7eFB984pC7cMRuHYUpyUyMgdTjtRqGoBFUEjcBSqowSpB5HbpUeTyMk+4NKCDxtYc0APDMuWPXoKFdEPKn602QgqCAevHtTUZxxg0W0BLQXK4I24+lGAVxk49KTlshSCKj+ccEdPWnYdiRwVIwdvHSimZdgCrcehFFMdh5iZiMzdalSOPrkHHcmqnmM784qdUBXkdqTTFJO25ObwKR/ER09KDqLsvIOc5FLJaRRlNueR3pwiVUIXI4zWdo9jP3SL7RLMchG3evtTDIwJy1SiMC3dstkH1psUSsRnPXn3qtCtBYmJXOwEgZ6YoMrYB2jcOMdauWlnHI4Dl2DE8E+lWjp1tsZgmCozwevNZynFOzJbVzJRiXAIIzTh57Aqc4Hrir32eNwhK8lsGrstpGIQTk/KeoFS6i7CvcwXHIBVgamDhB8oIYjnNbENvHGUVAQD2pbn5WBAX7yjG0YOTU+1TdrAY673PyZ56kVM8MgUnczAfw7cVfj2kByoJxU5crhcAq5wQen4VDq66IVrmOI3LZDHGcc0NbSIUyCVJ6ba01LYb5iCuQCKjnZ/tIBkY4B5J9qpTYFeO0/fZ4cdAWIGKe8AikwWJXuF6Cmu5ibcnHGcZOKgeaSQEsx+g4oV2wJpYtwD7eRnk+lMjl2RD5CeTnGOlDuSIunGQPyqKMb1JPXnp9KpLTUCyBhPMkU7SQMMwwPerMYYY8pEI3cgHpVeCJFJXaGBBzuGelDzNbECLADN0xWclfRCVjR+1lSyvEqduW7+4qOW4fbhVXzB9054qgZ2mZWcKSTg8U+VFWGR1ypBxwahU0mO5MZhI2JGiDYyMEkE1XnmxIPnUEDqGyKrScgN/F0z+FRBy52EDA7962jTSDctecXba8mATkEetNd1VCjEEn0brVT+DPf1puTvAPOT3rRQQcpKR6fd9akDRbwPMbaPTPWoduN3LcH1pc7TxxTaBomIURZVgMHBqN2wiruGAe1RhBh2ySfc0O5VnjGMDpRYdhQGwSTgegPWnGfcBnOB7daQHJKdsmmTyMQAT2p7sN2SZR23LvHsTSPIflAJXHp1NIi4j6njjrUbLy3J9etCWo0rsf5gUDMrD2604Nuy+8sSeWNRLyik9c9aHGD+tOwWFd0VwC5I9BSLJvfluemKiK43ck4PepFkManaF/KnbQprQczhGKgOT6EU/I3AkMp/u4qKN28wOeS2etSRkm6AyemaTRLQM3lk4RlPbmo2nbGMHPTjipk/eyPv52jINRACSRgwBxzQvMFbqRs5B4yPxpN+GywbpUtxEqu2M8HikVQI2PtVaWL0sJ5/wAgGCR060kZKgkE4PalMatGGPU5qDHzH2ppIaSJS67g2B7007Swx+tNYAqvGM+lSqoIYY6CjYNhjOGIG3p1waCT2Y49BTCOWHtQOGFOw7DzlxuJGAOmKACzAbsfhSdAB2Y80/G233rwScUgGPG+cKc0ogDISH+YDJGaRGbf1NOfn8fSnrsF3sNVGTrn6g0hXkkH60hY/KPenBAcD3oAYSWXBBoV2Q7gGU/WnqoXd7U+BRIxDdOKGxtjULNyQcfWjJAxzj2NLtBUn0GRQyAKp5560iRCeeMk0hYk4IIHrmhxtwB6CpGH7oE896BkWAMDPTue9GQeATj0NKRhR35/KmyseDTAVXxwC350UwDryetFOw7I/9k="/>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dirty="0">
              <a:solidFill>
                <a:prstClr val="black"/>
              </a:solidFill>
              <a:ea typeface="黑体" panose="02010609060101010101" pitchFamily="49" charset="-122"/>
            </a:endParaRPr>
          </a:p>
        </p:txBody>
      </p:sp>
      <p:pic>
        <p:nvPicPr>
          <p:cNvPr id="4" name="图片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40352" y="141466"/>
            <a:ext cx="1282378" cy="504056"/>
          </a:xfrm>
          <a:prstGeom prst="rect">
            <a:avLst/>
          </a:prstGeom>
        </p:spPr>
      </p:pic>
      <p:sp>
        <p:nvSpPr>
          <p:cNvPr id="5" name="圆角矩形 4">
            <a:extLst>
              <a:ext uri="{FF2B5EF4-FFF2-40B4-BE49-F238E27FC236}">
                <a16:creationId xmlns="" xmlns:a16="http://schemas.microsoft.com/office/drawing/2014/main" id="{50D0BD58-3506-E54C-8689-01F2BF2180BC}"/>
              </a:ext>
            </a:extLst>
          </p:cNvPr>
          <p:cNvSpPr/>
          <p:nvPr userDrawn="1"/>
        </p:nvSpPr>
        <p:spPr>
          <a:xfrm>
            <a:off x="1152296" y="1081079"/>
            <a:ext cx="6084000" cy="2766466"/>
          </a:xfrm>
          <a:prstGeom prst="roundRect">
            <a:avLst>
              <a:gd name="adj" fmla="val 5500"/>
            </a:avLst>
          </a:prstGeom>
          <a:solidFill>
            <a:schemeClr val="bg1"/>
          </a:solidFill>
          <a:ln>
            <a:noFill/>
          </a:ln>
          <a:scene3d>
            <a:camera prst="orthographicFront"/>
            <a:lightRig rig="threePt" dir="t"/>
          </a:scene3d>
          <a:sp3d extrusionH="76200" contourW="12700" prstMaterial="matte">
            <a:bevelT w="184150" h="31750" prst="coolSlant"/>
            <a:bevelB/>
            <a:extrusionClr>
              <a:srgbClr val="F89A99"/>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749"/>
            <a:endParaRPr kumimoji="1" lang="zh-CN" altLang="en-US" dirty="0">
              <a:solidFill>
                <a:prstClr val="white"/>
              </a:solidFill>
            </a:endParaRPr>
          </a:p>
        </p:txBody>
      </p:sp>
      <p:pic>
        <p:nvPicPr>
          <p:cNvPr id="7" name="图片 6"/>
          <p:cNvPicPr>
            <a:picLocks noChangeAspect="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477417" y="2353406"/>
            <a:ext cx="1987296" cy="2450592"/>
          </a:xfrm>
          <a:prstGeom prst="rect">
            <a:avLst/>
          </a:prstGeom>
        </p:spPr>
      </p:pic>
    </p:spTree>
    <p:extLst>
      <p:ext uri="{BB962C8B-B14F-4D97-AF65-F5344CB8AC3E}">
        <p14:creationId xmlns:p14="http://schemas.microsoft.com/office/powerpoint/2010/main" val="19052704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DD7EE"/>
        </a:solidFill>
        <a:effectLst/>
      </p:bgPr>
    </p:bg>
    <p:spTree>
      <p:nvGrpSpPr>
        <p:cNvPr id="1" name=""/>
        <p:cNvGrpSpPr/>
        <p:nvPr/>
      </p:nvGrpSpPr>
      <p:grpSpPr>
        <a:xfrm>
          <a:off x="0" y="0"/>
          <a:ext cx="0" cy="0"/>
          <a:chOff x="0" y="0"/>
          <a:chExt cx="0" cy="0"/>
        </a:xfrm>
      </p:grpSpPr>
      <p:sp>
        <p:nvSpPr>
          <p:cNvPr id="5" name="圆角矩形 4"/>
          <p:cNvSpPr/>
          <p:nvPr/>
        </p:nvSpPr>
        <p:spPr>
          <a:xfrm>
            <a:off x="307976" y="191835"/>
            <a:ext cx="8642747" cy="47156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685749"/>
            <a:endParaRPr lang="zh-CN" altLang="en-US" dirty="0">
              <a:solidFill>
                <a:prstClr val="white"/>
              </a:solidFill>
              <a:latin typeface="inpin heiti" charset="-122"/>
              <a:ea typeface="inpin heiti" charset="-122"/>
            </a:endParaRPr>
          </a:p>
        </p:txBody>
      </p:sp>
      <p:sp>
        <p:nvSpPr>
          <p:cNvPr id="6" name="AutoShape 2" descr="data:image/jpeg;base64,/9j/4AAQSkZJRgABAQAAAQABAAD/2wBDAAgGBgcGBQgHBwcJCQgKDBQNDAsLDBkSEw8UHRofHh0aHBwgJC4nICIsIxwcKDcpLDAxNDQ0Hyc5PTgyPC4zNDL/2wBDAQkJCQwLDBgNDRgyIRwhMjIyMjIyMjIyMjIyMjIyMjIyMjIyMjIyMjIyMjIyMjIyMjIyMjIyMjIyMjIyMjIyMjL/wAARCAEsAh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D+9PD45pu2l219geYSCQ5+9ipknZejZqrinAVLSHcurKrdRUnmKB1rPFLk1LgUpFwzjtzTRcup4warAUuKORBctC7buB+VPFyT3FVRmlxS5UK5bWZuxp4kY9aqKSO9SKxFQ4jTLQY0oJqJZcdQDUqzIeCMVLQw5oBYVKgMjBUUsT0A5NdRpeiwLZ7ryFWkk5w3VRWFWvGkrsuMHLY5Bi/ak8yUdM13LeHtOcNtRlJ6EMeKoSeGWOQkiAZ/i7Cs446k9y/ZSRy8b3EjfKGJ9hmp7eK+vJ1ihibLdMjA/Ou3sdOh0+Hy48Ek5LdzVnqPlxxWM8ervliUqPdnGt4e1jCkqpz6OOK09P8NOkjNeygr2VD1rbnuTEozULahExAGc1hLE1pq2xapxTLSW0EcQiUAJ0wKkWNE5VeO1QROh+Ynj61YEqMODmuSVzQVm4461BKzkjB4pl3dJbplRlqzVvJZHzn8KqFNvULml5L8lW25rFuJbpZWTDNg1sifZFukNZuo3CRDzEOSa1pXvawpFAas8Jw6g/Wp4fEQXIdFx7Vz97cLKSw4PpWabgr3Fdyw8ZLVGXtGjs5tUtZ2DDj1zVG5vYFUiM5J71y5vCvQ1E963qauOGS2JdQ2ZLxQeMCoTfe9YzXJNM84nvW6pIjnNZrsk8E037Vg5zz9ay/NJ70u4+tVyC5jeivhgA1HJqDbjgVko7Z68VZjTceWrNwSK5mTvdS43E8UQ3cm4c1G4wuM9KriRQ3XBppJib1NyS8KxqN2T3qMXAkGGWqEcoY/Mal8xB0YVHKkVcvQghuCMVewcDvisP7TtPBqb+0ZCNu7j6VEoNvQqMkixPJg4qsX4JpWbf8xOarGTk4qoqyJbux5kJbFPCEjOahVgDnvUclwVbGaoLmjHsXAY81digPll6x45MjJPNXxd4hA7is5p9Ck0XRevHgBulEl6zoMnFZjS7uaaZeKSpofMyaWfOcmoHdWFQSSYqFpTWiRLJWYYpDOQvHWqckxPApglIGKtIlsvJdMp61bi1JlGM1hiQ7s07zD60OCe4KR0P9rsoAU0f2tIwwzcVgpJzk08Plxz1qPZR7FczNZr1MEsX+naoZtSjMZVMj0zVOcgRj6VnvJzgURppicjRbU5M/eOPrVaa/ZzxwKpNJULyZNaKmiXJvYne4Jzk81CtztJxUDvUG/mr5URctiT8aKiU8c0UWQ7mvilxS0uK6jKw3FLinAZFOAouOwzFOC07FOC1LYDAKcBTttKFpNiExSgUuMUdKm4AFAp1NqeO0uZWAjgkYnphTSbtuNK5HmtDT9Fu9SUvFsROzSHAP0q/H4ZUQF7m9VXxkKgzj8aktpTY26QK27bnmuWeITX7t6m0aTv7xraToaWEG+dQZ+cuGyMe1WzdpvPPyjjJrAn1WcrgudtUZdQbA+bNcXsZ1HzTZupRjojprnWEjTbGefWsiXVZnb/WED61iyXbN3qET4OTW0MNGJDqNnRjVZY4+HP40RaxPKwXcQB1INc/9qBGKhaYg5BqvYR7C52dVc6h85QuHA71VNwWOQawBdEdTUq3fvSVFIftLnQx3rbfmfp0q1balg4rmhP8vXrViGfGKiVFFKZ0kknnnPWogPJbIziqcdxtUHPWphdKeDWHK1oWaRn82Pai/NXL6u04nI9PStm3mBmyWwB6Vau7S2m+diCxHY0QkqctRSXMjg5WJPUj1FUJDljnNdVf6V5TeYqkoelYN5EAeAQR7V6FOopbGEotGc2QKiYk9Knb5eoqNpF/Gt0zNjQD60hIzjNMeT3qBpcGqSJLeV7GnAN6iqAmqxFLz1pNBcuxKSRVpSQOtU0nUd6f52T96s2mzRMsuxI45quyHOaPO56io5JcdTQkFxSSOhqNp2XuaaZCeKrz5NWvMlssi6PrUqXBzwaywGXmpEl55pOKEpM1xdkDrUZuxnqKp7sionyDzUpIfMaH2rPQ0xnJ5zk1VR+OKmVhRYfNcsRysCM1cWfcKzTMop8ctJq40zSEox1pGl44qp51I0vHFLlKuSSSVA0hIqNpPU1C8uelUkS2OeUg4FRiQ1C70xXJNWkS2Wg5o3mow1GaYXJhIRUizYNVgacCBUuw7k0s7PxmqzE4pzOAOtQPKKEhN3EJOaaTUbSj1qJp6qwNj5GqDdzUT3FQmb3p2IL3mhe4orNabnrRT5Srnb4oC1oNpd6igtbS4P8AsmnDSb5k3C1lI9lp+1h3HyvsZ4FOAq8dIvhGH+yTbT0Ow03+zrsSiI20oc8bShzS9rF9RcrKoFOC1qN4d1NFLfZiQOwYGs943iYrIjKw6gjBFTGpGfwu4pRa3GAUuMU4KScKMk9hVmHTL255ht3YdM44/OhyS1bEk3sVVQu4RRkk4Fdlp/hiyW3VrhTLIRk/NgA+2Kp6N4bnhuxPeHaYzlUHO78a6vaqR7UwuOgrzcXirtRps6aVLrJFVNMsECBbWIeWcr8vQ1NO6rE44yRVC+vvssnLZyO1ZE2p+YSN361yRpTnq2b3SGanIUlO1uPSsl5221amdZW+Zs/Q1QmIQkHmvQpqysYTepHJdcdarNLnnNRysO1RFsrjvXQkRqSNN6GmGU55pmKcLd3BIHFPQl3HCWgzVAwZTikFFiSbeTUsb5FV1pwyDSGi8slW4ZRkH0rKVmJqzG5HNQ0UmbivuxgdaJt0YDYO01li4cHrSmdiOSTWXJqacxoJdFRgHg1MLpmljVW+YkY9KxvOwack7l1A6549qHBApM7GXeIirEEY/Kudvo1LcqM1OLtlAG7JqRpIpACRzisIJwZo7NGDNbxyAgKAay5rIoScV1MlvETlRiqs1qv4V0xq2MZQOVaA+tQtbtXSPZxk9Kia1j6AVqqpnyHNm3cdjT41ZTyDW6baMVVlUJkYzVe0uLlKRz6U0byakcnsBUYLYzTTJHfNSkMetN2kjPepRG5ouBGOBznNJyeuakKketPWMkZPApXHYhIDCo/LwauiIIDyOaaVUL6mkpDsVxx1ND/MKXIJxikY4piIw2DUoeoD1o3Yq7XGSlqljkwKqbs09WxRYRcEnvSPIexqvvFI0oFFh3JSc0xzxwageY/SmB88E07CuOJzSd6QkUm4DvTAlDEGn7+Oar+YKgkmOeKLXC5oB+OKYXY9KoJd7QeatW0pm7UNWGmOOe5qByatSJx1qq4PWhMRA5wKgd6lkqsck0xDHaoCTVgxE0wpincRXPWilbANFFxn0qUkY/KV684NPVcDGwjPXmoDfwAkGRVOMnNS+eGXK/MPUGvnGpdj0STkEDnFOznvVSS8RQQXKketZ8up7W+SQ01TkwubgNUb2209g0l3CpLjBYjms8a2yDBIJrPu9TmuzsJ+X0FaU6E79iZSjY27WHSrOPzIBEuBjcev61bt7mCRR5WAg9OBXEylc43tx2qBLieGUbJGH+6a2eG5tW9SFUt0O4utWht229WrFutdLEhDism5uGm5kfcwHXFZzyEN7VVPDRW4pVGaNzdvL1OaqM/y5JIqu8wPRqiLO3TpXSo2Rk3cmM7r3ppuA5w360juFAz0qm5yxIqkrgPkALHFNjXc4BpEbDjeOKezDdlRj6VYiUwhcH1pzHYuM8YqsbhweTSNOG6mlZ9QuD8mm4Hek8xe5pRIvrTDQlSPcMjpTvs57sKjWbAxUonFJ3Akjh96l8rHqari5A6U4XRNS0xk7KqDJNRb1z1qGSUtjmoy4DZJ5oSAsu2D3oRypyOtQiYHrUgZSOoosBOJ3Q7jnBqZbrccg9KrGUbcDkVEXGOKnluO5eN5jIzTftO7q1Zjvz1qJpWXpT9mgbNYyj1pjTrjpWcrtjk07zKOQVyw8ikniq7uvcUhkHrUTsD3qkhNkUrJngU1EyfalEa5yTTwQvQ1RmOWJUOalDJjtVZpKYZsCla47otNIi9qha4A4qo8pPeoi/qaaiHMWzcFjS+aMVRMvNL5lVyoVy07hqiLe9Rb896aSSaaQMkJpu7mkyR70oOe1MQueaXNNwxPSlKEDkUwDPNNZqQtUbNk0wuByTSkgCmEmmk0wHFqZknvSFqaZMUhC8j1oKgjmlUkjJxTHfaetMBhjJb2qzCfKGAarGb0pBIGPJodwLxudo55qJpS4JHFVsqvU5pHnA6UrDHs2Tyaid1HSonmqs82e9OwXNATxlOeCKrSzR9iTVJ5veoHmz0pWFctNKCaKphs0UwPY47qWObzGw7f7fIrWttdRI9kkWG/vJxj8KwGYioyxNZyoxnuaqbWxuz64rvsZdyf3geary6lblcqHzWPmkyKFh4IHUky898rDkGov7QYAgDgjB5qqcZpwVOwzV+ziuhPMzQsLoBiGbjPerkowwdWxWXbCJpAOQfYZrVUK6cMCK56ySlc0g9CpI5OSTVVsZ70+5SQS/uunrVRln3fMalA2JJ97lfxFSLIFWoypVcnNVmkIPFXuTctST7uuKgLgdKiZs803NO1hcxKWNAY5qLdSb8d6BcxI4JPBqByVp4k96hlbmmiW7ibznrTxISOar7xTfM54NXYRb83HenCcDvVPzBjmmGUetKwXZoef70CfB61mmfHek+0D1o5R8xri49elL5sbVkC5x/FThcA/wAVLlHzs02x/C1RmZ0GTVD7QfU0G5JHWjlC5oreZ4p3ng96yDOBSrcDPWjlDnZreaD3ppcetZ4uPenGbI60uUOYu+bjvTGl96pGYDvUL3OKfKHMXmnx3pv2jPes83Geppvne9VyonmNLzqTz/es43GKaJx60coXNIy1G0tUjP703zsmiwXLTSe9RtLUOSaVR60hEqsKeW9qjyBSgmgSYvNOVfWkAYnpUyQlj70XGriovNW4rXeRk4zToLXJGRV9IVUjrmolPsaJXI4tP2uMEGi4sAASStXN4VMDrUTktnNZ8zuW0jClt2BPBxUIjJNbbIAOaqyxDOQK2VQzcTMePbULZ9K0DGCaPKUjkU+YVjKeTacVC0grY+xRMfu006OH+6T9KfOluFmY/n4qNpciuhXQUK89cVUu9EaKBpAh4pqpEOVmGZeetIZiORWtZeH7i/J8tTmrreD7mNCTgkCh1YLS4KL6HNNcmomuKuXmmzW7MroRisuSNh2NUnch3RI1yPWoGuMniomBzilRGB5HFMCRVeX6U4x+X1GTV23SLaN+Rnpim3UBU8Agdqi40ilvPoKKRlOelFFyj15hUZqVhTNo9apMCI5ptT+Xu7ijyDjqKfMBXxS4NT+S3oaTymxnBo5kBCCytuU4PrVq1vWgVlMatu7nrUfl+1OEdTK0lZgnbY6GzgiktTIyfN19qrT2e8llAGOoxVC3a4WQGESE9MLnmtCP+1OZFtpdg5I2HpXFKm4u9zdTTWxk3ELDK4rLljZWORiu1uraG6tBJtMcoGCjcc+uaxtQstsW1UOSOSBkUQqdGKUDnC+KYZR61YaxkLMMHr3FVZLR0JBNdCsZNMQze9RtLnvUTqVNNLADmrSRNyUS4prTD1qnJJjPNQGY5qkhcxbebPQ0wSYqmZjTfOp2JuXjPxyageU9qqmUk9aPMzRYLkxkb1phmOOfzqItUTtRYTkWPObs1HnOOc1RZzmm+YfWqsK5pC4cUjXR7HFZ3mE9zRuPqakOYv8A2lvWgXJ9ao5NLkmmO7L63RPQ0/7ScdazgcU/f60WQXL4uMnANIzlu9VUPpUygntUhcXcaTeR3qVYnYdDSi3Zj0ouh6lcuTQGPrVr7BIRkDimizYnkUuZBZkHmEmpE3NzVlNOckHHFXk03IB6Cpc0ikmZ6ZqUBielaSWEaN8zc+lWksgSDgYqHND5bmQsTHoKsx2r4yy4rZW1RQPlGar3RYt5YXj6VPPcrksVo7fc3tVsRRw4PBNEVk6/Mx2nHAFSmyWRMyvt+tS5eZSRKkiFCVxwO1ZbajKj9sfStN4UtrYmIq5PXPestrfzWyw257U4WCVxx1JmHKirsE6zRgjg96oNpjMwx0qzDYTW+Sj5Wm+W2glcsMuRVd1xVlPMbAZPxFK8ORwpNRexVrmaVy3SpRHntVryQn3wfyqKSTa3HA9qfNcVu5Lb2u48itEQJEgYpgU7T76FISMJv9CPvUy/uCHBaRDuH3VOcVk227GiskSWKW8lzic7UP8AF1xXRpo1hPEv71HQ9getchDPGG5YY+taUF5FHxEx3Hue1Z1IyezKg11Oli0ixUg20O1l4zUs2jROmTkGsSPX5IEZRLnjjjoaopq1z9oeX7QxZvXkVj7Oo+ppzxNCfwrazyfv3BPU5WuF8X+HfsVzi3jBTH8Irpm1i53kySs4z0J4rQtrmzvFK3CqS3rW0JVKbu9URJRlojxR7J9x+U0i2kjn7pr1i+0nT/LeTYpwD92uMm8mORkXjFdkK3Psc0qfKZFvE0YIZDntxU1xG7xiQgHb2FdBpf8ApMoiOwr6sKXWLUWrZTYykdFqfae9YOXS5yT26E7umaKfMSXwBgCitUI9LIpu3PanmnI+xs1VwFgsp7htsUTufYVfh8P6hKcGHy/dzitfTdWiFusbyQq3oMjFaH2oMSBMc+xzXDVxNVOyR0xpRa3MVPCsgG6a6jX2AJrQg0TTFXDMWfGMk4ptzebMgFiaom9bPKGsXOtNastQhHobY03TYWV2SPI6ZAqY6bYz5kWCMse+3rXO/ai3JyKnh1eW3wAcr6GsnCpvcu8TYEL2yg+Rhc9Y+34VLJbtNGuyeSP3XvVOHxDA3Eo2/jVtdVtZPuSKayamnqilYpS6LPNcea90XX02gGpza26II2xuxgU641O3t4ifMAb0B61zF34kn3goc474rSKqVCW4xLl5o42uwIDA/drDm0WRmJ2nn2q9b+JpZcRz/MpPXuK6SK6guLQNE6kpyQwxkVs51KejI5YS2OBn8P3CRlpEGO3HNYl1YmP7y4rudW1MyzyRjG0H5QKw7m2eeInbkmumnUla8jCcF0OLuFCkiqL8dK37nTXAYkjI7ViXELIa7IyTOaSaKpNNLVL5JPamMmKu5mMBNL0puO1PWNj16UAN3Uh5qXyGIJAOKhKFTSuBGy0wipipqMjHagdhmKWlIoxQFgye1KDnrQBmnohNA7ABT1SrEUAYc1Yjt0B55pOQ7FVU2jpViJwvarXkITnFJ5KelRzJjSIXmLcIdo9KWOPPSQg1MIo/SpFhQdBS5khkkbMq7C+akJXOWquQAfvUF8cZqB3L0c6Dg4qwt5EODkVjZ5yCacGPSk4pj5jVaaFm3Z5z3q4l1EI85z7Vz/OPvU5ZCp+9ScRqdjovtkKplm/CmR6nbtJgox544rGWQOBk81PGBkEHmp5EVzs1pb5XYIgxz1PQVcKCQLk8YrLEqBRnFPW8wQAalrsVfuW5YV2kLjrSrbgqCBk1GlyCc4zU4vlXIwKWpWg6ODJ5Fa1to0ksSuiZDVz76m6OSCMduKltvEl5bPuilx7dqUoza0BSj1Ok/seCA/6TKF/2R1oa0gUq0KKyjoc5rmLjV7u83GSUtuOTS22pSWsbLvOSOPrWfs59WVzx6GprM6qm0JEGYc7RyK5eQsckDirkRlvJzuJYmtGDRZ5H3SRlU+laJqmrMh3m7o52RpFTIU9KoNdurck16Bc6LbiCMD5CeGZjxXIX/h+5m1FobQeapPysowMVdOrF7kyg0ZL35zweakgvpQchiPxq7b+FL2W58pkIIOCasatoDaYoG0gEdfWtHOF7Inlla5SN++PvE1PDfvuAJP1rIOUODViHdI4AFNxVhczNc3J3jceKlj1ARk4bFZ8oIhU7Gz3PaqWJuCFwDUcqZXM0dF/am/h8Y9PWsXUokkkLRgc+lJHa3kvKq2B3xVhNMvnQkR4A6ljikkovRg22UbXzYG3A4/GnTztITvkBH1q3/Yt4xBYE59KmPhq6OCEOPUU+aF7tgoswmMCtyuSe+KK2j4ZlP394P0op+0j3DlkdI3B6U2uw1XR4p7UyQQhJk6BejCucm0+5t8GWF1GM5I4opYiNRFzpuLKi8HNX4NVltxwiMB0yKqbGJwBzSGNh1BH1q5KMtGSm1sa0esQsP3kGCe4NH2y3EgJGV/2ayQtOAxWTow6F+0kbnn2MhHznBOOVp7pp2dplGT3zWBS4JqHh13H7V9joTpFvJGGjcEHpzVZ/D8rHMZ49Qaykd0OVYirltqVxbgjezKf4c4qHRmvhY1Ui90K+hSh9jyHP500+Gmc4D8+9A1CcS+Zu5/Org1CWRlc7T7AYqZKrEpODMptCnglxs3Y/u81ZH2i3hb5D07Cte1uyJ/3kbc9zW2RD5e7C4rGdaSdpItQXQ83dz9o3SA81pB4pEIQhQfU9K1NXFgYmHk5fs3SuSuJfLYhTit4S50ZSXKyDUgEcqpDc9qwp4C55Faksxc81A20iumLsYTs2ZRh25GKpyQE9Oa1pEU1AVUEitFKxm4mULVnOAOav29htUb+T6U8EK3BqbzhQ5NiSRL5MYjwKz5rEE5WrfnKe9IZBjrSTaKsjHktypwaiMIq7JlmPFMMeRWlybFNofSmGE1ZIwabnFFxEAjweamjFIeaACKLiLaNgVMrd6qIxqdTnmkyiwGzRuFQg4680E96mw0PZwOlN804POKiYgnrSEKepNMZJv9DTTIQaYWVfeo2kA5o0C6J/Np6ycVSEgNPEmO9LQV0XBLimlx71V82mmTnrRoF0XkkwKsxXAHeskOTViH5j1xSauCaNUXANHn85qiEkJOBx60g3k45pWHc1BdEDg0xro+tVEWT0NWEtJpvuxMT7CloO9xpmLHrSrI3vWla+GtRnAZbWQg8g4rVtvCt2T+9VY177jUurFdSlGT6GHBvc4UGtSDT3mKjaxJ7AZrsNM8NWNtH5sziY4yq5xWhI6wwhbS3Bb+9jpXNLEXdoo3jR6sydJ0AqVleMoPfrXQLaLGhA9PrTIJbwooIG7vkVahjnDbpZc+2K5Jyk3qzeMUloVJLGKSLE0ZIznkVJb2ECHMS7D64q0VkOVZVdT6HFQXfmqoEa7T7Go5m9LlWsRGKOEyZjyT/FiuZ1SFr/AHRCPeB0JHSuot4pxExcGRmPUmpordIlLuiDv0q4z5HcTjc88tvAMtyfMeVVXPPFbEHgu1tF8xG8x1H3WGM1vX2qxKuAMsKxpdXYhh+Vbe0qzM+SnEa+n2uwRGJFXutRTaZYqQRCuB2IqNZmlJbfg0EAqXlnCj0z1qtV1Fp2LKw6aIvnZUK84qvNqljFgRW6tjuRisa6kAdsNkVmz3GMgGrjSvuQ6ljo5fEUQj2+Qox6VQfxA5+XcFX0Fc28xYnJqtJOB3NaKjEh1WdTL4lUN/qA/ux/worjXuCT1oq1RiL2kj3aISvEzAZUggD3oiMmNkhB7ENU9rJ8gTOR06VTktlhvTLIyGMggrjOf8K8tato7R91DtUTxIiuOrKBnFRpbx6lbbblCcH5X7j8abLaweW00EjhV6gucD86ypNYkVQsLHC8cccVpFN/DuS2luSt4bucHZLEecck9KqHR70StGLdiR3HQ/jXS6Zeie1UOfnxyTVeWe785VIwrH5WUgitI4iom0yHRgc21jdK+37NLkdflNI1rOhAaGRcjPKmusjkkOYnmUtjjj+tQR3M8VwImHQ/dqlipdifYLuc2tpO0e9YZCnqFOKj24PNd00gVgCMcVVupLRIHndI3VepIBoji23sDoLucftqSMlMnbn0rUutasoQjQW0b46YUAilttfLRHMPAb+If0rR1ZtX5SFTSe4yC9DqVkAAzwK1Ehaa2OHwcetJ9qsrlF8yJGfHHy4x9DVtI4pF+UEfQ1yVJLtY6Ip9zmb6wlVmcuGX+VYs1iSTjrXeTWEFyu3BVgMA1lSaS6B2EkbbeuM5ralVjbUynB3ujiGsJGY8YOelI2juB8xFdU1oC55XcDTWt8ZyBXSpmLgcPcabOrEKhI9RVaS1lEZ3qRjviu+8lemKpXGm+eWDH5G9KtTJcDgHYKMAc1BJI/QV0t54akiVpFcFc8DviqEFrAzlZCNo461opoy5WYYdgec1Ks571e1C2iR8QAlR1yKy2XB6VSaYFjeD0qNs0JG2M4ND5A5pgRHrTCAaeST2pu0k8CmS2N2kHilJOMEVKImXGe/TNKbeR+QAaVwIQcVIrkUGznBAKHmnPZXMQBaM4PpS5hJtAZM0GQkU6Kwupj8kRq/D4fvZGClQv1NJzRWr2RmMxqNmOK6iLwjMxGZB78Vbk8ESpD5nmqF9W4rN1orqV7ObOHfcfWkVT3FdDNpTQS+WwyR3HSmvp8Z4IwavnRPKznmPPFIDW6dKTBKKxrQ0/wAI3l2VfyNqHnc/AxQ6kVuJRbehygDt0FSLC7HofrXqtn4LsUT5sHAySTipl0GwjBVYFPvWf1iL2NfYyPMobC4fAWFm7cDNbFp4c1ScfurSTj/Zr0rS9Ot4i3G0KuRWkkhjYusT4PRtvArnnimnZI1hh1a7Z5jB4U1mZtv2SQD1bgVu2fgq3ikX7VOWx99EHf0zXdWs++2dmOPXNV2j2hdmCTzmsniZvTY1VCC13MK08NaTbzb5I2ZQeFJrXjmtrfiC2jQDphaWWJNnmSSgsOqqelWIvsywKCmd69aiUr6vUtRS2K9xqLyJsQBR321DFBNcIWXkVXlXbKVXI54FaCLPBBHII8qBkkD3ptKK0He7GJYSoQC6tJ/dzWlHGLaP52Vj2CrjFZYne3dmaNlZx940i/arlxhWKnvUyjKW7GmkaUt6i8dDUL6iAnA5qEafNJKBJwAOuaR7dI5dgw1RaJV2SW88juCG4zWrwwyTmqEcHlldoGKsmRUUkkcdaiVnsNE/zFeeM1BKnyne2R6VBJfopHPA61XllNzuEcmVXrzQosLmLqcaq2VPHpWBO7AnANdHdWjrE0sp+QHk5rmr28jExEQIQcAnqa7aWuxz1NB0UxRMs3XtVa7umZcD8qYLsYIHekDGXoB9a25bamVyi0kh6g1UkLE810YtYmwcHpzkVDcWMLDgbapSJcWcrM5TPNRw2s91yowvqelbzaVbkkvk1ZSNEQKo4HStLk8pgnRJSeJR+VFdBjFFF2OyO8l1HKlbf5VbqAaWBnlKjBPrXP2UkskqLkYPYV1UTwWFoZpn2jp681500oaI7Yu+pm3+pxQRNaxjaWPzbvSud89BL8p4PaqWqTz3F48hOcnOcY4qCB8HdJxXTTpKMTCU7s6KG9EaglsY7VtQavb3ELBGkj28jJ6muEkuwx4Y1Na6i0DqO3pUzopoaq2O2XU8NhogQP51qWV2l2vRSwri49SjMm7rn+GtbTr1jIFjjYj2Fc86VkaxnqaerSi1Qs0xw/RT7Vyt1d+aCrSHZn7oPFdPrdib7TwSwEsR3ZAycd/8fwrJs9JsWVS8vmlxgBuMVVGUIxu9yZqTdkU7W082yW5iww3FWHXbTZxItoZM4ZX4963Y7RLFXggQhHbkHkVcexC2h8qBJHJzsc4FN1tQ9nocxaX10XUhAceoro7K7kWMtMyKvfHWsD+2QGOLVEI4wO1MW7lkJ2hgG6jNXOm5bqxMZpdbnXx3cUg4kIND3EasSyrt67sda561SeXCrgVqw6bJIP305YDoK5pQjF6s1Umy2TBdQkrIFJGAeMiq40svuMkwZTg8Cnrp6I2UY49MUl9qlvpluXncnHRe5pJtaQG0t5FO5s7W1yZZnIHZV5Fcnea0BerFbMMKfm3DrSXWrajqlxK8ReOAnj6VBpnhq5vJXnkRtit3712wXKrzZyylzO0UTahqUc2myAAqTxyOaydF06TUbpYyg8voWJxt966O4sn2NHAm9SMEkdPpWppGlvaW5ZeXYYIHIolUUY6CUHKWpy2q6WkN4LaKJpG6DZzmiLwTdOqySxhCx4UmutisnS/jmljyFB++uAPetSSJLxkcyjYh5CGspV5RskaKinqzCs/CGn21urTxGRyOeelc1qPg9Y9SYK+6NvmA9K7+6uooZFhVQQ3UntVZ4FDBsHngEipp1Zp3bHOnG1kjztvC7219HCy+YHx07Vfh8JPFdlGjHLcfSuw+zpvD7fmHeql3qQhuMNGWAUqc8ZrV1ZvYzVOC3OJvNNRr0goFjjyoApqWFurfLxWldlXc7B361VGFNdC2MWlcQ20Z6oDSSKiqV2Ag1NuzUZG9sYoGWdGtzcX0ceBhjjmuoFlDFLtdB8p5rM8ORBLuNtpPPOBXX3MERh3CII3auSrU9+x0U4e7czHVGl/doFQAcVdSGC4tnTbwOueM1XEftUhhdMZUjPrWckmUpMzZfDkNxl2ba2MqoqmPDFoWDSOSe4Arf8tgATnFIUqlKS6iaXYzbbRrK2bcIt+Om6tByrYwgX0xS4o20Xvqw22IWXIxSpDkFjgAdSTipRGx6A0Sg/ZyixhmJyD6UX6IEu5VuC0NzA5OYvbuM81tNfAeWVOFYgAAZzXOysXXD9uMelNVzs2hj19acqfNa5SlY6a7RWtmMaYbgY6VjPdS+YeduBtwKhku5nfBclB2q3Fp3mLuWXOBlsDpUxioL3huV3oJBbSzqXVcgds9as3ckdtDCcckY25qNJkjjZYmKkDg+9Z93ctPIC7biBjNNJyl5BJ2RZmbeI5VUAMKu2s8jlFU8KDWQs52qhOQOlBkYHKkjHpVOndWEpWNa4nR4SOSSeQ1PTVIY1VFUgAY6VlCZmHzHPvTFIGcjNT7NWsyuY6I3ilcLyT2rMubryZegDdearRTSqGaNCeME46VUkBZsODnrzURp2Y3Ivi8ldxulxnqRUs16uMK+739azlicrkCon3glSDmnyonmYXl1uB55rLXU57csI3OG6+9PuywBzWakbythQTmuiMVbUylJ3Jb/V7q5jKM2F64FZ1vaTXkh2hiO5rdt9H3RsbhCMniuj0zRPIt8KoAbuTQ6sYLQXI5vU5ODQnO3JPPWti30eBAMIS47mujishAedpH1pZJ4YWUGJQPWsJVnLY1VNLc5u90+S3QuUG3pwehrMkt5GiLgcDrXT312suUXaFPXHOaprpsN1Htgnw/8SMetaQqNK8iZR10OXaMlsDmnGH5QAjbjXT3Phw20BlWVZAoyy9PyrGdTn0raNVS2M3BrcihiTZh05FFP2kUUwshI7r7LEEgAeTPWq8mr3WxoGXKFs7SOhrE/tLB4anHU9/U5HvT9n3QvaLuac90zL8ybQfQVnTzDj5h7YqCS/DLtDVXyZG+9WkY2Icrkxkbr+tH2k/iKYtpNKdqsDWjaeHriZhmOQj2WnKUVuJJvZFaK7ft3rqtFOqSQsYPlQdcnFWNP0Czs7cTXUMmR2IrWtoHnjcC3jt1xgfMDuHqRXHVqxa0R0U6bW5dsrkuiK4DSMvzHPGKZdX0dq/RVB68dTVdtloQApZyMs+41VeCa+m8thiMjhq5lFXv0Nm3YtjWVEygIoDcg5B/lWvHcF1UsoAx1rnP7JS0BcyKdvPNQ/bRcXBUXAVMgDPT6U3BS+ESk1udHLZpcQSxyBMMcqQo4PrWNDZQWtxln3uWwqsML+NXjKilB5jPgHIHQ1Tu7t1kjkhtd8jH7pGRRDm2CVtzXW22lGiCRjHOO5o3v56H7/HIU8CqH2u6+QzlFJGCqnOPwqR7qdxttYmJHBO2p5WVdGrlSoyMd8ZqC4tYrkDzIw/OcECqCW94xL5VGIwdzc4oFtepytyrN6bs/wA6SjbqJvyLccHlL8kcKAHG0gUrSTRriOFGJPIQ8VnzG7hAaXaR+Bqe2vdy7FiJf1FNxe+4XWxAtxPaq0UFqIwWJwDkDNWbTUZ2kCTIv0FKl1GZdgwZD2FJe3awWcs0QBlVeMYND10sJaa3KOqXk11uitrWUoDzJtPIqOG9GmQHAUyN/Cx6fWqd/qT3FmWJCN90joce9c69yeQK6YUuaNmZSqWdzori9WeVecHuC2aWXVXiMIjfcg6o1c0tyVwTzTzdbl6c1p7FIz9qd7DdWVwIY0kjE8gJ2gnqO3tUepaMLu33CQCRQSAOQa4ITyK24EqfUcV2Ghal/oCeZI0jKSME8isZ0pU/eizSM4z0aOeuLCSHl0Kg9CR1qg8e30rd1nVZbyYIRsSMkbRXPzMEPBropuTWpjOyegHAHNPhjJf1zVYOWPXpWnZOvGetVJtImOrN7QLZnuAA20DnNdJcRKBuMnAPPFZ2iyW6uuwgMwwwP9K0L4sjLlUZPQ9a8+cm5nbFJRIYlWbIUlcHgjvSXv8AotnGQQG6c+vc1CZ2jXZFHxgZZeTmqd9eG52R5PlqepHNOMW5eQrpItafdrK3l3Ad2ZvvZq/Na/NmNSF757VlxWmxvMWRJlAyFVsE5q9b3pluGheMxMBngmie94jXZkMm6N9ojOB952BwKiN/HkIIywzyScflU2qmUYDSZRuQKxRIVY88VcI8yuyZPl0NuSAl1dQ+xlypB4Bx0xU0CSNC5dAzAcZzk1mJqkipsVUHGMgdqlN4/lCQSuT0Kg8UnGWw1KJSvZfOlJ8sJjjAquimlkfJ6UgfFdCVlYybTZKq5NWVlMaMDIQe6+tVY3xzmlYFsnrmhq+407bA8hPIOPbNQE5NPwT1FIBk8CqWggU1JuzSrHxT1hJPBBqW0OwoOF6UhbFTtbsiAnvUEikCovcvZDklkOEUnBPSpXjcAeZnI9e1TWnkx7dy5k6io5meWRicg+9RfUdtAXgCpBIgIYRjcO5qHLADNDHjii1wJpbWyvgGlOxx1A71CdOsImUwv+J9ahZmUg0xnUjqQfrQotdRNomurgeZtXGB3zUIuW7Ofzqq6O5yMAetI0ZjHJq0lsRzO5pW9yySruY7c881dvWgkjXy3V+vQ1zwY4604M2eSSPY0nDW5SmWJU+Xg1T80o+QSCKsGdQuAGz/ALRzVKcZ5BwauPmZy8iV76XccyMQeuTVaWUE5qpOXU5zxUZkZlGa1UEiHI0VlR1GW5orKLMDwKKfKHONgtLWSMu0KZHbFLJ9igZR9jhcEe9UZZy0eBjr0qEOf4jWvJfcz5rFwLaNk/Z0+lOC2Uf/AC7Bj7sapCWng55NPkFzGxaXtvbsrRWyqR+Nb0finaCRANxGPvcflXHo4FOabsBWcqEJbmiqSS0Ogn8RXsnyiXaD2AqgL+ffnznXtwcVneZkD1qRXA9zTVKKWiFzt7s1jeTyoFaZmHoTWxpmpw26FXgUEAYYdTXNQvk9auI2eKynTTViozadzom1Ozn3iWAHJ6+tV4oNKcsxQKD23HNZikHipE4Oe1ZeztsX7RvdG9GNN8lo4z5ZYfe/u/So0ixKVt7lTjoTxms3J7U5TUqHmUqifQ0oTHHct58rBxkblqWWRwN1u8jqOpIrMHFSrcOqlRIwB6jNJw6lcxbjMjnLSKuDznp+dWrc28s5RZGZcZLb8Y/CsjzM8E5B7VJHAu8MQFz3zUygCka39lq5JM7M3uKibTpEiAV9pz8zegpyztAmPM3EcCg3vmbU3kN3OazvMvQhFtAjZhkUugJYk+1cdql3MZjHnCqegru2uET+JW+i1TEtmZiTbpx/Fjmrp1HF3auROF1ZOx53JO4bcQaRZSwzivQ7yMcHylZGGR8gyKoosdsCPKQKT0ZAa6FiLrYxdGz3OKKynnY2PpWrpWlz3NwjTQusOM78cV0xulkQIdgUdMRjileeMgASzfQEAD9KUq0mrJAqcU7tnFXrtHcvFtxtOKsafcT2imbeyjqoA6mulWGy8zfJCZWP98/4VZDWzxlNqxrjG3GRih1tLWBU9b3OHuL0sxIzVNptx5PNd1JpWimT5mZsnvgAfpVabQ9HKbwh5bnYTgCqVePZkulLucer88dK0tPhmuJkijByxwK3ToWlrzAjk+jtitKxs7aJuIzGB6SZpTrq2iHGk76sl0zR3ihd5iS4bAwf1rWuWCW2+RAVVeDnJzT1kiePAI2+hqGVYiuyRQU/vVxOTk7s60klZGFJcFpC4YqfQdqZHC8zYXk/XrVu7tYAw8nk+xGKrhdvY5+tdMZXWhg076kTMVJGSPWrFnP5U6upO761GYst/qm57etDQk8LbtVOzVhLmTuXrzVUltZIduCemOR1rFLc1a+yygbjCwHqamisRvHnfIp79aUeWC0B803qUPMxT1usRbMnk5xV6fT7cNhWLD1p1to8UxyS+364yabqQtdgoST0Mgy5bNPLjArRuNGiiK4mK5/hYc1Kvh/5QxuF59qftYbi9nIzUbipd+K010RBgNMR9BU0ekW24hndiKh1oFqEjGBBpwG0dK2xp1uvAjY+9CwRRf6xWA7VPtl0LUDJRHf7qMw9hVq2il8z/VuB7ira3PlO3lnK9s077aWYBlBHtUylJ9BpIiuYHUc/dPOaqLtSRSQSAavTXLSAKqnHpioZ5SgAYLk8gilFu1mN2G3E0AXdGD5mfSqaSiSQgkbjwB6VK6+bHuMyAHjIXkVQNoVHmCbIJx0qo22Ik30NURK+AZBnHapZbMC3VlOBnk1nxbVX/WHOP7v/ANerqsfIC+Z8p9RSd11KTTKk1phNwcFarPbrgYf9KuMgdtgl/SifT3hjDtKpB7CqUrbkteRSSKOMEtJz2qCeRMcOSalkWL+Iv+Bqq0cRPDMB781a7shsLfbJLtYkL6+lW41jLgDP1FVgsQwFLn9K0bGDLqY1BOcjJpTYR7FaaNAC3Q1l3Em011V5YxSYkkYLnqAazxottOcsHx65pQqxWrKlB9DlpJsjnFMSftXW/wDCN2TthUfP+9VlNH06A7fs0WQOSxzmtHiIGapSZyCnfk7RRXSzWihzttkx6BRiij2yDkPN91Lyea7v+x7YKE8hGA9RzUi6PZBebSMn6Vu8ZHsZqjJ9TgRnOamV8ckV28ml2yruW2iAB/uDOKnhsLcRMWt4W44GwVLxcbbD9g27XOBafPSm+aSeld5NY223alpED7oKoPZ2qE+Yi+2xQKccTF9CZUWupy6sfSpVPHSuojtbaWLEaiJwe/OaPsLdipo9uheyZz0bnPercchPABNa6WTk8kCp0tMHOal1kWqbM6HPdDU/mbeMEVfEHv8ApSPEqgGs/aJlcrRTUsegJqYB/wC6anGBTsgUnIEithwcbWppMmfuGrgwwqKTNLmG0QZkP8P61LGZO+KFQseTirKwgc9R7UOQJMTzG29BnFRCSRXzgZ9c1ea1DJ8q4JHeqJtbrtGcexFQpJlNSQ5ppX6uMVNEItvzyn6CqjW9yBzGceoqIwz7chTinZPqLma3NWa8RSpWXcR1FZksryk4bI9zUJinP8BNOW3n/wCebU1FR6icnIVQ/QYH1qQW0jAt5iceppotrgsB5ZzVlLabZyuCO3rQ5W6iS8iFIJD/ABACp0sJpFLI+foKcIJcfcarERuogAobA6AiolN9CoxXVFM6TcYyWUfWm/2dOrBdyHPcHitDfdDJK9fwpq283deD2zU88urK5F0RAum3angqw9jU32WaFQWwAauwRzIAMKB9as71C4YZXvmp9o7lqCKEVvcyx/IwKjtmrSROhAl27T1ABNSqiqA8Z2BqUI+Tlgcj1qXK5SVgaKF1yIUwe/FVHW3nkCKojI7gVZ8kDPbvxnmkW3UncPlP60J2E9SpPbOHJSQHjoOP0qGCcwSEkFj7mrzJu3Zz7HJqNbVCeVNWpK1mS1roQfa3Y/MWK+meKkDCbbknCnhR2qY2iBfljyfrSRRvCxIUA0c0eg9eo2aA4BTCj0Jqn5kin5WI+laLrLMORkUi2hPWIY9aFOy1Bq+xWgmOT5g3Z9anjRiN2/d6AnpVkWcfZacLVPcVLmug0mRM8sYAOzHqKlaTbAGxlj3pTAhOCpP40ojO3YQdtRdFEPnDAwQfXNMkO/DDj3qY2qkZDGk+y9stj6000LUhJLhV+X607yXiGS4A+tSi3UHGacYgw2knAp8wWIJ5mIynHHpWfJvYknafrWo1qMEZNV2tkzxk/jTjJITuUogwJGxDn2pGinYAFMgdM4rTit40IIPPvzU5iDAcD8KHU1BR0MpYJCFCwqMDnpzU0ajcN0efUBaveRQ1vuXBJpOpcaiVR5attMAIz/dpk5gJI8sNxxVxbbZyCSacIt3VdpqeZXuOzMhIoTL80Y24x93NT/ZI3Y4giEZHGVGa0fJHpR5QFNzuLlKC2SdBAmP90VIkaQPt+VCfQVYkkgt1zNPHGP8AbcD+dZ9x4k0K2B87V7LjsJQx/IVnKqlux2sXZYg+DsBpnksF+7WBP8Q/C9tnbfmUjtFC39QBWNc/F3R48/ZrG8mP+3tQH9TWTxVKP2kJtdTuVjCDMnAqvcQGTJAWQdiCQVrzW6+MlwSfs+jQr6eZKX/kBWXL8Y/EBP7uy06Mf9c2P/s1R9epJ6MzlUgtD1oadPtGMfnRXjp+L/ibPCWI/wC2R/xoqvr8DP2lPzPZjBk9KhfanUE/hWanjvwvKnyazag/7bFf5inr4k0Of/VaxYOfQXCZ/nXaoy6opTj0ZeeMN6jI6EVFhowQvSoZdY0yFf32o2kY9XnUfzNZ03i/w5ADu1myPrtkDfyoSG5re5ffzNmFCkjoTVGa0uJXzlAKzJviJ4XiPGpCQ+iQuf6Vn3HxV8PRt+7S8l/3YgP5kVpG62RnKcHuzpYrOZHDFlJFXFjY9etcA/xe03d+70y5I93UUf8AC4rFR8ukTn6ygf0pvmZKqU11PREg9RT/AC+MAV5m/wAZ4/8AlnoZ+rXX/wBhVaT4yXhOY9IgX/elJ/oKnlkP28F1PVRHjtSmMHqP0rx+T4wa2eI7GwX6q5/9mqNfi54gzk22nkehjb/4qjlkL6zTPXzbgnOSKRrXjg5NeUJ8X9WH39OsG/3Q4/8AZjUw+MV6PvaVan6SNT94Pb0z08RHtUi227G4cV5gPjJcAc6RB+Ep/wAKcfjTdgYXSLb8ZGqXzAq1PueqLaoAPk/Wni3UZ+X9a8el+M+tNkRWGnp9Vcn/ANCqhN8WfE8v3JbWL/chB/nmlyyY/rFNHuYUjoDj0pGBC42k14OPib4sPJ1NB7C3j/8Aianh+KnieM/NcwS/78C/0xR7KQfWoHtDLJn5QwFRiJz2NeVR/F/XU4lstPkHsjg/+hVoW3xkmDDztER/+ucxX+amnyyXQXt4PqelJAw6oTUiF1PKmuJtvizHdDCeHb1j/wBM23f0q8njrUJx+58Iak3pvOwfmVrOUrfFb7zWM0/h/I64A45U/lS5I4wcVxk3inxXKp+zeHLa297m5DY/IismW+8azSbpde0yzA/gUpgf+On+dYSxNCPxTX3/AORqo1HtF/d/mekZb0pyl92WBxXB23iHV7ZcXfiPSZcdT5GT+hFXP+E8ggGJL+2lI6mO3Yf+zVzTzHDR2lf0TNo0aj3VvVr/ADO06njP5UhDjGK4WX4lWqjiRz/uw/4mqsnxRC/6uKU+5Rf8Ky/tSj0T+4p0u8keiqrj1qVUbH3K8ub4mXMg4LL+AH8qafiLdkY+0SL9BWcs3praD/r5gqC/mR6v5bf3cYp20gZbgeteQv47ncfPeyn6yH/GqknidLg5kuOPdv8A69ZPOe1Nl/V4dZnsUt9Zw/6y7t0x/ekA/rVOTxFo8PLX8f8AwAFv5A15KNcsTyZtx95BTW1qyJ/1iY/36xlnFbpD8yvYUv5j1JvFuiLz50r/AO7E39aiPjbR0Pyw3jfSIf1NeYjWbMj76/8AfVRvrVr2OfowrJ5tinsl9w/ZUV1PUx460np9mvfxjX/4qlHjfRj96O5H1jH+NeSya0hOEQ/nUR1CVz8oH50v7UxXZEuNHoz2KPxnojf8tJo/rEf6ZqePxboZ5N2w+sL/AOFeJNLetzt4+tQvcXQHOB/wKrWa4jsv6+Zk1BdGe6yeLtCj5+2Fv92Jv8Krt430FDnzZifaE14cLu6JwG5+tSrPdE4Zh+LVX9qYhdF/XzJ5oPa57OfH2hKet2fpbmrtv4u0G5iV/tvl5/hlRlI/SvEklnHJkwPbNSi4KjmTNL+16y+yvxLUEe3/APCR6GP+YlB+ZqN/FOgp11FPwRj/AErxFrnH8Tfgary3Oc5Zz+NX/a1R/ZQmopHuZ8XeHRwdUi/FW/wph8a+GgcHVI/+/b/4V4QbmIDJDH6nNN+2IOViP5VX9qVP5DLmj3Pdz438M/8AQVj/ABR/8KqzfELwtCD/AMTDzD6JC/8AhXh/2ssSFhb8qY0sx6Q4FH9pVuyBzR7DP8V9Bj4htr6Y+0agfqazJ/jBEv8Ax76JK/vJMF/kprywmcj7hAqNxOBk5H41Lx1Z9UQ5s9If4vamx/daRaqP9uRj/hULfFrXT92y05fqrn/2avNmklA5U/gaaJ5e0TkUfWa7+0R7W256JJ8UvEDjIa1T/ch/xJqpL8SfEknH24IPRYUH9K4oPckcQn86aRcsehUfWs3Vqveb+8ftex08/jjxBNnOrXS/7jlf5Vl3HiHVLg/vr+6k/wB6VjWayyAfKhJ96btuD/Bg1F293+InORM93K5+Zn/Gq7XD8/eNOKSjqpJ9hTcNk5jOaEkQ7vqRmd+hFN85zSlmOf3RH1qFnI9/pWqimYuVuo7c5POadjJ+YkVWMh6ggVE0zDqePrV8jI9oi4yrnqfzorONyoPJf8Foq/ZyHzX6HWCDRc/MbY/SZv8AGni00POSqY/66t/jWQJbfG5LOIe5m/8Ar0faIgozbxe/78n+tJrE/wDPyX3napUf5V9xvx2Xh5hny4z/ANtH/wAacbXw1Hy1ujD0Dyf/ABVYK3EZzjyAD3MhP86JJI2QBrm146L1/pU+zxF/4r+8v2lG3wL7jVkXw0pGLBz7+fj+b0nkeHXOBZoCem66I/qawWuIlbElxakDsq//AFqjFxbb8faovwhz/StFGv8A8/H97I9pT/kX3I3/AOztEcHCwRn2uS39KaNH0Vj/AMfgT/dO6sZZrEkhr5R/2z/+vStJp4PF8SMcfLVL6yv+XrFzUn9hGydH0Jf+YlL+Cr/jUJ0vRM4Gqy/9+1J/9CrK+0adtGbyfOecD/61OS60lB81/P8A98kf0q4yxK/5eMT9i/8Al2jT/sfSGPGq3H4QKf8A2ekOiaPjJ1e6GOv+hqf/AGpWY2o6SCcTyuPx/wAKVNR0o9N/1JP+FV7XEr/l4/uX+QuWj/J+LNMaLoYxu1m7/wDAFf8A45Ug0bw2Pva1f/hYp/8AHKyJNT0pFG3a31D5qI6vpoGQq/8AfLH+tP2mIf239yFy0v5PxZ0S6L4Uxl9X1Q/S0Qf+z1LHpXgpf9Zf6s3/AAGJf6mubXXdN6GCPp2Vv8aUa1pz9EiQe6n+eaHUr2+N/cFqf8i/E6lbHwJGRk6vKfQzRD+QqZU8BIebC/f/AHrn/DFcuNZ01EwDD/3wT+tOOvadsGZYgeuPKz/Ss3Ks/tyLUoLaCOoN34IjH7nQGYg5zJdSc/kaD4h8Pxf8e/hnTlbHHmB3/nXL/wBu6ZjJuF3e0OP6Ura3pjAEzwkehhGf5VHLPrKQ/ador7jo28YRp/qNC0NW7H7Fk/maF8f6zCf3MWnQj/pnagVzB1/T1OUKtj/pmB/SoH8R27k4jXHuoP8ASj2V97sTrTW2h17/ABD16bAk1Dap6hLZeP1qrP4u1K4IJ1S6K/xDYoz+tc2uvxZwsSY/65j/AAp41/5TgHI6bYx/hUPD0+w/rNT+b8zYOtK5zNeXsozzkIv+NNe/0uVQWXUSw67ZVx+YArF/t2Rj/qZW+i//AFqlTWG4PkT/AIKaXsKa6E+3n1Zq/wBpadj/AI97wfV1/wAKY2o2ZGVguvxcY/lVI6pOSN1tcDPqpHFOa8mVV/0S6CtnkqQP1pexpdh+3l3/AAHteW75KpNj0LUhniIz5cv1y3+NVzqExPFvdcHruAyPzpGurllwLac+uZv/AK9P2dNf8OT7SRYDWshwVbP1b/4qomWzk/5ZScf3ST/Wowt2zL/o8y7ugEvNTLZ3TruFtcFdpbO8ngdT9KOWC6v7yea/REYt7JjzFOfwzSvZWoGSrr+BqQafM0Hm+Q/l52+YZCFz6Zp50iYStE0DpIql2Uvg4HU80e7vdi/7dRBFa2AceaszJ32cH8yCK27aDwkoBli1nPfZJH/Vay4tGubiJ5EiZ0jBLEfwgDOTzxVaXTXjVf3mA3Iwc/yNF492Csvso6lIPAoJL2/iE/SWH/4mpo1+H4IzYeIT9Z4v6VyDaRI0UbsSiSHCyEYDYPqTiiHSfM8z98g2AkhnVc49Mnn8KtSX9INP5UdxHN8OEOJNN8Qf9/o//ihVuO9+GMRGbDXF9zKv9HrgbbRTcSIpcIspIVpWCrkdQT2+p4om0U2vliZiglXcjbwwI9eM9arnja/L+A7vokekxa38MY8BbLVc57yj/wCOVKut/C1A+dPvSWOSWf8A+zry86YFhMiqzxZAMgU7ckZxn161YtdFgnYKsqljG0hGCdpHY8fr0qeem3blX3Irnl2PTE1/4X5wNMvj/wADP9JKlXXvhiTzpl6P952/+OV5lJoS28pV3s8A4Z0uFdQcZwdueakstNguzHGjje7bAgXJJ9hn9eOtF4Xt7NX9EP2kj0H/AISb4dJfSRvosxtgB5cq3BLE98qXGPzNXo/EXwwb/mGTD3YE/wDs9eZ32mRaZOYZZ7dGU/MGZSyj1wpY4xj86YBayOkMF3FJMz7FQI3z56FeOh98U7pf8u19yGqkj1ddc+GBGfsQA9SjH+tSrr/wuyAIYh/2xevK72wNum90aCPf5eZnUZPGTgHOOvIz9aziYZLRZIVYFf8AWMeVyemBjj8aTmlvTX3D9pI9q/t34YhciKFiBnb5D0kHiD4aTZ3WiRf79ux/9BzXjPm2HKqsmS4ILSD7uOh+Xrnv+lSmfS03CQzFlG1fLJKsf72cZx+HpTU4vaC+4PayPaP7Z+GIGdtuP+3SX/4mk/t34Xgcm0/G0l/+JrxowwhooZIZRLsLs0T7yQeQSoyRx246iqT32nKjFElklI27JIiqD3zvzn2xiqU0/sIPbSPcxr/wu/6cfxs5P/iacNb+F79PsH42jj/2WvCmktnjWV/s0CgjEYl3M+c9Bk4IA74/WkvdQ0+BhBb20EkakjzVlLlunfC46dMVXNpfkX3C9tI95GsfDE8D+zfxtW/+JpRrHwxz/wAwz/wGP/xNeDx6haFGuPKsZZJEcfZcsrr156BeOvB9PpWZNqcbvuECLz/CKbdvsL7g9sz6M/tv4Zn+PTPxtz/8TTv7W+Gf/PTSv+/X/wBavn+3vL4afHLFYf6M0m1JfswJLnjAbGTVWSd7KeMXtrJApbnfEemeeDjP50uZ/wAi+4ftmfRZ1T4aD/lppH/fv/61A1X4Zk4D6QT/ANcv/rV4BLr85ae5tIUltwDH5gtBGqbsAgheOccZJ6mteGS3jtNmravp8LRjd9nQYkdsZ2vIq8frWiWtlFfcHtpHs51X4ZgFt2kEZ5Ihz/So21z4Xr1/sr8LQn/2WvG9M8UQNdSXd3Bam2nmjjxdTnaoU5+XaN3Hvnt1qjL4jtLrVNQT7NalLokLcSSsUhABJdSy7ueuMZpuOmiX3C9qz25vEPwtTqNOP0sWP/slDeIPhmEZha2jKq7jjTX4Hr9yvnQa28DMjxwTquQoOduT3ypBPT1qyxvmtzHI9pCq7X2NIoYk5wMdfXg1K5v5V9we1Z7y/ir4YLJ5ZsbUvnGP7OI5/FaePEHw4bO3SbM4O3/j2jH8zXhlnpclxfvbyX0ckUcZdpLKM3BPTICjBJ5z6cGljmiW0n+xQW15bbsGS7CxSA46Abs00pdYoXtH2PaW8W/DNOuj2/UjizjPT8aK8UttNtbiPz7jWLCwD8rbzSMXX64U4/nRT5Z/yr7he1ZQaG4JINxFt+lIYJec3KdOyGtNbe1t5i17NIqowzEUYlvbAxj8xSQQaZJITJcvHGScKELPjqOOn5muW8rXMrMyjpxc7muuvpHTv7PU9boj1+TFbM9zpzwxRxWTiUIFciL5SR3JL9foKhaK2ITbGWOPmymAPoc80SnKPX8gszPFlEvS5OPQrTGsIH63LgdOFFdVB4du5dNF9BFbPGBuKrKoZRnGSD78fXjrxUEcSXPkWtsEurtjlobePc6Dpg4XJP4n6UJ1N9R8rMD+xowiEtL8/CEIOfp61Yj8LXE8gCwXhJG4fu8DHPOSPY/lXYObuxhurKM3kqxsJDLHCzLbNgnk7dwY5z0AwOvFZNrcSXExguZl2ytktLMUjBxwWwpJ9gPU+taO8Wk27v0HYw38PNGIi0dwgmBKM+AG/HFMfQAkxhKyvJ6IVbP0IHNbksM9peiO5jnMvRVYuhI6DHQge1TzWd1Y2vn3FqoMgyEjkbzlzwANx798g9O1QpSlswsYMXhuMwmQ3CRj+68gz+QH+c1HBokTSYLFB/E7McKPU7RXQ6dDp/kPcXN1ao6sFWO4k2hQerFerAegOeKozCyFxIlpM1xApwk3QSD1A6gexpSlUUFPoFirHoZeURLGZE3FQyAtn1x6006RaLlHV849OAffn+lWSqkZIbG3GM9uuKWKd4GDxOFZfukgNt98HisVVfcVkVV0azAfKAALwd2B+OTUtro1nsZTGQR8zMpHyr+OP1Iq0dTul082hkRombc2+NWb8CR8vfpjrUKXLrEYkWNVY5Y85Ptn0q+d33uPQm/sLTyGkwUiCnb5vBkYf3TggioI9MtozFLIkEiliDHkZ49fQVKrpJGZp7xFYHCxMWLuOp28EDA9cVFJcwPKzQxyRJn5VkYMQPqAP5Upyla6CyLAtdMYFVtIA6hVGVLNIwPJGDxnp9PetG302ymsvMt9Id5QoD7YN8asBgZc9MkHIx3HPUHFW+khc+TPcROeCYTtbB7VoQXcD211aTWOsSRySBfLkk8uMtjgynGTzjvWtJuWrBWI5rZLS4SCSKBvJ4K+UBvBweTgHt1yDVy4TT5rMPZWixNGreehyExn5W5Yknk9/wAKz7nTbm0DNFcWlxCoGXtp1ZTn07nHfiq88dzFHH59s6A8oXTGc+hxz0FZtyi2n/wQ07Fz7FPHapcC0dIuSJWU7WH1PB/+vTY7YK7RubfzCMIvmbix64AXOT/KqM1xeXAZJ55ZIGYN5bv8mQABx7ADHpV6ytoJIFuL3UYbFC/lwh1LF2x7dB2zQoJu0dR3RYiurdI1EsE6yIwcPGUGDgY/h6Zz3pWW+W4aRrZU+QMFZPLyvY44J6dep9ao3DaW6yfZda86VnIijeBkLqOCTyQDnPr07VHbQKt0j3EhMLSBpSp+Yjvgnv8ApRJOOktANBdWaS88+9iiufl2hDlQO46HPr3qW7vNLGmwyk3tzcmQhrdCoEak5Jy2c+vTr3qqbvT7LWftEcSXdqgJEBl3gnb0LDGcH/JqKCE6vq/+jwSxxs3mNEgYhF6kZ64H+FUuZXUtQvYSO4iDSsYGKOP3aO3MfPcgDJq7azwWcCzLqAWSRSJLf7KJflJwM9cZ98VbU2XiLUmgkSz0mC1AMs8YILLnGAAME/X2560W+v8AhnRZ9StrNpr5TsFuwdirSAHLuvAIBIGCCKuFBqV3sMo2MyTFrK3SdpZh8gEiRhmAJJLHGAADxn39qScN5P7u0uUijcpLPvDoTnoCOOOPr1rdh1e31LSXlvLTT7ZZUWJry4tV3TORyyJx/wB9E9+KZpGiX2sRWSjWJrzw6JSjrbjb5ZByRsPOecng+vNW6Hu8qA567a2t44ms7qWR2jDfvY2XYeoGf4se3pTotRnGlMpXT2kjILSSofOkJ9MEcDB/T8em1fT9Ivv9MbVxbwWrGL7HeOzeUF6BQBkArg81yd1fm4v3m3adEIifKkhgCJgcg7cfN7AjvUyg4Sfn8xMtQas9r9mkuNPkuJC5eYyjCyDsFGOOcZPPpU16viCVRO2iLbo2GVksSPlzx+Z9etdZczSDTGvbHxHeW7yRs7XepTKi4yPuKqknOD1HTnOOK85kv7+W5NxJqNy8pOTKspyf/rdfzq5xUFZv8AZoXv2tVjj1S1aG8MhP2mWLYdmAAMADPOSTgnmtDTbO6vfDt3JDNYwJbuWeQxM0r9DjcoO0DHfg81naT4su9E8uKGzguI3lZ7h5grSN8uFILdMdela+r69oNzeXEunXmpLefJKZFKKruvTICDgE+tCgn71wRijXPIWa2iha4g+4ftyguuD8zKR0J65/PNTO0+qk315exWtoMna8/mGMDqVUncf8+lZ8k9tNC93e3xfUGk2iJl3lwBkMWGMdCMY7daZf3GmXU4eGxjt1HRd5bv7mol57B6m5FogurS7FjqrXtxagM1rbxyFSxBJUtjAOB17mludKRvCSau6wRyyS5eGJ2IiXPy98nGAT169qzrGPTW0if7br/wDZ8RkOyGOMs0hwOTgjA5Azz3rJuWt1l2pcfaIUyIpF+6RknOD06mqtFRvYG9LnS32i6HbavptrBr0d0k4HnThNqRcDPPP8uR+VMuNBXTrrzG1RvL+V0e0jMv7tiApJ4wTuAwQPwrE0ixfWtYtdNtvLE1y+1Gk4ReM5PtxXaalenSLN7fxLe3M6K2Il02+XYygcIybeAO3QY96uEIy1tYSs9TkNYgurHVJIJ4r6LHKLexlZAv0PbjtxVCJbq6uI4rZJXmdgEjRSSxPTAFXdT1KzurxpbQ3vksMj7RN5jZ9j2HTis5byaGTzLaVopBwGH3sdDWbXvku1yed72yD2T74ir4kjkTn2HPIqqzOzDd95eQQcVp6frdjpmmlLrR47+83j/SJHZiU9CCccc9q1G8f6cLSGFPC9iZVxvlNuvX6/l+tacjetylG/U5kCaTABfPT72Kc1vKHGWb86s33iWbVmy2m2lqqHI+zx7D244AyKoG5cNyHB9DmocJJ2RLVjoft1i935o04RW5iCPb277TIVXALE56nJP4VimFyGCNgjO0FuPatGxltb2CHSbXTGu9TuGwLjzWBDEcALkDA7k+5zir5+HnilpYkitYi8hI2rdRHaR1z83FU4zZW5l3qabJDCLW0uI5woErvMGDNgZIGOmc96z2t1yexPOSav6x4c13Qgr6hbBI3O0SJKsi59MqTg1TXTdR+yNdLa3DW46y7DtH4/h+lJqVxMu3a2qaFaQJNbNdFjI8awnzFBPeTPPGPlxxnrmsko+clQMdieTVvSmgh1FHurR7qFQXaNeM8dyOcd+KRkudZ1Fv7N00o0pJW2tgzkY6gDk+pqrXVwtcrSm9cIrSOUj+4NxwuPQfWoxDduhjaZynUIWJA+np/9enyieCWSKVWV1OGVjgqR1BBqNZpEBHbtk07ysFza0HwjrfiOJhprowjbcUaYJjpluSOnFZNzpU1rcSxTECVSQ43A/qOtT2OsX+msXtnKF1KFV6MPz9QPyqlLcSzSFpOTiqu2h3EhtRLKqFgobjLHpVi/tLKC7eKxvftcaHazmMxkHoeOePfNUd5U/dBP8qRcE+ZtG7uaeoyZoUGAMDHvzUbxISfn5Y96az7mzjBHvSGT5ug9jQkwVy/pkN41wYdOkfzZk2MsZA3L1OTnpxn8K1QNL0a0a21LSGvr6Qlt4usJGOQANjdfc/l682lzIgYRuU3DaSDg49M1dluNJWBEitrlZio3zGXdlyBkkY6ZPTr71STHZllf7BMKNc/2g875ZliVWCDJABJ6nA6+9FdBH4w0XRLeGCx8O29z8gE00rs7O4HJPOO/b1oqkhpeRmxySgMbo73PO5Tt/pU2nwJdXDLcahb2caqWMkwbAx24B5qSLXbS2002/wDZttcSF2LTzZDKpCjAx6YJH1pE8RQRaS+ntb8SZHmKcYBH8Q/i5/SuKNO7uzPcunTbd7xIrbU1e2Vcy3csTLGp6joCcdhnvUi+GtauB5lnZzXUJAKTRRthgeh5AOKhtfFunxR2tjJpYSHK/abiKRt5P99QSRkccEY9qmHi3TJLS9CWmpSmSTbHbm8ZVK9A24AHd7dK1+rwauxpFW4ttd0Rgq6i9k8mG/cTA5IPGdp7c8H1ohv9RjmtpnmjlaBsksMNNk5IdgcsDx9MVX8Nalo2nNqA1iJryGVRsznzA24DO7qOPSmarqWnXV80mnW8trbtx5Uj7ip+vX+dRJVIpcr0C+mhpQS61rN+Y4ZVS4nbJitFEYbGSBgdcZPWp9Z0XWdHuoptSn8yZzlJPOWQqR24PGK5uC7nt5RPBclHXO1gM9QRkVDFNJud5biWV2wSWOeg7VLvKDu9SeZGmbm9E6zHVrjzRnDs+5hn+6T0/CtjR/D+tXJiexmuDNKjtG/nhXdRgMRk5xyPaua+1gBSqfN2JFIdRuo5S8NyYeCCUcjPb+XFKHM37zYKSNfVNHm0u/NtqKZn2h9zMHznvkd+DTIdRsraaO0/sl7ppCFR0mCfMTgKBxjmsc3bqzO0rPvJYs5yc/U0i6tNEUaEgSKcqQOhoUPfva68w5lc6uTRNRFwkJtJY5ZSdkLuu8EDJBGeuM/XHFWZ/ButxrK32FpEjxnymDF/ooOTxzwOxrJ0jSwfDlxqd1rq2+rXEpe1SVzhtoIOT/CWPT6dhXO2Gt6xp9y1xDcTFnUKQWJUj6fnWn1Wnfexeh08ml3kO3fpl4CScboHH9Kn0OCOe9hlms2nswzF0iG4sVydvHIJIxjrzTfDvimQWGoJrOs39vaKw2tG4MspOcBSeABjPQ9fyyNd1uSTVLtdHml/s6Qu0LkYbDndye5B4z7ULCwi7t3CxvXOsQS6y6WGhWxaKNsQ+Qd5yCPnQ5xtOOcZzWbftMbktd20drKefLSIoMduDWVp/iDUtFe4uLEOl1PF5LytyduQSP0ouNf1PUwDqUkkuw/IG4VeOcD34pVIKUboTkrXN+91JtY1CKS4f+6gwPuqABgfl0rpbvxZ4suTcQ/8I7NeWwTCReSZF69yFwRjJyDj0rzE3Ua8lcjoRnrV/UfHOrXlrbWS3csEMCBQY85OOlVRTTbfUIyuPs9S+wTSXFjZRWd1z5ZUlxCO4UHpnpnPY+tKbzVtSnea6upbqVhu284X145H41HaeKba0gk83Q7W+ldyWlmLBgeMYwcY+927+1JpfiWbR9dTUrKLa0bPsXJAAII/KiUZyVm9GF31NeM2EETfa7mWSeNN7W9tHvKj1ZugxnnjisyWWG7IC/vUx8glXacf7vOKvW/xH1iPU4r2SRCUVgin+EkYI+nQ0yX4gXk2oQXd9bW1ykUbeSjxqcNt/iyOeen4Gk6Ebe5uVbsUkhwofyUG3ncBnaM8/TmnyMNuN+DnGAOlbmm+P7SfWReavZW+xLV40RIV/eA4OH7Y4444x71Ybx94XkMqz+HrVk8tcMI9gzzyNuD0J/yBU/Vm9bi5WckkaW+SpwScnJ6+tXLbWNQsopI9PuhbiTG8pjJ9Mn+lHiDV9FvJUTStPNmU++pkZg4PQjcT2rJW5ZuB26jFLklF36kO6ZZnLTM7TTiR5Dl2cglj3zUfmEHcvl7gOeOajEhJG7njAO7imKORgAMM8ls5pWfUi7N7/hJ9al0QaL9qH2EKFEbZIIyTj8z+GBVPT9Z1bTJi1peNArbiwRvlbdjOR3+6KzyAmXfbk+hpBKuSoYc9cDpV80r3RXMzd8SeLrvxGscUtnaoqMxWVYl8zI4+8B0x2p2m+K7LTtMhil0iO6u47gutwx2tGDj3wQME4PrWEZ4wcrI27pjFR70ebllOeOKrnbd2h87udLf+NdK1bUQLrw1YizjckKCyMwJPUqRnjpnvW7B4l8Ka3Zzwa5o0NrFb4Fq9kRCxYkggkDBGMHnNeeZjMTbkG7OMYxURMJyGYgdgo61ftLvVD59T0cav4Q1K7TSk0q3tbcQCP7VNGTIxUYLFhjBwOuOprP1G0+Hem7BFealcOc7iZEGBjPACHn/OK4dtjguCzNk5555qHy1EkbBXyDxkdarmT3Q+aL3RvaXeaNZX1zNc6cb61eMi3SSQoQSwIZtpGSADTIEtdV1LZuttMic5PmsSsfTjoT1rHBVOitj0pSzSKcA8j0qH5kX6Hpa+H/AelWCx+I7mW4uEkBMtmSvXGF5zuGe+Aa5fxLF4YFzG3hySX7MVIdZJN20j0Hofqa5kwyyuxycldpyM02OwaIllfj2NXJxcbFtx5bHY+ELDTNTvRaX0k1owIZL2CT5gfQqeNuPTnPrnjZ1Dwz4PtbSTzPEOo3F8CVjkdUAIHqOSevr+Vebnz4mCoTke/X8ahMU/lyI5OGbcoPOG7mnG1rMcbW1PT38I+G7TZAfFDXN1MMRtb2y+WD0O4luBn1xWbqvw717TUnmd7OZIlL/urhCzLjOQPp26/WvPxBKJkYH51OV9u9a0+r6nc3Mskt07ZcOI8/mB7YJocKfQHGPQi+04CnGAvtSifzGCBfnJ4HWqg3qxGQR65pWBCMrSfeHQN1rPkRFjqX8G+KoYBKNBvmhyBlYCx/Ic496wr2C80+9MF5bvbzKPmjmjZWH4GtVfG2tQ6ZZ2Udy/kwEZyc5GT1z7YrJu9Z1HUoYjf3Bn8sEIxUAqPqKpwitiuXS5s+FJr19Xjj0yxee7d1JKDpEDl+ewPGTxxXov2rXIo7ifXNDge2jJK2tvNGzY4+bKNkd+F5P8/JdJ1i60i4MtpcmNpEMR44Kn19QCAce1OTxRq5WSMXjK2d+7b97HUflz9RVw0Q47HRar8QLC/wBPntItCtzCxIVnB3IccNuPzHp61ja9421DWLFLGdl+yIkflxBQBGVAxt/LGfc1z0khkldmj5c5P1JpxSHYM7i3uOlO9mVdG/4f8c6n4ZtJEtHiY3EgaUBcMFHG0tjPrxmpU8XPBc395a5tby+QIfLPCgjJP4kKa5p1XABQEt7YppjQgbAdw9aLoLpktxfz3lw007s8rAbnI5Y4phc92/wpVjYOB3PftTmiYfMzAgcetS7Cdh1rLEt1Cbre1uJAZFGeRnnoQf1Feo3WgfDS3jSSae8TcckR3QPynHOCvvxyfxrytkUKSznBOOtRyKsxUsS2BgHPOKqLQ1Y1desNPsdYki0y4e4s8Bo3YgnB7HHH6Css42nPHp71GI9uCGYgDGKeVAA6g0mIYQDz09KULnGPyqXy+CSp4H3hzTDHGzAqzD1zzTuO4wZH/wBejPH3TShI2ZtrMSO1N8tScZPP5CnoPQM9tpH0opQgHAbiii4XNcWtwSCMbT2xStZyAkgvn/ZHSo2vbgnAYAHmk+1TFsC4XJHeuW0zGw42DH+Jjj8acLKFCWSbDdwx/wDr0wyOAC1w+e47UkiYAeNRuzgknpR73cCcW9uiENljnpmnhY1BbhcjndgkVSkibaG3lvUDgVHhlO0jjuTzRy36iL6zwpxu3Ek00Sxkks5K/WqQlVXID8j25pkrhlXG/nqRx+lNUwSL6G2/i3An3z/OnYtgnAz9RWWpCnGJOfU0OsoGcFc89afs/MfKawMBBI2juOORTJLuBE2ALj19ayo42dcb2z7GnpbIzYKuT3PpR7NLdhypbsllvEeRGMuWjPyYHA7+v1p41aXGAm7HTCjFQixB4UYxz1pRCvl7Tk88Z7VbUH5lXiMluZp8BtpB6KcGpoZplUKWCgDAAWoktSvzKwH0oEPILE5Poab5WrA2rWRKZC2fmAP40biV5IY46biab5SrweST61J9mdUygyMdSKjREaCBEbOB78npT1jBBDSKqk/e5xUbZBIKjOPTmhC5QD5eueelDAcIlBfLg+mCeaX7OjnG0bT6nmnDeYgFGPWl2yfKpjDqO/WldiuxyxQnoqhRwSaZ5FuSxaRc9s1ObVmXHlZ9e2KYLKUlQI8Z6HHNTzLuCY0x26EEZJAP4VG0UDIGKMwUYAz1H+TUht3UfNnHfim+U8eWw5HpntTT8wT8yOSUFF2w/NgDOM4A4qZbgkELEQAMkgdKPIJCsNwQ9GJwDQyuMhQfwIobTBu5GZSW3LFncODSrJKsRBjwP7x7012YSccADgZppUCNSWYNnp1p2QDgWUbsLk9ATTo5IyHLggnrz0qIKWXDN+NTm3U/xtxj6U3YHYQziNWVPlz/ABHnIpvm7iDt3AHv1FD2yqW+YuMd802KE7WJwMcke1L3bXDSwpmLMv7s4HU+lNbaJRsBXPUGnMynA24XuRTQSSSFx6Hb1FNASiQhxtB6fNgdaMvvyqq2eg9KRG2gBlxuOOKVvs8bk4Yn0xUiBPtDD5SCeuRil/eOdobc33uOAKcLmLYAVHqBihpY9o6bj+VGvYZF5cgkkLAg98Gk5KlVBK9SM1I10WULvj2t25qMTSIcgjI6U9R6kgCjGQSe5b+VRuAAS74GeABTBI8m7k5znJpHdgAXQ/TFNRdxKLuOWSOSQZ3H1xS/uVOVBJHHJqMyvt3AD04HNRFiuNy/e68VXKVylxii44UNnlqVVQAkrhiOM1TwAVA3cHPPFK7tuOct70uQOUmBcnDplRxkDpTASCArAKOtRCRwSASPfNIHx94kZPYZquUrlHMeh459Fpysww+1M9MkU3y2Bzu/OgRjzMMT0p6BoP8AOJClgpI96Uzt8vHTpzURgI6evqKaVKjK+nOTRZDsiUyFznaAfbtTleOPnaMnioELocpjPemSPI7A8Uco+UtBdwypBB7Z5pJdwITcx9CKrLvYk7T07Ub5OuSQO2afKHKTFCwwSRjqMUixx7eFB984pC7cMRuHYUpyUyMgdTjtRqGoBFUEjcBSqowSpB5HbpUeTyMk+4NKCDxtYc0APDMuWPXoKFdEPKn602QgqCAevHtTUZxxg0W0BLQXK4I24+lGAVxk49KTlshSCKj+ccEdPWnYdiRwVIwdvHSimZdgCrcehFFMdh5iZiMzdalSOPrkHHcmqnmM784qdUBXkdqTTFJO25ObwKR/ER09KDqLsvIOc5FLJaRRlNueR3pwiVUIXI4zWdo9jP3SL7RLMchG3evtTDIwJy1SiMC3dstkH1psUSsRnPXn3qtCtBYmJXOwEgZ6YoMrYB2jcOMdauWlnHI4Dl2DE8E+lWjp1tsZgmCozwevNZynFOzJbVzJRiXAIIzTh57Aqc4Hrir32eNwhK8lsGrstpGIQTk/KeoFS6i7CvcwXHIBVgamDhB8oIYjnNbENvHGUVAQD2pbn5WBAX7yjG0YOTU+1TdrAY673PyZ56kVM8MgUnczAfw7cVfj2kByoJxU5crhcAq5wQen4VDq66IVrmOI3LZDHGcc0NbSIUyCVJ6ba01LYb5iCuQCKjnZ/tIBkY4B5J9qpTYFeO0/fZ4cdAWIGKe8AikwWJXuF6Cmu5ibcnHGcZOKgeaSQEsx+g4oV2wJpYtwD7eRnk+lMjl2RD5CeTnGOlDuSIunGQPyqKMb1JPXnp9KpLTUCyBhPMkU7SQMMwwPerMYYY8pEI3cgHpVeCJFJXaGBBzuGelDzNbECLADN0xWclfRCVjR+1lSyvEqduW7+4qOW4fbhVXzB9054qgZ2mZWcKSTg8U+VFWGR1ypBxwahU0mO5MZhI2JGiDYyMEkE1XnmxIPnUEDqGyKrScgN/F0z+FRBy52EDA7962jTSDctecXba8mATkEetNd1VCjEEn0brVT+DPf1puTvAPOT3rRQQcpKR6fd9akDRbwPMbaPTPWoduN3LcH1pc7TxxTaBomIURZVgMHBqN2wiruGAe1RhBh2ySfc0O5VnjGMDpRYdhQGwSTgegPWnGfcBnOB7daQHJKdsmmTyMQAT2p7sN2SZR23LvHsTSPIflAJXHp1NIi4j6njjrUbLy3J9etCWo0rsf5gUDMrD2604Nuy+8sSeWNRLyik9c9aHGD+tOwWFd0VwC5I9BSLJvfluemKiK43ck4PepFkManaF/KnbQprQczhGKgOT6EU/I3AkMp/u4qKN28wOeS2etSRkm6AyemaTRLQM3lk4RlPbmo2nbGMHPTjipk/eyPv52jINRACSRgwBxzQvMFbqRs5B4yPxpN+GywbpUtxEqu2M8HikVQI2PtVaWL0sJ5/wAgGCR060kZKgkE4PalMatGGPU5qDHzH2ppIaSJS67g2B7007Swx+tNYAqvGM+lSqoIYY6CjYNhjOGIG3p1waCT2Y49BTCOWHtQOGFOw7DzlxuJGAOmKACzAbsfhSdAB2Y80/G233rwScUgGPG+cKc0ogDISH+YDJGaRGbf1NOfn8fSnrsF3sNVGTrn6g0hXkkH60hY/KPenBAcD3oAYSWXBBoV2Q7gGU/WnqoXd7U+BRIxDdOKGxtjULNyQcfWjJAxzj2NLtBUn0GRQyAKp5560iRCeeMk0hYk4IIHrmhxtwB6CpGH7oE896BkWAMDPTue9GQeATj0NKRhR35/KmyseDTAVXxwC350UwDryetFOw7I/9k="/>
          <p:cNvSpPr>
            <a:spLocks noChangeAspect="1" noChangeArrowheads="1"/>
          </p:cNvSpPr>
          <p:nvPr/>
        </p:nvSpPr>
        <p:spPr bwMode="auto">
          <a:xfrm>
            <a:off x="155575" y="-144463"/>
            <a:ext cx="304800" cy="304801"/>
          </a:xfrm>
          <a:prstGeom prst="rect">
            <a:avLst/>
          </a:prstGeom>
          <a:noFill/>
        </p:spPr>
        <p:txBody>
          <a:bodyPr vert="horz" wrap="square" lIns="91434" tIns="45717" rIns="91434" bIns="45717" numCol="1" anchor="t" anchorCtr="0" compatLnSpc="1"/>
          <a:lstStyle/>
          <a:p>
            <a:pPr defTabSz="685749"/>
            <a:endParaRPr lang="zh-CN" altLang="en-US" dirty="0">
              <a:solidFill>
                <a:prstClr val="black"/>
              </a:solidFill>
              <a:ea typeface="黑体" panose="02010609060101010101" pitchFamily="49" charset="-122"/>
            </a:endParaRPr>
          </a:p>
        </p:txBody>
      </p:sp>
      <p:pic>
        <p:nvPicPr>
          <p:cNvPr id="7" name="图片 6"/>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922" y="3939905"/>
            <a:ext cx="898905" cy="1111549"/>
          </a:xfrm>
          <a:prstGeom prst="rect">
            <a:avLst/>
          </a:prstGeom>
        </p:spPr>
      </p:pic>
      <p:pic>
        <p:nvPicPr>
          <p:cNvPr id="8" name="图片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40354" y="141466"/>
            <a:ext cx="1282378" cy="504056"/>
          </a:xfrm>
          <a:prstGeom prst="rect">
            <a:avLst/>
          </a:prstGeom>
        </p:spPr>
      </p:pic>
    </p:spTree>
    <p:extLst>
      <p:ext uri="{BB962C8B-B14F-4D97-AF65-F5344CB8AC3E}">
        <p14:creationId xmlns:p14="http://schemas.microsoft.com/office/powerpoint/2010/main" val="121252944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685749" rtl="0" eaLnBrk="1" latinLnBrk="0" hangingPunct="1">
        <a:spcBef>
          <a:spcPct val="0"/>
        </a:spcBef>
        <a:buNone/>
        <a:defRPr sz="3300" kern="1200">
          <a:solidFill>
            <a:schemeClr val="tx1"/>
          </a:solidFill>
          <a:latin typeface="+mj-lt"/>
          <a:ea typeface="+mj-ea"/>
          <a:cs typeface="+mj-cs"/>
        </a:defRPr>
      </a:lvl1pPr>
    </p:titleStyle>
    <p:bodyStyle>
      <a:lvl1pPr marL="257156" indent="-257156" algn="l" defTabSz="6857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488" indent="-214615" algn="l" defTabSz="685749"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86" indent="-171438" algn="l" defTabSz="685749"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60"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35"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09"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7.png"/><Relationship Id="rId7"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17.xml"/><Relationship Id="rId4" Type="http://schemas.openxmlformats.org/officeDocument/2006/relationships/slide" Target="slide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36164;&#26009;&#38142;&#25509;/&#35270;&#39057;/&#25472;.mp4" TargetMode="External"/><Relationship Id="rId13" Type="http://schemas.openxmlformats.org/officeDocument/2006/relationships/hyperlink" Target="&#36164;&#26009;&#38142;&#25509;/&#35270;&#39057;/&#31967;.mp4" TargetMode="External"/><Relationship Id="rId3" Type="http://schemas.openxmlformats.org/officeDocument/2006/relationships/hyperlink" Target="&#36164;&#26009;&#38142;&#25509;/&#35270;&#39057;/&#27769;.mp4" TargetMode="External"/><Relationship Id="rId7" Type="http://schemas.openxmlformats.org/officeDocument/2006/relationships/hyperlink" Target="&#36164;&#26009;&#38142;&#25509;/&#35270;&#39057;/&#29060;.mp4" TargetMode="External"/><Relationship Id="rId12" Type="http://schemas.openxmlformats.org/officeDocument/2006/relationships/hyperlink" Target="&#36164;&#26009;&#38142;&#25509;/&#35270;&#39057;/&#22079;.mp4" TargetMode="External"/><Relationship Id="rId2" Type="http://schemas.openxmlformats.org/officeDocument/2006/relationships/image" Target="../media/image14.jpeg"/><Relationship Id="rId16" Type="http://schemas.openxmlformats.org/officeDocument/2006/relationships/hyperlink" Target="&#36164;&#26009;&#38142;&#25509;/&#35270;&#39057;/&#21242;.mp4" TargetMode="External"/><Relationship Id="rId1" Type="http://schemas.openxmlformats.org/officeDocument/2006/relationships/slideLayout" Target="../slideLayouts/slideLayout3.xml"/><Relationship Id="rId6" Type="http://schemas.openxmlformats.org/officeDocument/2006/relationships/hyperlink" Target="&#36164;&#26009;&#38142;&#25509;/&#35270;&#39057;/&#28227;.mp4" TargetMode="External"/><Relationship Id="rId11" Type="http://schemas.openxmlformats.org/officeDocument/2006/relationships/hyperlink" Target="&#36164;&#26009;&#38142;&#25509;/&#35270;&#39057;/&#28107;.mp4" TargetMode="External"/><Relationship Id="rId5" Type="http://schemas.openxmlformats.org/officeDocument/2006/relationships/hyperlink" Target="&#36164;&#26009;&#38142;&#25509;/&#35270;&#39057;/&#28558;.mp4" TargetMode="External"/><Relationship Id="rId15" Type="http://schemas.openxmlformats.org/officeDocument/2006/relationships/hyperlink" Target="&#36164;&#26009;&#38142;&#25509;/&#35270;&#39057;/&#30385;.mp4" TargetMode="External"/><Relationship Id="rId10" Type="http://schemas.openxmlformats.org/officeDocument/2006/relationships/hyperlink" Target="&#36164;&#26009;&#38142;&#25509;/&#35270;&#39057;/&#21769;.mp4" TargetMode="External"/><Relationship Id="rId4" Type="http://schemas.openxmlformats.org/officeDocument/2006/relationships/hyperlink" Target="&#36164;&#26009;&#38142;&#25509;/&#35270;&#39057;/&#28044;.mp4" TargetMode="External"/><Relationship Id="rId9" Type="http://schemas.openxmlformats.org/officeDocument/2006/relationships/hyperlink" Target="&#36164;&#26009;&#38142;&#25509;/&#35270;&#39057;/&#22256;.mp4" TargetMode="External"/><Relationship Id="rId14" Type="http://schemas.openxmlformats.org/officeDocument/2006/relationships/hyperlink" Target="&#36164;&#26009;&#38142;&#25509;/&#35270;&#39057;/&#22043;.mp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8258" y="896325"/>
            <a:ext cx="3024336" cy="1200329"/>
          </a:xfrm>
          <a:prstGeom prst="rect">
            <a:avLst/>
          </a:prstGeom>
          <a:noFill/>
        </p:spPr>
        <p:txBody>
          <a:bodyPr wrap="square" rtlCol="0">
            <a:spAutoFit/>
          </a:bodyPr>
          <a:lstStyle/>
          <a:p>
            <a:r>
              <a:rPr lang="zh-CN" altLang="en-US" sz="7200" b="1" dirty="0" smtClean="0">
                <a:latin typeface="宋体" pitchFamily="2" charset="-122"/>
                <a:ea typeface="宋体" pitchFamily="2" charset="-122"/>
              </a:rPr>
              <a:t>穷人</a:t>
            </a:r>
            <a:endParaRPr lang="zh-CN" altLang="en-US" sz="7200" b="1" dirty="0">
              <a:latin typeface="宋体" pitchFamily="2" charset="-122"/>
              <a:ea typeface="宋体" pitchFamily="2" charset="-122"/>
            </a:endParaRPr>
          </a:p>
        </p:txBody>
      </p:sp>
      <p:pic>
        <p:nvPicPr>
          <p:cNvPr id="3" name="图片 2">
            <a:extLst>
              <a:ext uri="{FF2B5EF4-FFF2-40B4-BE49-F238E27FC236}">
                <a16:creationId xmlns:a16="http://schemas.microsoft.com/office/drawing/2014/main" xmlns="" id="{21C207CD-389A-984C-84E3-DBB453B649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9888" y="951267"/>
            <a:ext cx="1228618" cy="1228618"/>
          </a:xfrm>
          <a:prstGeom prst="rect">
            <a:avLst/>
          </a:prstGeom>
        </p:spPr>
      </p:pic>
      <p:sp>
        <p:nvSpPr>
          <p:cNvPr id="4" name="文本框 6">
            <a:extLst>
              <a:ext uri="{FF2B5EF4-FFF2-40B4-BE49-F238E27FC236}">
                <a16:creationId xmlns:a16="http://schemas.microsoft.com/office/drawing/2014/main" xmlns="" xmlns:lc="http://schemas.openxmlformats.org/drawingml/2006/lockedCanvas" id="{D72EACE4-6DBD-7247-92D1-5B31521A4382}"/>
              </a:ext>
            </a:extLst>
          </p:cNvPr>
          <p:cNvSpPr txBox="1"/>
          <p:nvPr/>
        </p:nvSpPr>
        <p:spPr>
          <a:xfrm>
            <a:off x="3173938" y="1001545"/>
            <a:ext cx="960519" cy="1015663"/>
          </a:xfrm>
          <a:prstGeom prst="rect">
            <a:avLst/>
          </a:prstGeom>
          <a:noFill/>
        </p:spPr>
        <p:txBody>
          <a:bodyPr wrap="non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kumimoji="1" lang="en-US" altLang="zh-CN" sz="6000" b="1" dirty="0" smtClean="0">
                <a:solidFill>
                  <a:srgbClr val="FF6E00"/>
                </a:solidFill>
                <a:latin typeface="宋体" pitchFamily="2" charset="-122"/>
                <a:ea typeface="宋体" pitchFamily="2" charset="-122"/>
              </a:rPr>
              <a:t>14</a:t>
            </a:r>
            <a:endParaRPr kumimoji="1" lang="zh-CN" altLang="en-US" sz="6600" b="1" dirty="0">
              <a:solidFill>
                <a:srgbClr val="FF6E00"/>
              </a:solidFill>
              <a:latin typeface="宋体" pitchFamily="2" charset="-122"/>
              <a:ea typeface="宋体" pitchFamily="2" charset="-122"/>
            </a:endParaRPr>
          </a:p>
        </p:txBody>
      </p:sp>
      <p:sp>
        <p:nvSpPr>
          <p:cNvPr id="5" name="TextBox 4"/>
          <p:cNvSpPr txBox="1"/>
          <p:nvPr/>
        </p:nvSpPr>
        <p:spPr>
          <a:xfrm>
            <a:off x="107504" y="157946"/>
            <a:ext cx="2456122" cy="430887"/>
          </a:xfrm>
          <a:prstGeom prst="rect">
            <a:avLst/>
          </a:prstGeom>
          <a:noFill/>
        </p:spPr>
        <p:txBody>
          <a:bodyPr wrap="none" rtlCol="0">
            <a:spAutoFit/>
          </a:bodyPr>
          <a:lstStyle/>
          <a:p>
            <a:r>
              <a:rPr lang="zh-CN" altLang="en-US" sz="2200" b="1" dirty="0">
                <a:latin typeface="黑体" pitchFamily="49" charset="-122"/>
                <a:ea typeface="黑体" pitchFamily="49" charset="-122"/>
              </a:rPr>
              <a:t>语文 </a:t>
            </a:r>
            <a:r>
              <a:rPr lang="zh-CN" altLang="en-US" sz="2200" b="1" dirty="0" smtClean="0">
                <a:latin typeface="黑体" pitchFamily="49" charset="-122"/>
                <a:ea typeface="黑体" pitchFamily="49" charset="-122"/>
              </a:rPr>
              <a:t>六年级 </a:t>
            </a:r>
            <a:r>
              <a:rPr lang="zh-CN" altLang="en-US" sz="2200" b="1" dirty="0">
                <a:latin typeface="黑体" pitchFamily="49" charset="-122"/>
                <a:ea typeface="黑体" pitchFamily="49" charset="-122"/>
              </a:rPr>
              <a:t>上册</a:t>
            </a:r>
          </a:p>
        </p:txBody>
      </p:sp>
      <p:grpSp>
        <p:nvGrpSpPr>
          <p:cNvPr id="6" name="组合 5"/>
          <p:cNvGrpSpPr/>
          <p:nvPr/>
        </p:nvGrpSpPr>
        <p:grpSpPr>
          <a:xfrm>
            <a:off x="5621248" y="3835288"/>
            <a:ext cx="2834285" cy="646331"/>
            <a:chOff x="5621248" y="3882913"/>
            <a:chExt cx="2834285" cy="646331"/>
          </a:xfrm>
        </p:grpSpPr>
        <p:pic>
          <p:nvPicPr>
            <p:cNvPr id="7" name="Picture 3" descr="C:\Users\BJBFB01\Pictures\第二课时.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248" y="3924044"/>
              <a:ext cx="2822575" cy="585788"/>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15">
              <a:hlinkClick r:id="rId4" action="ppaction://hlinksldjump"/>
              <a:extLst>
                <a:ext uri="{FF2B5EF4-FFF2-40B4-BE49-F238E27FC236}">
                  <a16:creationId xmlns="" xmlns:a16="http://schemas.microsoft.com/office/drawing/2014/main" id="{16858B89-BDB1-8C4A-8D9E-56121C0B06FB}"/>
                </a:ext>
              </a:extLst>
            </p:cNvPr>
            <p:cNvSpPr txBox="1"/>
            <p:nvPr/>
          </p:nvSpPr>
          <p:spPr>
            <a:xfrm>
              <a:off x="5850585" y="3882913"/>
              <a:ext cx="2604948" cy="646331"/>
            </a:xfrm>
            <a:prstGeom prst="rect">
              <a:avLst/>
            </a:prstGeom>
            <a:noFill/>
          </p:spPr>
          <p:txBody>
            <a:bodyPr wrap="square" rtlCol="0">
              <a:spAutoFit/>
            </a:bodyPr>
            <a:lstStyle/>
            <a:p>
              <a:pPr algn="ctr"/>
              <a:r>
                <a:rPr kumimoji="1" lang="zh-CN" altLang="en-US" sz="3600" b="1" dirty="0" smtClean="0">
                  <a:solidFill>
                    <a:schemeClr val="bg1"/>
                  </a:solidFill>
                  <a:latin typeface="宋体" panose="02010600030101010101" pitchFamily="2" charset="-122"/>
                  <a:ea typeface="宋体" panose="02010600030101010101" pitchFamily="2" charset="-122"/>
                </a:rPr>
                <a:t> 第</a:t>
              </a:r>
              <a:r>
                <a:rPr kumimoji="1" lang="zh-CN" altLang="en-US" sz="3600" b="1" dirty="0">
                  <a:solidFill>
                    <a:schemeClr val="bg1"/>
                  </a:solidFill>
                  <a:latin typeface="宋体" panose="02010600030101010101" pitchFamily="2" charset="-122"/>
                  <a:ea typeface="宋体" panose="02010600030101010101" pitchFamily="2" charset="-122"/>
                </a:rPr>
                <a:t>二课时</a:t>
              </a:r>
            </a:p>
          </p:txBody>
        </p:sp>
      </p:grpSp>
      <p:grpSp>
        <p:nvGrpSpPr>
          <p:cNvPr id="9" name="组合 8"/>
          <p:cNvGrpSpPr/>
          <p:nvPr/>
        </p:nvGrpSpPr>
        <p:grpSpPr>
          <a:xfrm>
            <a:off x="5621248" y="3025782"/>
            <a:ext cx="2834285" cy="646331"/>
            <a:chOff x="5621248" y="3073407"/>
            <a:chExt cx="2834285" cy="646331"/>
          </a:xfrm>
        </p:grpSpPr>
        <p:pic>
          <p:nvPicPr>
            <p:cNvPr id="10" name="Picture 2" descr="C:\Users\BJBFB01\Pictures\第一课时.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1248" y="3125661"/>
              <a:ext cx="2822575" cy="585788"/>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5">
              <a:hlinkClick r:id="rId7" action="ppaction://hlinksldjump"/>
              <a:extLst>
                <a:ext uri="{FF2B5EF4-FFF2-40B4-BE49-F238E27FC236}">
                  <a16:creationId xmlns="" xmlns:a16="http://schemas.microsoft.com/office/drawing/2014/main" id="{16858B89-BDB1-8C4A-8D9E-56121C0B06FB}"/>
                </a:ext>
              </a:extLst>
            </p:cNvPr>
            <p:cNvSpPr txBox="1"/>
            <p:nvPr/>
          </p:nvSpPr>
          <p:spPr>
            <a:xfrm>
              <a:off x="5850585" y="3073407"/>
              <a:ext cx="2604948" cy="646331"/>
            </a:xfrm>
            <a:prstGeom prst="rect">
              <a:avLst/>
            </a:prstGeom>
            <a:noFill/>
          </p:spPr>
          <p:txBody>
            <a:bodyPr wrap="square" rtlCol="0">
              <a:spAutoFit/>
            </a:bodyPr>
            <a:lstStyle/>
            <a:p>
              <a:pPr algn="ctr"/>
              <a:r>
                <a:rPr kumimoji="1" lang="zh-CN" altLang="en-US" sz="3600" b="1" dirty="0" smtClean="0">
                  <a:solidFill>
                    <a:schemeClr val="bg1"/>
                  </a:solidFill>
                  <a:latin typeface="宋体" panose="02010600030101010101" pitchFamily="2" charset="-122"/>
                  <a:ea typeface="宋体" panose="02010600030101010101" pitchFamily="2" charset="-122"/>
                </a:rPr>
                <a:t> 第</a:t>
              </a:r>
              <a:r>
                <a:rPr kumimoji="1" lang="zh-CN" altLang="en-US" sz="3600" b="1" dirty="0">
                  <a:solidFill>
                    <a:schemeClr val="bg1"/>
                  </a:solidFill>
                  <a:latin typeface="宋体" panose="02010600030101010101" pitchFamily="2" charset="-122"/>
                  <a:ea typeface="宋体" panose="02010600030101010101" pitchFamily="2" charset="-122"/>
                </a:rPr>
                <a:t>一</a:t>
              </a:r>
              <a:r>
                <a:rPr kumimoji="1" lang="zh-CN" altLang="en-US" sz="3600" b="1" dirty="0" smtClean="0">
                  <a:solidFill>
                    <a:schemeClr val="bg1"/>
                  </a:solidFill>
                  <a:latin typeface="宋体" panose="02010600030101010101" pitchFamily="2" charset="-122"/>
                  <a:ea typeface="宋体" panose="02010600030101010101" pitchFamily="2" charset="-122"/>
                </a:rPr>
                <a:t>课</a:t>
              </a:r>
              <a:r>
                <a:rPr kumimoji="1" lang="zh-CN" altLang="en-US" sz="3600" b="1" dirty="0">
                  <a:solidFill>
                    <a:schemeClr val="bg1"/>
                  </a:solidFill>
                  <a:latin typeface="宋体" panose="02010600030101010101" pitchFamily="2" charset="-122"/>
                  <a:ea typeface="宋体" panose="02010600030101010101" pitchFamily="2" charset="-122"/>
                </a:rPr>
                <a:t>时</a:t>
              </a:r>
            </a:p>
          </p:txBody>
        </p:sp>
      </p:grpSp>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625" y="2266149"/>
            <a:ext cx="4283792" cy="2202919"/>
          </a:xfrm>
          <a:prstGeom prst="rect">
            <a:avLst/>
          </a:prstGeom>
        </p:spPr>
      </p:pic>
    </p:spTree>
    <p:extLst>
      <p:ext uri="{BB962C8B-B14F-4D97-AF65-F5344CB8AC3E}">
        <p14:creationId xmlns:p14="http://schemas.microsoft.com/office/powerpoint/2010/main" val="2983796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5"/>
          <a:stretch/>
        </p:blipFill>
        <p:spPr bwMode="auto">
          <a:xfrm>
            <a:off x="639126" y="61607"/>
            <a:ext cx="3654367" cy="5061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469" y="55662"/>
            <a:ext cx="3684379" cy="506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圆角矩形 4">
            <a:extLst>
              <a:ext uri="{FF2B5EF4-FFF2-40B4-BE49-F238E27FC236}">
                <a16:creationId xmlns="" xmlns:a16="http://schemas.microsoft.com/office/drawing/2014/main" id="{5658C673-0275-4714-9B92-67939B3C784E}"/>
              </a:ext>
            </a:extLst>
          </p:cNvPr>
          <p:cNvSpPr/>
          <p:nvPr/>
        </p:nvSpPr>
        <p:spPr>
          <a:xfrm>
            <a:off x="846129" y="940798"/>
            <a:ext cx="3240360" cy="2380955"/>
          </a:xfrm>
          <a:prstGeom prst="roundRect">
            <a:avLst>
              <a:gd name="adj" fmla="val 1005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对话气泡: 圆角矩形 14"/>
          <p:cNvSpPr/>
          <p:nvPr/>
        </p:nvSpPr>
        <p:spPr>
          <a:xfrm>
            <a:off x="1441113" y="1857536"/>
            <a:ext cx="2060292" cy="528114"/>
          </a:xfrm>
          <a:prstGeom prst="wedgeRoundRectCallout">
            <a:avLst>
              <a:gd name="adj1" fmla="val 21164"/>
              <a:gd name="adj2" fmla="val 38273"/>
              <a:gd name="adj3" fmla="val 16667"/>
            </a:avLst>
          </a:prstGeom>
          <a:solidFill>
            <a:srgbClr val="FF0000"/>
          </a:solid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800" b="1" dirty="0" smtClean="0">
                <a:solidFill>
                  <a:schemeClr val="bg1"/>
                </a:solidFill>
                <a:latin typeface="楷体" panose="02010609060101010101" pitchFamily="49" charset="-122"/>
                <a:ea typeface="楷体" panose="02010609060101010101" pitchFamily="49" charset="-122"/>
              </a:rPr>
              <a:t>盼夫归来</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7" name="文本框 34"/>
          <p:cNvSpPr txBox="1"/>
          <p:nvPr/>
        </p:nvSpPr>
        <p:spPr>
          <a:xfrm>
            <a:off x="884951" y="928382"/>
            <a:ext cx="283817" cy="297413"/>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1</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8" name="文本框 34"/>
          <p:cNvSpPr txBox="1"/>
          <p:nvPr/>
        </p:nvSpPr>
        <p:spPr>
          <a:xfrm>
            <a:off x="884951" y="2169626"/>
            <a:ext cx="283817" cy="297413"/>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2</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9" name="文本框 34"/>
          <p:cNvSpPr txBox="1"/>
          <p:nvPr/>
        </p:nvSpPr>
        <p:spPr>
          <a:xfrm>
            <a:off x="865049" y="3291830"/>
            <a:ext cx="283817" cy="297413"/>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3</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0" name="文本框 34"/>
          <p:cNvSpPr txBox="1"/>
          <p:nvPr/>
        </p:nvSpPr>
        <p:spPr>
          <a:xfrm>
            <a:off x="4381687" y="217903"/>
            <a:ext cx="283817" cy="297413"/>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4</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1" name="文本框 34"/>
          <p:cNvSpPr txBox="1"/>
          <p:nvPr/>
        </p:nvSpPr>
        <p:spPr>
          <a:xfrm>
            <a:off x="4381687" y="766361"/>
            <a:ext cx="283817" cy="297413"/>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5</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2" name="文本框 34"/>
          <p:cNvSpPr txBox="1"/>
          <p:nvPr/>
        </p:nvSpPr>
        <p:spPr>
          <a:xfrm>
            <a:off x="4377472" y="938318"/>
            <a:ext cx="283817" cy="297413"/>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6</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3" name="文本框 34"/>
          <p:cNvSpPr txBox="1"/>
          <p:nvPr/>
        </p:nvSpPr>
        <p:spPr>
          <a:xfrm>
            <a:off x="4377472" y="1270417"/>
            <a:ext cx="283817" cy="297413"/>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7</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4" name="文本框 34"/>
          <p:cNvSpPr txBox="1"/>
          <p:nvPr/>
        </p:nvSpPr>
        <p:spPr>
          <a:xfrm>
            <a:off x="4377472" y="2926601"/>
            <a:ext cx="283817" cy="297413"/>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8</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5" name="文本框 34"/>
          <p:cNvSpPr txBox="1"/>
          <p:nvPr/>
        </p:nvSpPr>
        <p:spPr>
          <a:xfrm>
            <a:off x="4381687" y="3646681"/>
            <a:ext cx="283817" cy="297413"/>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9</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6" name="文本框 34"/>
          <p:cNvSpPr txBox="1"/>
          <p:nvPr/>
        </p:nvSpPr>
        <p:spPr>
          <a:xfrm>
            <a:off x="4305464" y="4376142"/>
            <a:ext cx="499841"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10</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7" name="文本框 34"/>
          <p:cNvSpPr txBox="1"/>
          <p:nvPr/>
        </p:nvSpPr>
        <p:spPr>
          <a:xfrm>
            <a:off x="4305464" y="4580116"/>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11</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8" name="圆角矩形 17">
            <a:extLst>
              <a:ext uri="{FF2B5EF4-FFF2-40B4-BE49-F238E27FC236}">
                <a16:creationId xmlns="" xmlns:a16="http://schemas.microsoft.com/office/drawing/2014/main" id="{5658C673-0275-4714-9B92-67939B3C784E}"/>
              </a:ext>
            </a:extLst>
          </p:cNvPr>
          <p:cNvSpPr/>
          <p:nvPr/>
        </p:nvSpPr>
        <p:spPr>
          <a:xfrm>
            <a:off x="865049" y="3321754"/>
            <a:ext cx="3240360" cy="115212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9" name="圆角矩形 18">
            <a:extLst>
              <a:ext uri="{FF2B5EF4-FFF2-40B4-BE49-F238E27FC236}">
                <a16:creationId xmlns="" xmlns:a16="http://schemas.microsoft.com/office/drawing/2014/main" id="{5658C673-0275-4714-9B92-67939B3C784E}"/>
              </a:ext>
            </a:extLst>
          </p:cNvPr>
          <p:cNvSpPr/>
          <p:nvPr/>
        </p:nvSpPr>
        <p:spPr>
          <a:xfrm>
            <a:off x="4283399" y="217902"/>
            <a:ext cx="3240360" cy="4662295"/>
          </a:xfrm>
          <a:prstGeom prst="roundRect">
            <a:avLst>
              <a:gd name="adj" fmla="val 990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0" name="对话气泡: 圆角矩形 14"/>
          <p:cNvSpPr/>
          <p:nvPr/>
        </p:nvSpPr>
        <p:spPr>
          <a:xfrm>
            <a:off x="4796689" y="1270418"/>
            <a:ext cx="2060292" cy="1521548"/>
          </a:xfrm>
          <a:prstGeom prst="wedgeRoundRectCallout">
            <a:avLst>
              <a:gd name="adj1" fmla="val 21164"/>
              <a:gd name="adj2" fmla="val 38273"/>
              <a:gd name="adj3" fmla="val 16667"/>
            </a:avLst>
          </a:prstGeom>
          <a:solidFill>
            <a:srgbClr val="0070C0"/>
          </a:solid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800" b="1" dirty="0" smtClean="0">
                <a:solidFill>
                  <a:schemeClr val="bg1"/>
                </a:solidFill>
                <a:latin typeface="楷体" panose="02010609060101010101" pitchFamily="49" charset="-122"/>
                <a:ea typeface="楷体" panose="02010609060101010101" pitchFamily="49" charset="-122"/>
              </a:rPr>
              <a:t>探望邻居</a:t>
            </a:r>
            <a:endParaRPr lang="en-US" altLang="zh-CN" sz="2800" b="1" dirty="0" smtClean="0">
              <a:solidFill>
                <a:schemeClr val="bg1"/>
              </a:solidFill>
              <a:latin typeface="楷体" panose="02010609060101010101" pitchFamily="49" charset="-122"/>
              <a:ea typeface="楷体" panose="02010609060101010101" pitchFamily="49" charset="-122"/>
            </a:endParaRPr>
          </a:p>
          <a:p>
            <a:pPr algn="ctr"/>
            <a:r>
              <a:rPr lang="zh-CN" altLang="en-US" sz="2800" b="1" dirty="0" smtClean="0">
                <a:solidFill>
                  <a:schemeClr val="bg1"/>
                </a:solidFill>
                <a:latin typeface="楷体" panose="02010609060101010101" pitchFamily="49" charset="-122"/>
                <a:ea typeface="楷体" panose="02010609060101010101" pitchFamily="49" charset="-122"/>
              </a:rPr>
              <a:t>抱回孤儿</a:t>
            </a:r>
            <a:endParaRPr lang="en-US" altLang="zh-CN" sz="2800" b="1" dirty="0" smtClean="0">
              <a:solidFill>
                <a:schemeClr val="bg1"/>
              </a:solidFill>
              <a:latin typeface="楷体" panose="02010609060101010101" pitchFamily="49" charset="-122"/>
              <a:ea typeface="楷体" panose="02010609060101010101" pitchFamily="49" charset="-122"/>
            </a:endParaRPr>
          </a:p>
          <a:p>
            <a:pPr algn="ctr"/>
            <a:r>
              <a:rPr lang="zh-CN" altLang="en-US" sz="2800" b="1" dirty="0" smtClean="0">
                <a:solidFill>
                  <a:schemeClr val="bg1"/>
                </a:solidFill>
                <a:latin typeface="楷体" panose="02010609060101010101" pitchFamily="49" charset="-122"/>
                <a:ea typeface="楷体" panose="02010609060101010101" pitchFamily="49" charset="-122"/>
              </a:rPr>
              <a:t>忐忑不安</a:t>
            </a:r>
            <a:endParaRPr lang="zh-CN" altLang="en-US" sz="2800" b="1"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159646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69" y="132629"/>
            <a:ext cx="3547984" cy="488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2"/>
          <a:stretch/>
        </p:blipFill>
        <p:spPr bwMode="auto">
          <a:xfrm>
            <a:off x="3975798" y="132628"/>
            <a:ext cx="3762507" cy="488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4"/>
          <p:cNvSpPr txBox="1"/>
          <p:nvPr/>
        </p:nvSpPr>
        <p:spPr>
          <a:xfrm>
            <a:off x="693093" y="475660"/>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12</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5" name="文本框 34"/>
          <p:cNvSpPr txBox="1"/>
          <p:nvPr/>
        </p:nvSpPr>
        <p:spPr>
          <a:xfrm>
            <a:off x="693093" y="979716"/>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13</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6" name="文本框 34"/>
          <p:cNvSpPr txBox="1"/>
          <p:nvPr/>
        </p:nvSpPr>
        <p:spPr>
          <a:xfrm>
            <a:off x="688924" y="1135782"/>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14</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7" name="文本框 34"/>
          <p:cNvSpPr txBox="1"/>
          <p:nvPr/>
        </p:nvSpPr>
        <p:spPr>
          <a:xfrm>
            <a:off x="693093" y="1303172"/>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15</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8" name="文本框 34"/>
          <p:cNvSpPr txBox="1"/>
          <p:nvPr/>
        </p:nvSpPr>
        <p:spPr>
          <a:xfrm>
            <a:off x="693093" y="1483772"/>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16</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9" name="文本框 34"/>
          <p:cNvSpPr txBox="1"/>
          <p:nvPr/>
        </p:nvSpPr>
        <p:spPr>
          <a:xfrm>
            <a:off x="693093" y="2203852"/>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17</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0" name="文本框 34"/>
          <p:cNvSpPr txBox="1"/>
          <p:nvPr/>
        </p:nvSpPr>
        <p:spPr>
          <a:xfrm>
            <a:off x="693093" y="2419876"/>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18</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1" name="文本框 34"/>
          <p:cNvSpPr txBox="1"/>
          <p:nvPr/>
        </p:nvSpPr>
        <p:spPr>
          <a:xfrm>
            <a:off x="693093" y="2707908"/>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19</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2" name="文本框 34"/>
          <p:cNvSpPr txBox="1"/>
          <p:nvPr/>
        </p:nvSpPr>
        <p:spPr>
          <a:xfrm>
            <a:off x="693093" y="3067948"/>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20</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3" name="文本框 34"/>
          <p:cNvSpPr txBox="1"/>
          <p:nvPr/>
        </p:nvSpPr>
        <p:spPr>
          <a:xfrm>
            <a:off x="693093" y="3224014"/>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21</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4" name="文本框 34"/>
          <p:cNvSpPr txBox="1"/>
          <p:nvPr/>
        </p:nvSpPr>
        <p:spPr>
          <a:xfrm>
            <a:off x="693093" y="3427988"/>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22</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5" name="文本框 34"/>
          <p:cNvSpPr txBox="1"/>
          <p:nvPr/>
        </p:nvSpPr>
        <p:spPr>
          <a:xfrm>
            <a:off x="693093" y="3644012"/>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23</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6" name="文本框 34"/>
          <p:cNvSpPr txBox="1"/>
          <p:nvPr/>
        </p:nvSpPr>
        <p:spPr>
          <a:xfrm>
            <a:off x="693093" y="4148068"/>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24</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7" name="文本框 34"/>
          <p:cNvSpPr txBox="1"/>
          <p:nvPr/>
        </p:nvSpPr>
        <p:spPr>
          <a:xfrm>
            <a:off x="4221484" y="207826"/>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25</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8" name="文本框 34"/>
          <p:cNvSpPr txBox="1"/>
          <p:nvPr/>
        </p:nvSpPr>
        <p:spPr>
          <a:xfrm>
            <a:off x="4221483" y="403652"/>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26</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9" name="文本框 34"/>
          <p:cNvSpPr txBox="1"/>
          <p:nvPr/>
        </p:nvSpPr>
        <p:spPr>
          <a:xfrm>
            <a:off x="4222859" y="580995"/>
            <a:ext cx="436217" cy="300082"/>
          </a:xfrm>
          <a:prstGeom prst="rect">
            <a:avLst/>
          </a:prstGeom>
          <a:noFill/>
        </p:spPr>
        <p:txBody>
          <a:bodyPr wrap="square" rtlCol="0">
            <a:spAutoFit/>
          </a:bodyPr>
          <a:lstStyle/>
          <a:p>
            <a:r>
              <a:rPr lang="en-US" altLang="zh-CN" sz="1350" b="1" dirty="0" smtClean="0">
                <a:solidFill>
                  <a:srgbClr val="FF0000"/>
                </a:solidFill>
                <a:latin typeface="黑体" panose="02010609060101010101" pitchFamily="49" charset="-122"/>
                <a:ea typeface="黑体" panose="02010609060101010101" pitchFamily="49" charset="-122"/>
              </a:rPr>
              <a:t>27</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20" name="圆角矩形 19">
            <a:extLst>
              <a:ext uri="{FF2B5EF4-FFF2-40B4-BE49-F238E27FC236}">
                <a16:creationId xmlns="" xmlns:a16="http://schemas.microsoft.com/office/drawing/2014/main" id="{5658C673-0275-4714-9B92-67939B3C784E}"/>
              </a:ext>
            </a:extLst>
          </p:cNvPr>
          <p:cNvSpPr/>
          <p:nvPr/>
        </p:nvSpPr>
        <p:spPr>
          <a:xfrm>
            <a:off x="621085" y="357867"/>
            <a:ext cx="3240360" cy="19582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1" name="圆角矩形 20">
            <a:extLst>
              <a:ext uri="{FF2B5EF4-FFF2-40B4-BE49-F238E27FC236}">
                <a16:creationId xmlns="" xmlns:a16="http://schemas.microsoft.com/office/drawing/2014/main" id="{5658C673-0275-4714-9B92-67939B3C784E}"/>
              </a:ext>
            </a:extLst>
          </p:cNvPr>
          <p:cNvSpPr/>
          <p:nvPr/>
        </p:nvSpPr>
        <p:spPr>
          <a:xfrm>
            <a:off x="621085" y="559719"/>
            <a:ext cx="3240360" cy="4248472"/>
          </a:xfrm>
          <a:prstGeom prst="roundRect">
            <a:avLst>
              <a:gd name="adj" fmla="val 579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2" name="圆角矩形 21">
            <a:extLst>
              <a:ext uri="{FF2B5EF4-FFF2-40B4-BE49-F238E27FC236}">
                <a16:creationId xmlns="" xmlns:a16="http://schemas.microsoft.com/office/drawing/2014/main" id="{5658C673-0275-4714-9B92-67939B3C784E}"/>
              </a:ext>
            </a:extLst>
          </p:cNvPr>
          <p:cNvSpPr/>
          <p:nvPr/>
        </p:nvSpPr>
        <p:spPr>
          <a:xfrm>
            <a:off x="4221485" y="271686"/>
            <a:ext cx="3240360" cy="60939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3" name="对话气泡: 圆角矩形 14"/>
          <p:cNvSpPr/>
          <p:nvPr/>
        </p:nvSpPr>
        <p:spPr>
          <a:xfrm>
            <a:off x="1269157" y="1344370"/>
            <a:ext cx="2060292" cy="1521548"/>
          </a:xfrm>
          <a:prstGeom prst="wedgeRoundRectCallout">
            <a:avLst>
              <a:gd name="adj1" fmla="val 21164"/>
              <a:gd name="adj2" fmla="val 38273"/>
              <a:gd name="adj3" fmla="val 16667"/>
            </a:avLst>
          </a:prstGeom>
          <a:solidFill>
            <a:srgbClr val="00B050"/>
          </a:solid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800" b="1" dirty="0" smtClean="0">
                <a:solidFill>
                  <a:schemeClr val="bg1"/>
                </a:solidFill>
                <a:latin typeface="楷体" panose="02010609060101010101" pitchFamily="49" charset="-122"/>
                <a:ea typeface="楷体" panose="02010609060101010101" pitchFamily="49" charset="-122"/>
              </a:rPr>
              <a:t>渔夫回家夫妇商量不谋而合</a:t>
            </a:r>
            <a:endParaRPr lang="zh-CN" altLang="en-US" sz="2800" b="1"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46658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95736" y="1582688"/>
            <a:ext cx="3897221" cy="1569660"/>
          </a:xfrm>
          <a:prstGeom prst="rect">
            <a:avLst/>
          </a:prstGeom>
        </p:spPr>
        <p:txBody>
          <a:bodyPr wrap="none">
            <a:spAutoFit/>
          </a:bodyPr>
          <a:lstStyle/>
          <a:p>
            <a:pPr algn="ctr"/>
            <a:r>
              <a:rPr lang="zh-CN" altLang="en-US" sz="4800" b="1" dirty="0" smtClean="0">
                <a:latin typeface="宋体" panose="02010600030101010101" pitchFamily="2" charset="-122"/>
                <a:ea typeface="宋体" panose="02010600030101010101" pitchFamily="2" charset="-122"/>
              </a:rPr>
              <a:t>进入小屋</a:t>
            </a:r>
            <a:endParaRPr lang="en-US" altLang="zh-CN" sz="4800" b="1" dirty="0" smtClean="0">
              <a:latin typeface="宋体" panose="02010600030101010101" pitchFamily="2" charset="-122"/>
              <a:ea typeface="宋体" panose="02010600030101010101" pitchFamily="2" charset="-122"/>
            </a:endParaRPr>
          </a:p>
          <a:p>
            <a:pPr algn="ctr"/>
            <a:r>
              <a:rPr lang="zh-CN" altLang="en-US" sz="4800" b="1" dirty="0" smtClean="0">
                <a:latin typeface="宋体" panose="02010600030101010101" pitchFamily="2" charset="-122"/>
                <a:ea typeface="宋体" panose="02010600030101010101" pitchFamily="2" charset="-122"/>
              </a:rPr>
              <a:t>了解穷人之穷</a:t>
            </a:r>
            <a:endParaRPr lang="en-US" altLang="zh-CN" sz="4800" b="1" dirty="0" smtClean="0">
              <a:latin typeface="宋体" panose="02010600030101010101" pitchFamily="2" charset="-122"/>
              <a:ea typeface="宋体" panose="02010600030101010101" pitchFamily="2" charset="-122"/>
            </a:endParaRPr>
          </a:p>
        </p:txBody>
      </p:sp>
      <p:sp>
        <p:nvSpPr>
          <p:cNvPr id="5" name="文本框 14">
            <a:extLst>
              <a:ext uri="{FF2B5EF4-FFF2-40B4-BE49-F238E27FC236}">
                <a16:creationId xmlns:a16="http://schemas.microsoft.com/office/drawing/2014/main" xmlns="" id="{D4E991FC-BB3A-F340-9606-A470D6979076}"/>
              </a:ext>
            </a:extLst>
          </p:cNvPr>
          <p:cNvSpPr txBox="1"/>
          <p:nvPr/>
        </p:nvSpPr>
        <p:spPr>
          <a:xfrm>
            <a:off x="1174329" y="1082312"/>
            <a:ext cx="1408602" cy="715085"/>
          </a:xfrm>
          <a:prstGeom prst="roundRect">
            <a:avLst/>
          </a:prstGeom>
          <a:noFill/>
        </p:spPr>
        <p:txBody>
          <a:bodyPr wrap="none" lIns="91436" tIns="45718" rIns="91436" bIns="45718" rtlCol="0">
            <a:spAutoFit/>
          </a:bodyPr>
          <a:lstStyle/>
          <a:p>
            <a:pPr algn="ctr" defTabSz="685749"/>
            <a:r>
              <a:rPr lang="zh-CN" altLang="en-US" sz="3600" b="1" dirty="0" smtClean="0">
                <a:solidFill>
                  <a:srgbClr val="0070C0"/>
                </a:solidFill>
                <a:latin typeface="楷体" panose="02010609060101010101" pitchFamily="49" charset="-122"/>
                <a:ea typeface="楷体" panose="02010609060101010101" pitchFamily="49" charset="-122"/>
              </a:rPr>
              <a:t>活动</a:t>
            </a:r>
            <a:r>
              <a:rPr lang="en-US" altLang="zh-CN" sz="3600" b="1" dirty="0" smtClean="0">
                <a:solidFill>
                  <a:srgbClr val="0070C0"/>
                </a:solidFill>
                <a:latin typeface="楷体" panose="02010609060101010101" pitchFamily="49" charset="-122"/>
                <a:ea typeface="楷体" panose="02010609060101010101" pitchFamily="49" charset="-122"/>
              </a:rPr>
              <a:t>2</a:t>
            </a:r>
            <a:endParaRPr lang="zh-CN" altLang="en-US" sz="3600" b="1" dirty="0">
              <a:solidFill>
                <a:srgbClr val="0070C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841667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3495" y="1203598"/>
            <a:ext cx="7632848" cy="2456057"/>
          </a:xfrm>
          <a:prstGeom prst="rect">
            <a:avLst/>
          </a:prstGeom>
          <a:noFill/>
        </p:spPr>
        <p:txBody>
          <a:bodyPr wrap="square" rtlCol="0">
            <a:spAutoFit/>
          </a:bodyPr>
          <a:lstStyle/>
          <a:p>
            <a:pPr>
              <a:lnSpc>
                <a:spcPct val="120000"/>
              </a:lnSpc>
            </a:pPr>
            <a:r>
              <a:rPr lang="zh-CN" altLang="en-US" sz="3200" b="1" dirty="0">
                <a:latin typeface="宋体" panose="02010600030101010101" pitchFamily="2" charset="-122"/>
                <a:ea typeface="宋体" panose="02010600030101010101" pitchFamily="2" charset="-122"/>
              </a:rPr>
              <a:t>    </a:t>
            </a:r>
            <a:r>
              <a:rPr lang="zh-CN" altLang="en-US" sz="3200" b="1" dirty="0" smtClean="0">
                <a:latin typeface="宋体" panose="02010600030101010101" pitchFamily="2" charset="-122"/>
                <a:ea typeface="宋体" panose="02010600030101010101" pitchFamily="2" charset="-122"/>
              </a:rPr>
              <a:t>自由朗读课文第</a:t>
            </a:r>
            <a:r>
              <a:rPr lang="en-US" altLang="zh-CN" sz="3200" b="1" dirty="0" smtClean="0">
                <a:latin typeface="宋体" panose="02010600030101010101" pitchFamily="2" charset="-122"/>
                <a:ea typeface="宋体" panose="02010600030101010101" pitchFamily="2" charset="-122"/>
              </a:rPr>
              <a:t>1—11</a:t>
            </a:r>
            <a:r>
              <a:rPr lang="zh-CN" altLang="en-US" sz="3200" b="1" dirty="0" smtClean="0">
                <a:latin typeface="宋体" panose="02010600030101010101" pitchFamily="2" charset="-122"/>
                <a:ea typeface="宋体" panose="02010600030101010101" pitchFamily="2" charset="-122"/>
              </a:rPr>
              <a:t>自然段，思考：文中没有</a:t>
            </a:r>
            <a:r>
              <a:rPr lang="zh-CN" altLang="en-US" sz="3200" b="1" dirty="0">
                <a:latin typeface="宋体" panose="02010600030101010101" pitchFamily="2" charset="-122"/>
                <a:ea typeface="宋体" panose="02010600030101010101" pitchFamily="2" charset="-122"/>
              </a:rPr>
              <a:t>一个“穷”</a:t>
            </a:r>
            <a:r>
              <a:rPr lang="zh-CN" altLang="en-US" sz="3200" b="1" dirty="0" smtClean="0">
                <a:latin typeface="宋体" panose="02010600030101010101" pitchFamily="2" charset="-122"/>
                <a:ea typeface="宋体" panose="02010600030101010101" pitchFamily="2" charset="-122"/>
              </a:rPr>
              <a:t>字，从哪里可以看出他们确实很“穷”？标注相关语句，并展开交流</a:t>
            </a:r>
            <a:r>
              <a:rPr lang="zh-CN" altLang="en-US" sz="3200" b="1" dirty="0">
                <a:latin typeface="宋体" panose="02010600030101010101" pitchFamily="2" charset="-122"/>
                <a:ea typeface="宋体" panose="02010600030101010101" pitchFamily="2" charset="-122"/>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15"/>
          <p:cNvSpPr/>
          <p:nvPr/>
        </p:nvSpPr>
        <p:spPr>
          <a:xfrm>
            <a:off x="635893" y="1986292"/>
            <a:ext cx="623739" cy="360040"/>
          </a:xfrm>
          <a:prstGeom prst="roundRect">
            <a:avLst/>
          </a:prstGeom>
          <a:solidFill>
            <a:srgbClr val="CCE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6" name="圆角矩形 15"/>
          <p:cNvSpPr/>
          <p:nvPr/>
        </p:nvSpPr>
        <p:spPr>
          <a:xfrm>
            <a:off x="7054180" y="1563638"/>
            <a:ext cx="1584176" cy="360040"/>
          </a:xfrm>
          <a:prstGeom prst="roundRect">
            <a:avLst/>
          </a:prstGeom>
          <a:solidFill>
            <a:srgbClr val="CCE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5" name="圆角矩形 15"/>
          <p:cNvSpPr/>
          <p:nvPr/>
        </p:nvSpPr>
        <p:spPr>
          <a:xfrm>
            <a:off x="6732240" y="1102195"/>
            <a:ext cx="1944216" cy="360040"/>
          </a:xfrm>
          <a:prstGeom prst="roundRect">
            <a:avLst/>
          </a:prstGeom>
          <a:solidFill>
            <a:srgbClr val="CCE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4" name="圆角矩形 15"/>
          <p:cNvSpPr/>
          <p:nvPr/>
        </p:nvSpPr>
        <p:spPr>
          <a:xfrm>
            <a:off x="4932040" y="1114872"/>
            <a:ext cx="1534442" cy="360040"/>
          </a:xfrm>
          <a:prstGeom prst="roundRect">
            <a:avLst/>
          </a:prstGeom>
          <a:solidFill>
            <a:srgbClr val="CCE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2" name="矩形 1"/>
          <p:cNvSpPr/>
          <p:nvPr/>
        </p:nvSpPr>
        <p:spPr>
          <a:xfrm>
            <a:off x="539552" y="1033213"/>
            <a:ext cx="8208912" cy="3194721"/>
          </a:xfrm>
          <a:prstGeom prst="rect">
            <a:avLst/>
          </a:prstGeom>
        </p:spPr>
        <p:txBody>
          <a:bodyPr wrap="square">
            <a:spAutoFit/>
          </a:bodyPr>
          <a:lstStyle/>
          <a:p>
            <a:pPr>
              <a:lnSpc>
                <a:spcPct val="120000"/>
              </a:lnSpc>
            </a:pPr>
            <a:r>
              <a:rPr lang="zh-CN" altLang="en-US" sz="2400" b="1" dirty="0" smtClean="0">
                <a:latin typeface="宋体" panose="02010600030101010101" pitchFamily="2" charset="-122"/>
                <a:ea typeface="宋体" panose="02010600030101010101" pitchFamily="2" charset="-122"/>
              </a:rPr>
              <a:t>    渔夫</a:t>
            </a:r>
            <a:r>
              <a:rPr lang="zh-CN" altLang="en-US" sz="2400" b="1" dirty="0">
                <a:latin typeface="宋体" panose="02010600030101010101" pitchFamily="2" charset="-122"/>
                <a:ea typeface="宋体" panose="02010600030101010101" pitchFamily="2" charset="-122"/>
              </a:rPr>
              <a:t>的妻子桑娜坐在火炉旁补一张破帆。屋外寒风呼啸，</a:t>
            </a:r>
            <a:r>
              <a:rPr lang="zh-CN" altLang="en-US" sz="2400" b="1" dirty="0" smtClean="0">
                <a:latin typeface="宋体" panose="02010600030101010101" pitchFamily="2" charset="-122"/>
                <a:ea typeface="宋体" panose="02010600030101010101" pitchFamily="2" charset="-122"/>
              </a:rPr>
              <a:t>汹涌澎湃</a:t>
            </a:r>
            <a:r>
              <a:rPr lang="zh-CN" altLang="en-US" sz="2400" b="1" dirty="0">
                <a:latin typeface="宋体" panose="02010600030101010101" pitchFamily="2" charset="-122"/>
                <a:ea typeface="宋体" panose="02010600030101010101" pitchFamily="2" charset="-122"/>
              </a:rPr>
              <a:t>的海浪拍击着海岸，溅起一阵阵浪花。海上正起着</a:t>
            </a:r>
            <a:r>
              <a:rPr lang="zh-CN" altLang="en-US" sz="2400" b="1" dirty="0" smtClean="0">
                <a:latin typeface="宋体" panose="02010600030101010101" pitchFamily="2" charset="-122"/>
                <a:ea typeface="宋体" panose="02010600030101010101" pitchFamily="2" charset="-122"/>
              </a:rPr>
              <a:t>风暴，外面又黑又冷</a:t>
            </a:r>
            <a:r>
              <a:rPr lang="zh-CN" altLang="en-US" sz="2400" b="1" dirty="0">
                <a:latin typeface="宋体" panose="02010600030101010101" pitchFamily="2" charset="-122"/>
                <a:ea typeface="宋体" panose="02010600030101010101" pitchFamily="2" charset="-122"/>
              </a:rPr>
              <a:t>，这间渔家的小屋里却温暖而舒适。地扫得干干净净，</a:t>
            </a:r>
            <a:r>
              <a:rPr lang="zh-CN" altLang="en-US" sz="2400" b="1" dirty="0" smtClean="0">
                <a:latin typeface="宋体" panose="02010600030101010101" pitchFamily="2" charset="-122"/>
                <a:ea typeface="宋体" panose="02010600030101010101" pitchFamily="2" charset="-122"/>
              </a:rPr>
              <a:t>炉子</a:t>
            </a:r>
            <a:r>
              <a:rPr lang="zh-CN" altLang="en-US" sz="2400" b="1" dirty="0">
                <a:latin typeface="宋体" panose="02010600030101010101" pitchFamily="2" charset="-122"/>
                <a:ea typeface="宋体" panose="02010600030101010101" pitchFamily="2" charset="-122"/>
              </a:rPr>
              <a:t>里的火还没有熄，食具在搁板上闪闪发亮。挂着白色帐子的</a:t>
            </a:r>
            <a:r>
              <a:rPr lang="zh-CN" altLang="en-US" sz="2400" b="1" dirty="0" smtClean="0">
                <a:latin typeface="宋体" panose="02010600030101010101" pitchFamily="2" charset="-122"/>
                <a:ea typeface="宋体" panose="02010600030101010101" pitchFamily="2" charset="-122"/>
              </a:rPr>
              <a:t>床上</a:t>
            </a:r>
            <a:r>
              <a:rPr lang="zh-CN" altLang="en-US" sz="2400" b="1" dirty="0">
                <a:latin typeface="宋体" panose="02010600030101010101" pitchFamily="2" charset="-122"/>
                <a:ea typeface="宋体" panose="02010600030101010101" pitchFamily="2" charset="-122"/>
              </a:rPr>
              <a:t>，五个孩子正在海风呼啸声中安静地睡着。丈夫清早驾着小船</a:t>
            </a:r>
            <a:r>
              <a:rPr lang="zh-CN" altLang="en-US" sz="2400" b="1" dirty="0" smtClean="0">
                <a:latin typeface="宋体" panose="02010600030101010101" pitchFamily="2" charset="-122"/>
                <a:ea typeface="宋体" panose="02010600030101010101" pitchFamily="2" charset="-122"/>
              </a:rPr>
              <a:t>出海</a:t>
            </a:r>
            <a:r>
              <a:rPr lang="zh-CN" altLang="en-US" sz="2400" b="1" dirty="0">
                <a:latin typeface="宋体" panose="02010600030101010101" pitchFamily="2" charset="-122"/>
                <a:ea typeface="宋体" panose="02010600030101010101" pitchFamily="2" charset="-122"/>
              </a:rPr>
              <a:t>，这时候还没有回来。桑娜听着波涛的轰鸣和狂风的怒吼，</a:t>
            </a:r>
            <a:r>
              <a:rPr lang="zh-CN" altLang="en-US" sz="2400" b="1" dirty="0" smtClean="0">
                <a:latin typeface="宋体" panose="02010600030101010101" pitchFamily="2" charset="-122"/>
                <a:ea typeface="宋体" panose="02010600030101010101" pitchFamily="2" charset="-122"/>
              </a:rPr>
              <a:t>感到心惊肉跳</a:t>
            </a:r>
            <a:r>
              <a:rPr lang="zh-CN" altLang="en-US" sz="2400" b="1" dirty="0">
                <a:latin typeface="宋体" panose="02010600030101010101" pitchFamily="2" charset="-122"/>
                <a:ea typeface="宋体" panose="02010600030101010101" pitchFamily="2" charset="-122"/>
              </a:rPr>
              <a:t>。</a:t>
            </a:r>
          </a:p>
        </p:txBody>
      </p:sp>
      <p:sp>
        <p:nvSpPr>
          <p:cNvPr id="3" name="文本框 34"/>
          <p:cNvSpPr txBox="1"/>
          <p:nvPr/>
        </p:nvSpPr>
        <p:spPr>
          <a:xfrm>
            <a:off x="827584" y="1070635"/>
            <a:ext cx="360040" cy="400110"/>
          </a:xfrm>
          <a:prstGeom prst="rect">
            <a:avLst/>
          </a:prstGeom>
          <a:noFill/>
        </p:spPr>
        <p:txBody>
          <a:bodyPr wrap="square" rtlCol="0">
            <a:spAutoFit/>
          </a:bodyPr>
          <a:lstStyle/>
          <a:p>
            <a:r>
              <a:rPr lang="en-US" altLang="zh-CN" sz="2000" b="1" dirty="0" smtClean="0">
                <a:solidFill>
                  <a:srgbClr val="FF0000"/>
                </a:solidFill>
                <a:latin typeface="黑体" panose="02010609060101010101" pitchFamily="49" charset="-122"/>
                <a:ea typeface="黑体" panose="02010609060101010101" pitchFamily="49" charset="-122"/>
              </a:rPr>
              <a:t>1</a:t>
            </a:r>
            <a:endParaRPr lang="zh-CN" altLang="en-US" sz="2000" b="1" dirty="0">
              <a:solidFill>
                <a:srgbClr val="FF0000"/>
              </a:solidFill>
              <a:latin typeface="黑体" panose="02010609060101010101" pitchFamily="49" charset="-122"/>
              <a:ea typeface="黑体" panose="02010609060101010101" pitchFamily="49" charset="-122"/>
            </a:endParaRPr>
          </a:p>
        </p:txBody>
      </p:sp>
      <p:sp>
        <p:nvSpPr>
          <p:cNvPr id="7" name="矩形 6"/>
          <p:cNvSpPr/>
          <p:nvPr/>
        </p:nvSpPr>
        <p:spPr>
          <a:xfrm>
            <a:off x="5148064" y="441260"/>
            <a:ext cx="2348720" cy="523220"/>
          </a:xfrm>
          <a:prstGeom prst="rect">
            <a:avLst/>
          </a:prstGeom>
        </p:spPr>
        <p:txBody>
          <a:bodyPr wrap="none">
            <a:spAutoFit/>
          </a:bodyPr>
          <a:lstStyle/>
          <a:p>
            <a:pPr algn="ctr"/>
            <a:r>
              <a:rPr lang="zh-CN" altLang="en-US" sz="2800" b="1" dirty="0">
                <a:solidFill>
                  <a:srgbClr val="2060BE"/>
                </a:solidFill>
                <a:latin typeface="楷体" panose="02010609060101010101" pitchFamily="49" charset="-122"/>
                <a:ea typeface="楷体" panose="02010609060101010101" pitchFamily="49" charset="-122"/>
              </a:rPr>
              <a:t>生活十分辛劳</a:t>
            </a:r>
          </a:p>
        </p:txBody>
      </p:sp>
      <p:cxnSp>
        <p:nvCxnSpPr>
          <p:cNvPr id="8" name="直接连接符 7">
            <a:extLst>
              <a:ext uri="{FF2B5EF4-FFF2-40B4-BE49-F238E27FC236}">
                <a16:creationId xmlns:a16="http://schemas.microsoft.com/office/drawing/2014/main" xmlns="" id="{A8BE2046-CCC6-4E9E-A33F-67864450A54E}"/>
              </a:ext>
            </a:extLst>
          </p:cNvPr>
          <p:cNvCxnSpPr>
            <a:cxnSpLocks/>
          </p:cNvCxnSpPr>
          <p:nvPr/>
        </p:nvCxnSpPr>
        <p:spPr>
          <a:xfrm>
            <a:off x="5220072" y="2360818"/>
            <a:ext cx="3456384" cy="0"/>
          </a:xfrm>
          <a:prstGeom prst="line">
            <a:avLst/>
          </a:prstGeom>
          <a:noFill/>
          <a:ln w="25400" cap="flat" cmpd="sng" algn="ctr">
            <a:solidFill>
              <a:srgbClr val="FF0000"/>
            </a:solidFill>
            <a:prstDash val="solid"/>
          </a:ln>
          <a:effectLst/>
        </p:spPr>
      </p:cxnSp>
      <p:cxnSp>
        <p:nvCxnSpPr>
          <p:cNvPr id="9" name="直接连接符 8">
            <a:extLst>
              <a:ext uri="{FF2B5EF4-FFF2-40B4-BE49-F238E27FC236}">
                <a16:creationId xmlns:a16="http://schemas.microsoft.com/office/drawing/2014/main" xmlns="" id="{A8BE2046-CCC6-4E9E-A33F-67864450A54E}"/>
              </a:ext>
            </a:extLst>
          </p:cNvPr>
          <p:cNvCxnSpPr>
            <a:cxnSpLocks/>
          </p:cNvCxnSpPr>
          <p:nvPr/>
        </p:nvCxnSpPr>
        <p:spPr>
          <a:xfrm>
            <a:off x="533661" y="2812157"/>
            <a:ext cx="8214803" cy="0"/>
          </a:xfrm>
          <a:prstGeom prst="line">
            <a:avLst/>
          </a:prstGeom>
          <a:noFill/>
          <a:ln w="25400" cap="flat" cmpd="sng" algn="ctr">
            <a:solidFill>
              <a:srgbClr val="FF0000"/>
            </a:solidFill>
            <a:prstDash val="solid"/>
          </a:ln>
          <a:effectLst/>
        </p:spPr>
      </p:cxnSp>
      <p:sp>
        <p:nvSpPr>
          <p:cNvPr id="14" name="云形标注 13"/>
          <p:cNvSpPr/>
          <p:nvPr/>
        </p:nvSpPr>
        <p:spPr>
          <a:xfrm>
            <a:off x="827584" y="3651870"/>
            <a:ext cx="6369288" cy="1282784"/>
          </a:xfrm>
          <a:prstGeom prst="cloudCallout">
            <a:avLst>
              <a:gd name="adj1" fmla="val -48034"/>
              <a:gd name="adj2" fmla="val -1144"/>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latin typeface="楷体" pitchFamily="49" charset="-122"/>
                <a:ea typeface="楷体" pitchFamily="49" charset="-122"/>
              </a:rPr>
              <a:t>      </a:t>
            </a:r>
            <a:r>
              <a:rPr lang="zh-CN" altLang="en-US" sz="2800" b="1" dirty="0" smtClean="0">
                <a:solidFill>
                  <a:schemeClr val="tx1"/>
                </a:solidFill>
                <a:latin typeface="楷体" pitchFamily="49" charset="-122"/>
                <a:ea typeface="楷体" pitchFamily="49" charset="-122"/>
              </a:rPr>
              <a:t>这句环境描写可以让你感受到桑娜怎样的品质？</a:t>
            </a:r>
            <a:endParaRPr lang="zh-CN" altLang="en-US" sz="2800" b="1" dirty="0">
              <a:solidFill>
                <a:schemeClr val="tx1"/>
              </a:solidFill>
              <a:latin typeface="楷体" pitchFamily="49" charset="-122"/>
              <a:ea typeface="楷体" pitchFamily="49" charset="-122"/>
            </a:endParaRPr>
          </a:p>
        </p:txBody>
      </p:sp>
      <p:sp>
        <p:nvSpPr>
          <p:cNvPr id="15" name="矩形 14"/>
          <p:cNvSpPr/>
          <p:nvPr/>
        </p:nvSpPr>
        <p:spPr>
          <a:xfrm>
            <a:off x="7193103" y="3913480"/>
            <a:ext cx="1627369" cy="523220"/>
          </a:xfrm>
          <a:prstGeom prst="rect">
            <a:avLst/>
          </a:prstGeom>
        </p:spPr>
        <p:txBody>
          <a:bodyPr wrap="none">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勤劳能干</a:t>
            </a:r>
          </a:p>
        </p:txBody>
      </p:sp>
      <p:cxnSp>
        <p:nvCxnSpPr>
          <p:cNvPr id="22" name="直接连接符 21"/>
          <p:cNvCxnSpPr/>
          <p:nvPr/>
        </p:nvCxnSpPr>
        <p:spPr>
          <a:xfrm flipV="1">
            <a:off x="6741869" y="1481285"/>
            <a:ext cx="2006595" cy="1003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40177" y="1918033"/>
            <a:ext cx="8108287"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40177" y="2346332"/>
            <a:ext cx="2851703"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724575" y="1770137"/>
            <a:ext cx="1408631" cy="785993"/>
            <a:chOff x="263429" y="327460"/>
            <a:chExt cx="1408631" cy="785993"/>
          </a:xfrm>
        </p:grpSpPr>
        <p:pic>
          <p:nvPicPr>
            <p:cNvPr id="29" name="图片 28">
              <a:extLst>
                <a:ext uri="{FF2B5EF4-FFF2-40B4-BE49-F238E27FC236}">
                  <a16:creationId xmlns:a16="http://schemas.microsoft.com/office/drawing/2014/main" xmlns="" id="{002AD8A3-CD51-887F-4631-244A820D0F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3429" y="327460"/>
              <a:ext cx="1408631" cy="785993"/>
            </a:xfrm>
            <a:prstGeom prst="rect">
              <a:avLst/>
            </a:prstGeom>
          </p:spPr>
        </p:pic>
        <p:sp>
          <p:nvSpPr>
            <p:cNvPr id="30" name="文本框 5">
              <a:extLst>
                <a:ext uri="{FF2B5EF4-FFF2-40B4-BE49-F238E27FC236}">
                  <a16:creationId xmlns:a16="http://schemas.microsoft.com/office/drawing/2014/main" xmlns="" id="{2EE70BD6-7BC1-269C-9E83-FAD98F0C9B49}"/>
                </a:ext>
              </a:extLst>
            </p:cNvPr>
            <p:cNvSpPr txBox="1"/>
            <p:nvPr/>
          </p:nvSpPr>
          <p:spPr>
            <a:xfrm>
              <a:off x="503593" y="495972"/>
              <a:ext cx="960868" cy="523220"/>
            </a:xfrm>
            <a:prstGeom prst="rect">
              <a:avLst/>
            </a:prstGeom>
            <a:noFill/>
          </p:spPr>
          <p:txBody>
            <a:bodyPr wrap="square" rtlCol="0">
              <a:spAutoFit/>
            </a:bodyPr>
            <a:lstStyle/>
            <a:p>
              <a:r>
                <a:rPr lang="zh-CN" altLang="en-US" sz="2800" b="1" dirty="0" smtClean="0">
                  <a:solidFill>
                    <a:srgbClr val="0070C0"/>
                  </a:solidFill>
                  <a:latin typeface="黑体" panose="02010609060101010101" pitchFamily="49" charset="-122"/>
                  <a:ea typeface="黑体" panose="02010609060101010101" pitchFamily="49" charset="-122"/>
                  <a:cs typeface="+mn-ea"/>
                  <a:sym typeface="+mn-lt"/>
                </a:rPr>
                <a:t>对比</a:t>
              </a:r>
              <a:endParaRPr lang="zh-CN" altLang="en-US" sz="2800" b="1" dirty="0">
                <a:solidFill>
                  <a:srgbClr val="0070C0"/>
                </a:solidFill>
                <a:latin typeface="黑体" panose="02010609060101010101" pitchFamily="49" charset="-122"/>
                <a:ea typeface="黑体" panose="02010609060101010101" pitchFamily="49" charset="-122"/>
                <a:cs typeface="+mn-ea"/>
                <a:sym typeface="+mn-lt"/>
              </a:endParaRPr>
            </a:p>
          </p:txBody>
        </p:sp>
      </p:grpSp>
      <p:sp>
        <p:nvSpPr>
          <p:cNvPr id="31" name="文本框 15">
            <a:extLst>
              <a:ext uri="{FF2B5EF4-FFF2-40B4-BE49-F238E27FC236}">
                <a16:creationId xmlns="" xmlns:a16="http://schemas.microsoft.com/office/drawing/2014/main" id="{59E5E49B-C5CE-9047-A49B-3D00DDB31B47}"/>
              </a:ext>
            </a:extLst>
          </p:cNvPr>
          <p:cNvSpPr txBox="1"/>
          <p:nvPr/>
        </p:nvSpPr>
        <p:spPr>
          <a:xfrm>
            <a:off x="1376978" y="304562"/>
            <a:ext cx="1682854" cy="683264"/>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1" lang="zh-CN" altLang="en-US" sz="3200" b="1" i="0" u="none" strike="noStrike" kern="1200" cap="none" spc="0" normalizeH="0" baseline="0" noProof="0" dirty="0" smtClean="0">
                <a:ln>
                  <a:noFill/>
                </a:ln>
                <a:solidFill>
                  <a:prstClr val="black"/>
                </a:solidFill>
                <a:effectLst/>
                <a:uLnTx/>
                <a:uFillTx/>
                <a:latin typeface="黑体" panose="02010609060101010101" pitchFamily="49" charset="-122"/>
                <a:ea typeface="黑体" panose="02010609060101010101" pitchFamily="49" charset="-122"/>
              </a:rPr>
              <a:t>桑娜家</a:t>
            </a:r>
            <a:endParaRPr kumimoji="1" lang="en-US" altLang="zh-CN" sz="3200" b="1" i="0" u="none" strike="noStrike" kern="1200" cap="none" spc="0" normalizeH="0" baseline="0" noProof="0" dirty="0" smtClean="0">
              <a:ln>
                <a:noFill/>
              </a:ln>
              <a:solidFill>
                <a:prstClr val="black"/>
              </a:solidFill>
              <a:effectLst/>
              <a:uLnTx/>
              <a:uFillTx/>
              <a:latin typeface="黑体" panose="02010609060101010101" pitchFamily="49" charset="-122"/>
              <a:ea typeface="黑体" panose="02010609060101010101" pitchFamily="49" charset="-122"/>
            </a:endParaRPr>
          </a:p>
        </p:txBody>
      </p:sp>
      <p:pic>
        <p:nvPicPr>
          <p:cNvPr id="33" name="Picture 2"/>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bwMode="auto">
          <a:xfrm>
            <a:off x="649702" y="320903"/>
            <a:ext cx="763771" cy="610198"/>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接连接符 26">
            <a:extLst>
              <a:ext uri="{FF2B5EF4-FFF2-40B4-BE49-F238E27FC236}">
                <a16:creationId xmlns:a16="http://schemas.microsoft.com/office/drawing/2014/main" xmlns="" id="{A8BE2046-CCC6-4E9E-A33F-67864450A54E}"/>
              </a:ext>
            </a:extLst>
          </p:cNvPr>
          <p:cNvCxnSpPr>
            <a:cxnSpLocks/>
          </p:cNvCxnSpPr>
          <p:nvPr/>
        </p:nvCxnSpPr>
        <p:spPr>
          <a:xfrm>
            <a:off x="567868" y="3225155"/>
            <a:ext cx="600706" cy="0"/>
          </a:xfrm>
          <a:prstGeom prst="line">
            <a:avLst/>
          </a:prstGeom>
          <a:noFill/>
          <a:ln w="25400" cap="flat" cmpd="sng" algn="ctr">
            <a:solidFill>
              <a:srgbClr val="FF0000"/>
            </a:solidFill>
            <a:prstDash val="solid"/>
          </a:ln>
          <a:effectLst/>
        </p:spPr>
      </p:cxnSp>
    </p:spTree>
    <p:extLst>
      <p:ext uri="{BB962C8B-B14F-4D97-AF65-F5344CB8AC3E}">
        <p14:creationId xmlns:p14="http://schemas.microsoft.com/office/powerpoint/2010/main" val="280788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0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2000"/>
                                        <p:tgtEl>
                                          <p:spTgt spid="24"/>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2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5" grpId="0" animBg="1"/>
      <p:bldP spid="4" grpId="0" animBg="1"/>
      <p:bldP spid="7" grpId="0"/>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5"/>
          <p:cNvSpPr/>
          <p:nvPr/>
        </p:nvSpPr>
        <p:spPr>
          <a:xfrm>
            <a:off x="604357" y="2695575"/>
            <a:ext cx="701030"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12" name="圆角矩形 15"/>
          <p:cNvSpPr/>
          <p:nvPr/>
        </p:nvSpPr>
        <p:spPr>
          <a:xfrm>
            <a:off x="623407" y="2241848"/>
            <a:ext cx="967690"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14" name="圆角矩形 15"/>
          <p:cNvSpPr/>
          <p:nvPr/>
        </p:nvSpPr>
        <p:spPr>
          <a:xfrm>
            <a:off x="7975426" y="2240285"/>
            <a:ext cx="701030"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8" name="圆角矩形 15"/>
          <p:cNvSpPr/>
          <p:nvPr/>
        </p:nvSpPr>
        <p:spPr>
          <a:xfrm>
            <a:off x="5807185" y="2245618"/>
            <a:ext cx="1923642"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9" name="圆角矩形 15"/>
          <p:cNvSpPr/>
          <p:nvPr/>
        </p:nvSpPr>
        <p:spPr>
          <a:xfrm>
            <a:off x="8320834" y="1815811"/>
            <a:ext cx="355622"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10" name="圆角矩形 15"/>
          <p:cNvSpPr/>
          <p:nvPr/>
        </p:nvSpPr>
        <p:spPr>
          <a:xfrm>
            <a:off x="4644008" y="1803733"/>
            <a:ext cx="2448272"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2" name="矩形 1"/>
          <p:cNvSpPr/>
          <p:nvPr/>
        </p:nvSpPr>
        <p:spPr>
          <a:xfrm>
            <a:off x="539552" y="843558"/>
            <a:ext cx="8208912" cy="3194721"/>
          </a:xfrm>
          <a:prstGeom prst="rect">
            <a:avLst/>
          </a:prstGeom>
        </p:spPr>
        <p:txBody>
          <a:bodyPr wrap="square">
            <a:spAutoFit/>
          </a:bodyPr>
          <a:lstStyle/>
          <a:p>
            <a:pPr>
              <a:lnSpc>
                <a:spcPct val="120000"/>
              </a:lnSpc>
            </a:pPr>
            <a:r>
              <a:rPr lang="zh-CN" altLang="en-US" sz="2400" b="1" dirty="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   古老</a:t>
            </a:r>
            <a:r>
              <a:rPr lang="zh-CN" altLang="en-US" sz="2400" b="1" dirty="0">
                <a:latin typeface="宋体" panose="02010600030101010101" pitchFamily="2" charset="-122"/>
                <a:ea typeface="宋体" panose="02010600030101010101" pitchFamily="2" charset="-122"/>
              </a:rPr>
              <a:t>的钟发哑地敲了十下，十一下</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始终不见丈夫回来</a:t>
            </a:r>
            <a:r>
              <a:rPr lang="zh-CN" altLang="en-US" sz="2400" b="1" dirty="0" smtClean="0">
                <a:latin typeface="宋体" panose="02010600030101010101" pitchFamily="2" charset="-122"/>
                <a:ea typeface="宋体" panose="02010600030101010101" pitchFamily="2" charset="-122"/>
              </a:rPr>
              <a:t>。桑娜</a:t>
            </a:r>
            <a:r>
              <a:rPr lang="zh-CN" altLang="en-US" sz="2400" b="1" dirty="0">
                <a:latin typeface="宋体" panose="02010600030101010101" pitchFamily="2" charset="-122"/>
                <a:ea typeface="宋体" panose="02010600030101010101" pitchFamily="2" charset="-122"/>
              </a:rPr>
              <a:t>沉思：丈夫不顾惜身体，冒着寒冷和风暴出去打鱼，她自己也从早到晚地干活，还只能勉强填饱肚子。孩子们没有鞋穿，</a:t>
            </a:r>
            <a:r>
              <a:rPr lang="zh-CN" altLang="en-US" sz="2400" b="1" dirty="0" smtClean="0">
                <a:latin typeface="宋体" panose="02010600030101010101" pitchFamily="2" charset="-122"/>
                <a:ea typeface="宋体" panose="02010600030101010101" pitchFamily="2" charset="-122"/>
              </a:rPr>
              <a:t>不论冬</a:t>
            </a:r>
            <a:r>
              <a:rPr lang="zh-CN" altLang="en-US" sz="2400" b="1" dirty="0">
                <a:latin typeface="宋体" panose="02010600030101010101" pitchFamily="2" charset="-122"/>
                <a:ea typeface="宋体" panose="02010600030101010101" pitchFamily="2" charset="-122"/>
              </a:rPr>
              <a:t>夏都光着脚跑来跑去；吃的是黑面包，菜只有鱼。不过，</a:t>
            </a:r>
            <a:r>
              <a:rPr lang="zh-CN" altLang="en-US" sz="2400" b="1" dirty="0" smtClean="0">
                <a:latin typeface="宋体" panose="02010600030101010101" pitchFamily="2" charset="-122"/>
                <a:ea typeface="宋体" panose="02010600030101010101" pitchFamily="2" charset="-122"/>
              </a:rPr>
              <a:t>孩子们都</a:t>
            </a:r>
            <a:r>
              <a:rPr lang="zh-CN" altLang="en-US" sz="2400" b="1" dirty="0">
                <a:latin typeface="宋体" panose="02010600030101010101" pitchFamily="2" charset="-122"/>
                <a:ea typeface="宋体" panose="02010600030101010101" pitchFamily="2" charset="-122"/>
              </a:rPr>
              <a:t>还健康，没什么可抱怨的。桑娜倾听着风暴的声音。“他现在</a:t>
            </a:r>
            <a:r>
              <a:rPr lang="zh-CN" altLang="en-US" sz="2400" b="1" dirty="0" smtClean="0">
                <a:latin typeface="宋体" panose="02010600030101010101" pitchFamily="2" charset="-122"/>
                <a:ea typeface="宋体" panose="02010600030101010101" pitchFamily="2" charset="-122"/>
              </a:rPr>
              <a:t>在哪儿</a:t>
            </a:r>
            <a:r>
              <a:rPr lang="zh-CN" altLang="en-US" sz="2400" b="1" dirty="0">
                <a:latin typeface="宋体" panose="02010600030101010101" pitchFamily="2" charset="-122"/>
                <a:ea typeface="宋体" panose="02010600030101010101" pitchFamily="2" charset="-122"/>
              </a:rPr>
              <a:t>？老天啊，</a:t>
            </a:r>
            <a:r>
              <a:rPr lang="zh-CN" altLang="en-US" sz="2400" b="1" dirty="0" smtClean="0">
                <a:latin typeface="宋体" panose="02010600030101010101" pitchFamily="2" charset="-122"/>
                <a:ea typeface="宋体" panose="02010600030101010101" pitchFamily="2" charset="-122"/>
              </a:rPr>
              <a:t>保佑他</a:t>
            </a:r>
            <a:r>
              <a:rPr lang="zh-CN" altLang="en-US" sz="2400" b="1" dirty="0">
                <a:latin typeface="宋体" panose="02010600030101010101" pitchFamily="2" charset="-122"/>
                <a:ea typeface="宋体" panose="02010600030101010101" pitchFamily="2" charset="-122"/>
              </a:rPr>
              <a:t>，救救他，开开恩吧！”她自言自语着。</a:t>
            </a:r>
          </a:p>
        </p:txBody>
      </p:sp>
      <p:sp>
        <p:nvSpPr>
          <p:cNvPr id="3" name="文本框 34"/>
          <p:cNvSpPr txBox="1"/>
          <p:nvPr/>
        </p:nvSpPr>
        <p:spPr>
          <a:xfrm>
            <a:off x="827584" y="896516"/>
            <a:ext cx="360040" cy="400110"/>
          </a:xfrm>
          <a:prstGeom prst="rect">
            <a:avLst/>
          </a:prstGeom>
          <a:noFill/>
        </p:spPr>
        <p:txBody>
          <a:bodyPr wrap="square" rtlCol="0">
            <a:spAutoFit/>
          </a:bodyPr>
          <a:lstStyle/>
          <a:p>
            <a:r>
              <a:rPr lang="en-US" altLang="zh-CN" sz="2000" b="1" dirty="0" smtClean="0">
                <a:solidFill>
                  <a:srgbClr val="FF0000"/>
                </a:solidFill>
                <a:latin typeface="黑体" panose="02010609060101010101" pitchFamily="49" charset="-122"/>
                <a:ea typeface="黑体" panose="02010609060101010101" pitchFamily="49" charset="-122"/>
              </a:rPr>
              <a:t>2</a:t>
            </a:r>
            <a:endParaRPr lang="zh-CN" altLang="en-US" sz="2000" b="1" dirty="0">
              <a:solidFill>
                <a:srgbClr val="FF0000"/>
              </a:solidFill>
              <a:latin typeface="黑体" panose="02010609060101010101" pitchFamily="49" charset="-122"/>
              <a:ea typeface="黑体" panose="02010609060101010101" pitchFamily="49" charset="-122"/>
            </a:endParaRPr>
          </a:p>
        </p:txBody>
      </p:sp>
      <p:cxnSp>
        <p:nvCxnSpPr>
          <p:cNvPr id="4" name="直接连接符 3"/>
          <p:cNvCxnSpPr/>
          <p:nvPr/>
        </p:nvCxnSpPr>
        <p:spPr>
          <a:xfrm>
            <a:off x="2771800" y="1737058"/>
            <a:ext cx="590465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726422" y="320338"/>
            <a:ext cx="2861802" cy="523220"/>
          </a:xfrm>
          <a:prstGeom prst="rect">
            <a:avLst/>
          </a:prstGeom>
        </p:spPr>
        <p:txBody>
          <a:bodyPr wrap="square">
            <a:spAutoFit/>
          </a:bodyPr>
          <a:lstStyle/>
          <a:p>
            <a:pPr algn="ctr"/>
            <a:r>
              <a:rPr lang="zh-CN" altLang="en-US" sz="2800" b="1" dirty="0">
                <a:solidFill>
                  <a:srgbClr val="0070C0"/>
                </a:solidFill>
                <a:latin typeface="楷体" panose="02010609060101010101" pitchFamily="49" charset="-122"/>
                <a:ea typeface="楷体" panose="02010609060101010101" pitchFamily="49" charset="-122"/>
              </a:rPr>
              <a:t>劳动条件差</a:t>
            </a:r>
          </a:p>
        </p:txBody>
      </p:sp>
      <p:sp>
        <p:nvSpPr>
          <p:cNvPr id="15" name="矩形 14"/>
          <p:cNvSpPr/>
          <p:nvPr/>
        </p:nvSpPr>
        <p:spPr>
          <a:xfrm>
            <a:off x="4834111" y="3776669"/>
            <a:ext cx="3140521" cy="523220"/>
          </a:xfrm>
          <a:prstGeom prst="rect">
            <a:avLst/>
          </a:prstGeom>
        </p:spPr>
        <p:txBody>
          <a:bodyPr wrap="square">
            <a:spAutoFit/>
          </a:bodyPr>
          <a:lstStyle/>
          <a:p>
            <a:r>
              <a:rPr lang="zh-CN" altLang="en-US" sz="2800" b="1" dirty="0">
                <a:solidFill>
                  <a:srgbClr val="FF0000"/>
                </a:solidFill>
                <a:latin typeface="楷体" panose="02010609060101010101" pitchFamily="49" charset="-122"/>
                <a:ea typeface="楷体" panose="02010609060101010101" pitchFamily="49" charset="-122"/>
              </a:rPr>
              <a:t>吃得差、穿得差</a:t>
            </a:r>
          </a:p>
        </p:txBody>
      </p:sp>
    </p:spTree>
    <p:extLst>
      <p:ext uri="{BB962C8B-B14F-4D97-AF65-F5344CB8AC3E}">
        <p14:creationId xmlns:p14="http://schemas.microsoft.com/office/powerpoint/2010/main" val="997077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4" grpId="0" animBg="1"/>
      <p:bldP spid="8" grpId="0" animBg="1"/>
      <p:bldP spid="9" grpId="0" animBg="1"/>
      <p:bldP spid="10" grpId="0" animBg="1"/>
      <p:bldP spid="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5"/>
          <p:cNvSpPr/>
          <p:nvPr/>
        </p:nvSpPr>
        <p:spPr>
          <a:xfrm>
            <a:off x="3231567" y="4151167"/>
            <a:ext cx="908385"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8" name="圆角矩形 15"/>
          <p:cNvSpPr/>
          <p:nvPr/>
        </p:nvSpPr>
        <p:spPr>
          <a:xfrm>
            <a:off x="2627784" y="3273751"/>
            <a:ext cx="936104"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5" name="圆角矩形 15"/>
          <p:cNvSpPr/>
          <p:nvPr/>
        </p:nvSpPr>
        <p:spPr>
          <a:xfrm>
            <a:off x="5993109" y="2384301"/>
            <a:ext cx="922101" cy="360040"/>
          </a:xfrm>
          <a:prstGeom prst="roundRect">
            <a:avLst/>
          </a:prstGeom>
          <a:solidFill>
            <a:srgbClr val="CCE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6" name="圆角矩形 15"/>
          <p:cNvSpPr/>
          <p:nvPr/>
        </p:nvSpPr>
        <p:spPr>
          <a:xfrm>
            <a:off x="3844305" y="627534"/>
            <a:ext cx="1879823" cy="360040"/>
          </a:xfrm>
          <a:prstGeom prst="roundRect">
            <a:avLst/>
          </a:prstGeom>
          <a:solidFill>
            <a:srgbClr val="CCE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2" name="文本框 15">
            <a:extLst>
              <a:ext uri="{FF2B5EF4-FFF2-40B4-BE49-F238E27FC236}">
                <a16:creationId xmlns="" xmlns:a16="http://schemas.microsoft.com/office/drawing/2014/main" id="{59E5E49B-C5CE-9047-A49B-3D00DDB31B47}"/>
              </a:ext>
            </a:extLst>
          </p:cNvPr>
          <p:cNvSpPr txBox="1"/>
          <p:nvPr/>
        </p:nvSpPr>
        <p:spPr>
          <a:xfrm>
            <a:off x="1232962" y="51470"/>
            <a:ext cx="1682854" cy="60478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1" lang="zh-CN" altLang="en-US" sz="3200" b="1" i="0" u="none" strike="noStrike" kern="1200" cap="none" spc="0" normalizeH="0" baseline="0" noProof="0" dirty="0" smtClean="0">
                <a:ln>
                  <a:noFill/>
                </a:ln>
                <a:solidFill>
                  <a:prstClr val="black"/>
                </a:solidFill>
                <a:effectLst/>
                <a:uLnTx/>
                <a:uFillTx/>
                <a:latin typeface="黑体" panose="02010609060101010101" pitchFamily="49" charset="-122"/>
                <a:ea typeface="黑体" panose="02010609060101010101" pitchFamily="49" charset="-122"/>
              </a:rPr>
              <a:t>西蒙家</a:t>
            </a:r>
            <a:endParaRPr kumimoji="1" lang="en-US" altLang="zh-CN" sz="3200" b="1" i="0" u="none" strike="noStrike" kern="1200" cap="none" spc="0" normalizeH="0" baseline="0" noProof="0" dirty="0" smtClean="0">
              <a:ln>
                <a:noFill/>
              </a:ln>
              <a:solidFill>
                <a:prstClr val="black"/>
              </a:solidFill>
              <a:effectLst/>
              <a:uLnTx/>
              <a:uFillTx/>
              <a:latin typeface="黑体" panose="02010609060101010101" pitchFamily="49" charset="-122"/>
              <a:ea typeface="黑体" panose="02010609060101010101" pitchFamily="49" charset="-122"/>
            </a:endParaRPr>
          </a:p>
        </p:txBody>
      </p:sp>
      <p:pic>
        <p:nvPicPr>
          <p:cNvPr id="3" name="Picture 2"/>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bwMode="auto">
          <a:xfrm>
            <a:off x="524736" y="-4197"/>
            <a:ext cx="763771" cy="61019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60040" y="555526"/>
            <a:ext cx="8604448" cy="4524315"/>
          </a:xfrm>
          <a:prstGeom prst="rect">
            <a:avLst/>
          </a:prstGeom>
        </p:spPr>
        <p:txBody>
          <a:bodyPr wrap="square">
            <a:spAutoFit/>
          </a:bodyPr>
          <a:lstStyle/>
          <a:p>
            <a:pPr>
              <a:lnSpc>
                <a:spcPct val="120000"/>
              </a:lnSpc>
            </a:pPr>
            <a:r>
              <a:rPr lang="zh-CN" altLang="en-US" sz="2400" b="1" dirty="0" smtClean="0">
                <a:latin typeface="宋体" panose="02010600030101010101" pitchFamily="2" charset="-122"/>
                <a:ea typeface="宋体" panose="02010600030101010101" pitchFamily="2" charset="-122"/>
              </a:rPr>
              <a:t>    屋子</a:t>
            </a:r>
            <a:r>
              <a:rPr lang="zh-CN" altLang="en-US" sz="2400" b="1" dirty="0">
                <a:latin typeface="宋体" panose="02010600030101010101" pitchFamily="2" charset="-122"/>
                <a:ea typeface="宋体" panose="02010600030101010101" pitchFamily="2" charset="-122"/>
              </a:rPr>
              <a:t>里没有生炉子，又潮湿又阴冷。桑娜举起马灯，想</a:t>
            </a:r>
            <a:r>
              <a:rPr lang="zh-CN" altLang="en-US" sz="2400" b="1" dirty="0" smtClean="0">
                <a:latin typeface="宋体" panose="02010600030101010101" pitchFamily="2" charset="-122"/>
                <a:ea typeface="宋体" panose="02010600030101010101" pitchFamily="2" charset="-122"/>
              </a:rPr>
              <a:t>看看病人</a:t>
            </a:r>
            <a:r>
              <a:rPr lang="zh-CN" altLang="en-US" sz="2400" b="1" dirty="0">
                <a:latin typeface="宋体" panose="02010600030101010101" pitchFamily="2" charset="-122"/>
                <a:ea typeface="宋体" panose="02010600030101010101" pitchFamily="2" charset="-122"/>
              </a:rPr>
              <a:t>在什么地方。首先投入眼帘的是对着门的一张床，床上仰面躺</a:t>
            </a:r>
            <a:r>
              <a:rPr lang="zh-CN" altLang="en-US" sz="2400" b="1" dirty="0" smtClean="0">
                <a:latin typeface="宋体" panose="02010600030101010101" pitchFamily="2" charset="-122"/>
                <a:ea typeface="宋体" panose="02010600030101010101" pitchFamily="2" charset="-122"/>
              </a:rPr>
              <a:t>着她</a:t>
            </a:r>
            <a:r>
              <a:rPr lang="zh-CN" altLang="en-US" sz="2400" b="1" dirty="0">
                <a:latin typeface="宋体" panose="02010600030101010101" pitchFamily="2" charset="-122"/>
                <a:ea typeface="宋体" panose="02010600030101010101" pitchFamily="2" charset="-122"/>
              </a:rPr>
              <a:t>的女邻居。她一动不动。桑娜把马灯举得更近一些，不错，是</a:t>
            </a:r>
            <a:r>
              <a:rPr lang="zh-CN" altLang="en-US" sz="2400" b="1" dirty="0" smtClean="0">
                <a:latin typeface="宋体" panose="02010600030101010101" pitchFamily="2" charset="-122"/>
                <a:ea typeface="宋体" panose="02010600030101010101" pitchFamily="2" charset="-122"/>
              </a:rPr>
              <a:t>西蒙</a:t>
            </a:r>
            <a:r>
              <a:rPr lang="zh-CN" altLang="en-US" sz="2400" b="1" dirty="0">
                <a:latin typeface="宋体" panose="02010600030101010101" pitchFamily="2" charset="-122"/>
                <a:ea typeface="宋体" panose="02010600030101010101" pitchFamily="2" charset="-122"/>
              </a:rPr>
              <a:t>。她头往后仰着，冰冷发青的脸上显出死的宁静，一只苍白</a:t>
            </a:r>
            <a:r>
              <a:rPr lang="zh-CN" altLang="en-US" sz="2400" b="1" dirty="0" smtClean="0">
                <a:latin typeface="宋体" panose="02010600030101010101" pitchFamily="2" charset="-122"/>
                <a:ea typeface="宋体" panose="02010600030101010101" pitchFamily="2" charset="-122"/>
              </a:rPr>
              <a:t>僵硬的</a:t>
            </a:r>
            <a:r>
              <a:rPr lang="zh-CN" altLang="en-US" sz="2400" b="1" dirty="0">
                <a:latin typeface="宋体" panose="02010600030101010101" pitchFamily="2" charset="-122"/>
                <a:ea typeface="宋体" panose="02010600030101010101" pitchFamily="2" charset="-122"/>
              </a:rPr>
              <a:t>手像要抓住什么似的，从稻草铺上垂下来。就在这死去的母亲</a:t>
            </a:r>
            <a:r>
              <a:rPr lang="zh-CN" altLang="en-US" sz="2400" b="1" dirty="0" smtClean="0">
                <a:latin typeface="宋体" panose="02010600030101010101" pitchFamily="2" charset="-122"/>
                <a:ea typeface="宋体" panose="02010600030101010101" pitchFamily="2" charset="-122"/>
              </a:rPr>
              <a:t>旁边</a:t>
            </a:r>
            <a:r>
              <a:rPr lang="zh-CN" altLang="en-US" sz="2400" b="1" dirty="0">
                <a:latin typeface="宋体" panose="02010600030101010101" pitchFamily="2" charset="-122"/>
                <a:ea typeface="宋体" panose="02010600030101010101" pitchFamily="2" charset="-122"/>
              </a:rPr>
              <a:t>，睡着两个很小的孩子，都是卷头发、圆脸蛋，身上盖着旧</a:t>
            </a:r>
            <a:r>
              <a:rPr lang="zh-CN" altLang="en-US" sz="2400" b="1" dirty="0" smtClean="0">
                <a:latin typeface="宋体" panose="02010600030101010101" pitchFamily="2" charset="-122"/>
                <a:ea typeface="宋体" panose="02010600030101010101" pitchFamily="2" charset="-122"/>
              </a:rPr>
              <a:t>衣服</a:t>
            </a:r>
            <a:r>
              <a:rPr lang="zh-CN" altLang="en-US" sz="2400" b="1" dirty="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蜷缩</a:t>
            </a:r>
            <a:r>
              <a:rPr lang="zh-CN" altLang="en-US" sz="2400" b="1" dirty="0">
                <a:latin typeface="宋体" panose="02010600030101010101" pitchFamily="2" charset="-122"/>
                <a:ea typeface="宋体" panose="02010600030101010101" pitchFamily="2" charset="-122"/>
              </a:rPr>
              <a:t>着身子，两个浅黄头发的小脑袋紧紧地靠在一起。显然</a:t>
            </a:r>
            <a:r>
              <a:rPr lang="zh-CN" altLang="en-US" sz="2400" b="1" dirty="0" smtClean="0">
                <a:latin typeface="宋体" panose="02010600030101010101" pitchFamily="2" charset="-122"/>
                <a:ea typeface="宋体" panose="02010600030101010101" pitchFamily="2" charset="-122"/>
              </a:rPr>
              <a:t>，母亲</a:t>
            </a:r>
            <a:r>
              <a:rPr lang="zh-CN" altLang="en-US" sz="2400" b="1" dirty="0">
                <a:latin typeface="宋体" panose="02010600030101010101" pitchFamily="2" charset="-122"/>
                <a:ea typeface="宋体" panose="02010600030101010101" pitchFamily="2" charset="-122"/>
              </a:rPr>
              <a:t>在临死的时候，拿自己的衣服</a:t>
            </a:r>
            <a:r>
              <a:rPr lang="zh-CN" altLang="en-US" sz="2400" b="1" dirty="0" smtClean="0">
                <a:latin typeface="宋体" panose="02010600030101010101" pitchFamily="2" charset="-122"/>
                <a:ea typeface="宋体" panose="02010600030101010101" pitchFamily="2" charset="-122"/>
              </a:rPr>
              <a:t>盖</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en-US" altLang="zh-CN" sz="2400" b="1" dirty="0">
                <a:latin typeface="宋体" panose="02010600030101010101" pitchFamily="2" charset="-122"/>
                <a:ea typeface="宋体" panose="02010600030101010101" pitchFamily="2" charset="-122"/>
              </a:rPr>
              <a:t> </a:t>
            </a:r>
            <a:r>
              <a:rPr lang="en-US" altLang="zh-CN" sz="2400" b="1" dirty="0" smtClean="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在</a:t>
            </a:r>
            <a:r>
              <a:rPr lang="zh-CN" altLang="en-US" sz="2400" b="1" dirty="0">
                <a:latin typeface="宋体" panose="02010600030101010101" pitchFamily="2" charset="-122"/>
                <a:ea typeface="宋体" panose="02010600030101010101" pitchFamily="2" charset="-122"/>
              </a:rPr>
              <a:t>他们身上，还用旧头巾</a:t>
            </a:r>
            <a:r>
              <a:rPr lang="zh-CN" altLang="en-US" sz="2400" b="1" dirty="0" smtClean="0">
                <a:latin typeface="宋体" panose="02010600030101010101" pitchFamily="2" charset="-122"/>
                <a:ea typeface="宋体" panose="02010600030101010101" pitchFamily="2" charset="-122"/>
              </a:rPr>
              <a:t>包住他们</a:t>
            </a:r>
            <a:r>
              <a:rPr lang="zh-CN" altLang="en-US" sz="2400" b="1" dirty="0">
                <a:latin typeface="宋体" panose="02010600030101010101" pitchFamily="2" charset="-122"/>
                <a:ea typeface="宋体" panose="02010600030101010101" pitchFamily="2" charset="-122"/>
              </a:rPr>
              <a:t>的小脚。孩子呼吸均匀</a:t>
            </a:r>
            <a:r>
              <a:rPr lang="zh-CN" altLang="en-US" sz="2400" b="1" dirty="0" smtClean="0">
                <a:latin typeface="宋体" panose="02010600030101010101" pitchFamily="2" charset="-122"/>
                <a:ea typeface="宋体" panose="02010600030101010101" pitchFamily="2" charset="-122"/>
              </a:rPr>
              <a:t>而</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en-US" altLang="zh-CN" sz="2400" b="1" dirty="0">
                <a:latin typeface="宋体" panose="02010600030101010101" pitchFamily="2" charset="-122"/>
                <a:ea typeface="宋体" panose="02010600030101010101" pitchFamily="2" charset="-122"/>
              </a:rPr>
              <a:t> </a:t>
            </a:r>
            <a:r>
              <a:rPr lang="en-US" altLang="zh-CN" sz="2400" b="1" dirty="0" smtClean="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平静</a:t>
            </a:r>
            <a:r>
              <a:rPr lang="zh-CN" altLang="en-US" sz="2400" b="1" dirty="0">
                <a:latin typeface="宋体" panose="02010600030101010101" pitchFamily="2" charset="-122"/>
                <a:ea typeface="宋体" panose="02010600030101010101" pitchFamily="2" charset="-122"/>
              </a:rPr>
              <a:t>，睡得正香甜。</a:t>
            </a:r>
          </a:p>
        </p:txBody>
      </p:sp>
      <p:sp>
        <p:nvSpPr>
          <p:cNvPr id="7" name="矩形 6"/>
          <p:cNvSpPr/>
          <p:nvPr/>
        </p:nvSpPr>
        <p:spPr>
          <a:xfrm>
            <a:off x="4283968" y="92250"/>
            <a:ext cx="1266693" cy="523220"/>
          </a:xfrm>
          <a:prstGeom prst="rect">
            <a:avLst/>
          </a:prstGeom>
        </p:spPr>
        <p:txBody>
          <a:bodyPr wrap="none">
            <a:spAutoFit/>
          </a:bodyPr>
          <a:lstStyle/>
          <a:p>
            <a:pPr algn="ctr"/>
            <a:r>
              <a:rPr lang="zh-CN" altLang="en-US" sz="2800" b="1" dirty="0">
                <a:solidFill>
                  <a:srgbClr val="0070C0"/>
                </a:solidFill>
                <a:latin typeface="楷体" panose="02010609060101010101" pitchFamily="49" charset="-122"/>
                <a:ea typeface="楷体" panose="02010609060101010101" pitchFamily="49" charset="-122"/>
              </a:rPr>
              <a:t>住得差</a:t>
            </a:r>
          </a:p>
        </p:txBody>
      </p:sp>
      <p:sp>
        <p:nvSpPr>
          <p:cNvPr id="10" name="矩形 9"/>
          <p:cNvSpPr/>
          <p:nvPr/>
        </p:nvSpPr>
        <p:spPr>
          <a:xfrm>
            <a:off x="4025387" y="4443958"/>
            <a:ext cx="1266693" cy="523220"/>
          </a:xfrm>
          <a:prstGeom prst="rect">
            <a:avLst/>
          </a:prstGeom>
        </p:spPr>
        <p:txBody>
          <a:bodyPr wrap="none">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穿</a:t>
            </a:r>
            <a:r>
              <a:rPr lang="zh-CN" altLang="en-US" sz="2800" b="1" dirty="0" smtClean="0">
                <a:solidFill>
                  <a:srgbClr val="FF0000"/>
                </a:solidFill>
                <a:latin typeface="楷体" panose="02010609060101010101" pitchFamily="49" charset="-122"/>
                <a:ea typeface="楷体" panose="02010609060101010101" pitchFamily="49" charset="-122"/>
              </a:rPr>
              <a:t>得</a:t>
            </a:r>
            <a:r>
              <a:rPr lang="zh-CN" altLang="en-US" sz="2800" b="1" dirty="0">
                <a:solidFill>
                  <a:srgbClr val="FF0000"/>
                </a:solidFill>
                <a:latin typeface="楷体" panose="02010609060101010101" pitchFamily="49" charset="-122"/>
                <a:ea typeface="楷体" panose="02010609060101010101" pitchFamily="49" charset="-122"/>
              </a:rPr>
              <a:t>差</a:t>
            </a:r>
          </a:p>
        </p:txBody>
      </p:sp>
      <p:sp>
        <p:nvSpPr>
          <p:cNvPr id="11" name="文本框 34"/>
          <p:cNvSpPr txBox="1"/>
          <p:nvPr/>
        </p:nvSpPr>
        <p:spPr>
          <a:xfrm>
            <a:off x="645768" y="596476"/>
            <a:ext cx="360040" cy="400110"/>
          </a:xfrm>
          <a:prstGeom prst="rect">
            <a:avLst/>
          </a:prstGeom>
          <a:noFill/>
        </p:spPr>
        <p:txBody>
          <a:bodyPr wrap="square" rtlCol="0">
            <a:spAutoFit/>
          </a:bodyPr>
          <a:lstStyle/>
          <a:p>
            <a:r>
              <a:rPr lang="en-US" altLang="zh-CN" sz="2000" b="1" dirty="0" smtClean="0">
                <a:solidFill>
                  <a:srgbClr val="FF0000"/>
                </a:solidFill>
                <a:latin typeface="黑体" panose="02010609060101010101" pitchFamily="49" charset="-122"/>
                <a:ea typeface="黑体" panose="02010609060101010101" pitchFamily="49" charset="-122"/>
              </a:rPr>
              <a:t>7</a:t>
            </a:r>
            <a:endParaRPr lang="zh-CN" altLang="en-US" sz="20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40649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animBg="1"/>
      <p:bldP spid="6" grpId="0" animBg="1"/>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左大括号 1"/>
          <p:cNvSpPr/>
          <p:nvPr/>
        </p:nvSpPr>
        <p:spPr>
          <a:xfrm flipH="1">
            <a:off x="5595446" y="1123508"/>
            <a:ext cx="214314" cy="2188142"/>
          </a:xfrm>
          <a:prstGeom prst="leftBrace">
            <a:avLst>
              <a:gd name="adj1" fmla="val 65222"/>
              <a:gd name="adj2" fmla="val 50000"/>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矩形 2"/>
          <p:cNvSpPr/>
          <p:nvPr/>
        </p:nvSpPr>
        <p:spPr>
          <a:xfrm>
            <a:off x="2016364" y="1103689"/>
            <a:ext cx="3579082" cy="523220"/>
          </a:xfrm>
          <a:prstGeom prst="rect">
            <a:avLst/>
          </a:prstGeom>
        </p:spPr>
        <p:txBody>
          <a:bodyPr wrap="square">
            <a:spAutoFit/>
          </a:bodyPr>
          <a:lstStyle/>
          <a:p>
            <a:r>
              <a:rPr lang="zh-CN" altLang="en-US" sz="2800" b="1" dirty="0">
                <a:solidFill>
                  <a:srgbClr val="0070C0"/>
                </a:solidFill>
                <a:latin typeface="楷体" panose="02010609060101010101" pitchFamily="49" charset="-122"/>
                <a:ea typeface="楷体" panose="02010609060101010101" pitchFamily="49" charset="-122"/>
              </a:rPr>
              <a:t>劳动条件差</a:t>
            </a:r>
          </a:p>
        </p:txBody>
      </p:sp>
      <p:sp>
        <p:nvSpPr>
          <p:cNvPr id="4" name="矩形 3"/>
          <p:cNvSpPr/>
          <p:nvPr/>
        </p:nvSpPr>
        <p:spPr>
          <a:xfrm>
            <a:off x="2016364" y="1700018"/>
            <a:ext cx="3927659" cy="523220"/>
          </a:xfrm>
          <a:prstGeom prst="rect">
            <a:avLst/>
          </a:prstGeom>
        </p:spPr>
        <p:txBody>
          <a:bodyPr wrap="square">
            <a:spAutoFit/>
          </a:bodyPr>
          <a:lstStyle/>
          <a:p>
            <a:r>
              <a:rPr lang="zh-CN" altLang="en-US" sz="2800" b="1" dirty="0">
                <a:solidFill>
                  <a:srgbClr val="0070C0"/>
                </a:solidFill>
                <a:latin typeface="楷体" panose="02010609060101010101" pitchFamily="49" charset="-122"/>
                <a:ea typeface="楷体" panose="02010609060101010101" pitchFamily="49" charset="-122"/>
              </a:rPr>
              <a:t>吃得差、穿得差</a:t>
            </a:r>
          </a:p>
        </p:txBody>
      </p:sp>
      <p:sp>
        <p:nvSpPr>
          <p:cNvPr id="5" name="矩形 4"/>
          <p:cNvSpPr/>
          <p:nvPr/>
        </p:nvSpPr>
        <p:spPr>
          <a:xfrm>
            <a:off x="2016364" y="2296347"/>
            <a:ext cx="1584176" cy="523220"/>
          </a:xfrm>
          <a:prstGeom prst="rect">
            <a:avLst/>
          </a:prstGeom>
        </p:spPr>
        <p:txBody>
          <a:bodyPr wrap="square">
            <a:spAutoFit/>
          </a:bodyPr>
          <a:lstStyle/>
          <a:p>
            <a:r>
              <a:rPr lang="zh-CN" altLang="en-US" sz="2800" b="1" dirty="0">
                <a:solidFill>
                  <a:srgbClr val="0070C0"/>
                </a:solidFill>
                <a:latin typeface="楷体" panose="02010609060101010101" pitchFamily="49" charset="-122"/>
                <a:ea typeface="楷体" panose="02010609060101010101" pitchFamily="49" charset="-122"/>
              </a:rPr>
              <a:t>住得差</a:t>
            </a:r>
          </a:p>
        </p:txBody>
      </p:sp>
      <p:sp>
        <p:nvSpPr>
          <p:cNvPr id="6" name="矩形 5"/>
          <p:cNvSpPr/>
          <p:nvPr/>
        </p:nvSpPr>
        <p:spPr>
          <a:xfrm>
            <a:off x="2016364" y="2892676"/>
            <a:ext cx="4046658" cy="523220"/>
          </a:xfrm>
          <a:prstGeom prst="rect">
            <a:avLst/>
          </a:prstGeom>
        </p:spPr>
        <p:txBody>
          <a:bodyPr wrap="square">
            <a:spAutoFit/>
          </a:bodyPr>
          <a:lstStyle/>
          <a:p>
            <a:r>
              <a:rPr lang="zh-CN" altLang="en-US" sz="2800" b="1" dirty="0" smtClean="0">
                <a:solidFill>
                  <a:srgbClr val="0070C0"/>
                </a:solidFill>
                <a:latin typeface="楷体" pitchFamily="49" charset="-122"/>
                <a:ea typeface="楷体" pitchFamily="49" charset="-122"/>
              </a:rPr>
              <a:t>还要承受</a:t>
            </a:r>
            <a:r>
              <a:rPr lang="zh-CN" altLang="en-US" sz="2800" b="1" dirty="0">
                <a:solidFill>
                  <a:srgbClr val="0070C0"/>
                </a:solidFill>
                <a:latin typeface="楷体" pitchFamily="49" charset="-122"/>
                <a:ea typeface="楷体" pitchFamily="49" charset="-122"/>
              </a:rPr>
              <a:t>病痛的折磨</a:t>
            </a:r>
            <a:endParaRPr lang="zh-CN" altLang="en-US" sz="2800" dirty="0">
              <a:solidFill>
                <a:srgbClr val="0070C0"/>
              </a:solidFill>
            </a:endParaRPr>
          </a:p>
        </p:txBody>
      </p:sp>
      <p:sp>
        <p:nvSpPr>
          <p:cNvPr id="7" name="圆角矩形 6"/>
          <p:cNvSpPr/>
          <p:nvPr/>
        </p:nvSpPr>
        <p:spPr>
          <a:xfrm>
            <a:off x="6300192" y="1894224"/>
            <a:ext cx="792088" cy="641207"/>
          </a:xfrm>
          <a:prstGeom prst="round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latin typeface="宋体" panose="02010600030101010101" pitchFamily="2" charset="-122"/>
                <a:ea typeface="宋体" panose="02010600030101010101" pitchFamily="2" charset="-122"/>
              </a:rPr>
              <a:t>穷</a:t>
            </a:r>
            <a:endParaRPr lang="zh-CN" altLang="en-US" sz="3200" b="1" dirty="0">
              <a:solidFill>
                <a:schemeClr val="tx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601966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8258" y="896325"/>
            <a:ext cx="3024336" cy="1200329"/>
          </a:xfrm>
          <a:prstGeom prst="rect">
            <a:avLst/>
          </a:prstGeom>
          <a:noFill/>
        </p:spPr>
        <p:txBody>
          <a:bodyPr wrap="square" rtlCol="0">
            <a:spAutoFit/>
          </a:bodyPr>
          <a:lstStyle/>
          <a:p>
            <a:r>
              <a:rPr lang="zh-CN" altLang="en-US" sz="7200" b="1" dirty="0" smtClean="0">
                <a:solidFill>
                  <a:prstClr val="black"/>
                </a:solidFill>
                <a:latin typeface="宋体" pitchFamily="2" charset="-122"/>
                <a:ea typeface="宋体" pitchFamily="2" charset="-122"/>
              </a:rPr>
              <a:t>穷人</a:t>
            </a:r>
            <a:endParaRPr lang="zh-CN" altLang="en-US" sz="7200" b="1" dirty="0">
              <a:solidFill>
                <a:prstClr val="black"/>
              </a:solidFill>
              <a:latin typeface="宋体" pitchFamily="2" charset="-122"/>
              <a:ea typeface="宋体" pitchFamily="2" charset="-122"/>
            </a:endParaRPr>
          </a:p>
        </p:txBody>
      </p:sp>
      <p:pic>
        <p:nvPicPr>
          <p:cNvPr id="3" name="图片 2">
            <a:extLst>
              <a:ext uri="{FF2B5EF4-FFF2-40B4-BE49-F238E27FC236}">
                <a16:creationId xmlns:a16="http://schemas.microsoft.com/office/drawing/2014/main" xmlns="" id="{21C207CD-389A-984C-84E3-DBB453B649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9888" y="951267"/>
            <a:ext cx="1228618" cy="1228618"/>
          </a:xfrm>
          <a:prstGeom prst="rect">
            <a:avLst/>
          </a:prstGeom>
        </p:spPr>
      </p:pic>
      <p:sp>
        <p:nvSpPr>
          <p:cNvPr id="4" name="文本框 6">
            <a:extLst>
              <a:ext uri="{FF2B5EF4-FFF2-40B4-BE49-F238E27FC236}">
                <a16:creationId xmlns:a16="http://schemas.microsoft.com/office/drawing/2014/main" xmlns="" xmlns:lc="http://schemas.openxmlformats.org/drawingml/2006/lockedCanvas" id="{D72EACE4-6DBD-7247-92D1-5B31521A4382}"/>
              </a:ext>
            </a:extLst>
          </p:cNvPr>
          <p:cNvSpPr txBox="1"/>
          <p:nvPr/>
        </p:nvSpPr>
        <p:spPr>
          <a:xfrm>
            <a:off x="3173938" y="1001545"/>
            <a:ext cx="960519" cy="1015663"/>
          </a:xfrm>
          <a:prstGeom prst="rect">
            <a:avLst/>
          </a:prstGeom>
          <a:noFill/>
        </p:spPr>
        <p:txBody>
          <a:bodyPr wrap="non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kumimoji="1" lang="en-US" altLang="zh-CN" sz="6000" b="1" dirty="0" smtClean="0">
                <a:solidFill>
                  <a:srgbClr val="FF6E00"/>
                </a:solidFill>
                <a:latin typeface="宋体" pitchFamily="2" charset="-122"/>
                <a:ea typeface="宋体" pitchFamily="2" charset="-122"/>
              </a:rPr>
              <a:t>14</a:t>
            </a:r>
            <a:endParaRPr kumimoji="1" lang="zh-CN" altLang="en-US" sz="6600" b="1" dirty="0">
              <a:solidFill>
                <a:srgbClr val="FF6E00"/>
              </a:solidFill>
              <a:latin typeface="宋体" pitchFamily="2" charset="-122"/>
              <a:ea typeface="宋体" pitchFamily="2" charset="-122"/>
            </a:endParaRPr>
          </a:p>
        </p:txBody>
      </p:sp>
      <p:sp>
        <p:nvSpPr>
          <p:cNvPr id="5" name="TextBox 4"/>
          <p:cNvSpPr txBox="1"/>
          <p:nvPr/>
        </p:nvSpPr>
        <p:spPr>
          <a:xfrm>
            <a:off x="107504" y="157946"/>
            <a:ext cx="2456122" cy="430887"/>
          </a:xfrm>
          <a:prstGeom prst="rect">
            <a:avLst/>
          </a:prstGeom>
          <a:noFill/>
        </p:spPr>
        <p:txBody>
          <a:bodyPr wrap="none" rtlCol="0">
            <a:spAutoFit/>
          </a:bodyPr>
          <a:lstStyle/>
          <a:p>
            <a:r>
              <a:rPr lang="zh-CN" altLang="en-US" sz="2200" b="1" dirty="0">
                <a:solidFill>
                  <a:prstClr val="black"/>
                </a:solidFill>
                <a:latin typeface="黑体" pitchFamily="49" charset="-122"/>
                <a:ea typeface="黑体" pitchFamily="49" charset="-122"/>
              </a:rPr>
              <a:t>语文 </a:t>
            </a:r>
            <a:r>
              <a:rPr lang="zh-CN" altLang="en-US" sz="2200" b="1" dirty="0" smtClean="0">
                <a:solidFill>
                  <a:prstClr val="black"/>
                </a:solidFill>
                <a:latin typeface="黑体" pitchFamily="49" charset="-122"/>
                <a:ea typeface="黑体" pitchFamily="49" charset="-122"/>
              </a:rPr>
              <a:t>六年级 </a:t>
            </a:r>
            <a:r>
              <a:rPr lang="zh-CN" altLang="en-US" sz="2200" b="1" dirty="0">
                <a:solidFill>
                  <a:prstClr val="black"/>
                </a:solidFill>
                <a:latin typeface="黑体" pitchFamily="49" charset="-122"/>
                <a:ea typeface="黑体" pitchFamily="49" charset="-122"/>
              </a:rPr>
              <a:t>上册</a:t>
            </a:r>
          </a:p>
        </p:txBody>
      </p:sp>
      <p:grpSp>
        <p:nvGrpSpPr>
          <p:cNvPr id="6" name="组合 5"/>
          <p:cNvGrpSpPr/>
          <p:nvPr/>
        </p:nvGrpSpPr>
        <p:grpSpPr>
          <a:xfrm>
            <a:off x="5621248" y="3673363"/>
            <a:ext cx="2834285" cy="646331"/>
            <a:chOff x="5621248" y="3882913"/>
            <a:chExt cx="2834285" cy="646331"/>
          </a:xfrm>
        </p:grpSpPr>
        <p:pic>
          <p:nvPicPr>
            <p:cNvPr id="7" name="Picture 3" descr="C:\Users\BJBFB01\Pictures\第二课时.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248" y="3924044"/>
              <a:ext cx="2822575" cy="585788"/>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15">
              <a:extLst>
                <a:ext uri="{FF2B5EF4-FFF2-40B4-BE49-F238E27FC236}">
                  <a16:creationId xmlns="" xmlns:a16="http://schemas.microsoft.com/office/drawing/2014/main" id="{16858B89-BDB1-8C4A-8D9E-56121C0B06FB}"/>
                </a:ext>
              </a:extLst>
            </p:cNvPr>
            <p:cNvSpPr txBox="1"/>
            <p:nvPr/>
          </p:nvSpPr>
          <p:spPr>
            <a:xfrm>
              <a:off x="5850585" y="3882913"/>
              <a:ext cx="2604948" cy="646331"/>
            </a:xfrm>
            <a:prstGeom prst="rect">
              <a:avLst/>
            </a:prstGeom>
            <a:noFill/>
          </p:spPr>
          <p:txBody>
            <a:bodyPr wrap="square" rtlCol="0">
              <a:spAutoFit/>
            </a:bodyPr>
            <a:lstStyle/>
            <a:p>
              <a:pPr algn="ctr"/>
              <a:r>
                <a:rPr kumimoji="1" lang="zh-CN" altLang="en-US" sz="3600" b="1" dirty="0" smtClean="0">
                  <a:solidFill>
                    <a:prstClr val="white"/>
                  </a:solidFill>
                  <a:latin typeface="宋体" panose="02010600030101010101" pitchFamily="2" charset="-122"/>
                  <a:ea typeface="宋体" panose="02010600030101010101" pitchFamily="2" charset="-122"/>
                </a:rPr>
                <a:t> 第</a:t>
              </a:r>
              <a:r>
                <a:rPr kumimoji="1" lang="zh-CN" altLang="en-US" sz="3600" b="1" dirty="0">
                  <a:solidFill>
                    <a:prstClr val="white"/>
                  </a:solidFill>
                  <a:latin typeface="宋体" panose="02010600030101010101" pitchFamily="2" charset="-122"/>
                  <a:ea typeface="宋体" panose="02010600030101010101" pitchFamily="2" charset="-122"/>
                </a:rPr>
                <a:t>二课时</a:t>
              </a:r>
            </a:p>
          </p:txBody>
        </p:sp>
      </p:gr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625" y="2266149"/>
            <a:ext cx="4283792" cy="2202919"/>
          </a:xfrm>
          <a:prstGeom prst="rect">
            <a:avLst/>
          </a:prstGeom>
        </p:spPr>
      </p:pic>
    </p:spTree>
    <p:extLst>
      <p:ext uri="{BB962C8B-B14F-4D97-AF65-F5344CB8AC3E}">
        <p14:creationId xmlns:p14="http://schemas.microsoft.com/office/powerpoint/2010/main" val="2797417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95736" y="1678774"/>
            <a:ext cx="3897221" cy="1569660"/>
          </a:xfrm>
          <a:prstGeom prst="rect">
            <a:avLst/>
          </a:prstGeom>
        </p:spPr>
        <p:txBody>
          <a:bodyPr wrap="none">
            <a:spAutoFit/>
          </a:bodyPr>
          <a:lstStyle/>
          <a:p>
            <a:pPr algn="ctr"/>
            <a:r>
              <a:rPr lang="zh-CN" altLang="en-US" sz="4800" b="1" dirty="0" smtClean="0">
                <a:latin typeface="宋体" panose="02010600030101010101" pitchFamily="2" charset="-122"/>
                <a:ea typeface="宋体" panose="02010600030101010101" pitchFamily="2" charset="-122"/>
              </a:rPr>
              <a:t>感受人物形象</a:t>
            </a:r>
            <a:endParaRPr lang="en-US" altLang="zh-CN" sz="4800" b="1" dirty="0" smtClean="0">
              <a:latin typeface="宋体" panose="02010600030101010101" pitchFamily="2" charset="-122"/>
              <a:ea typeface="宋体" panose="02010600030101010101" pitchFamily="2" charset="-122"/>
            </a:endParaRPr>
          </a:p>
          <a:p>
            <a:pPr algn="ctr"/>
            <a:r>
              <a:rPr lang="zh-CN" altLang="en-US" sz="4800" b="1" dirty="0" smtClean="0">
                <a:latin typeface="宋体" panose="02010600030101010101" pitchFamily="2" charset="-122"/>
                <a:ea typeface="宋体" panose="02010600030101010101" pitchFamily="2" charset="-122"/>
              </a:rPr>
              <a:t>明确穷人不穷</a:t>
            </a:r>
            <a:endParaRPr lang="en-US" altLang="zh-CN" sz="4800" b="1" dirty="0" smtClean="0">
              <a:latin typeface="宋体" panose="02010600030101010101" pitchFamily="2" charset="-122"/>
              <a:ea typeface="宋体" panose="02010600030101010101" pitchFamily="2" charset="-122"/>
            </a:endParaRPr>
          </a:p>
        </p:txBody>
      </p:sp>
      <p:sp>
        <p:nvSpPr>
          <p:cNvPr id="5" name="文本框 14">
            <a:extLst>
              <a:ext uri="{FF2B5EF4-FFF2-40B4-BE49-F238E27FC236}">
                <a16:creationId xmlns:a16="http://schemas.microsoft.com/office/drawing/2014/main" xmlns="" id="{D4E991FC-BB3A-F340-9606-A470D6979076}"/>
              </a:ext>
            </a:extLst>
          </p:cNvPr>
          <p:cNvSpPr txBox="1"/>
          <p:nvPr/>
        </p:nvSpPr>
        <p:spPr>
          <a:xfrm>
            <a:off x="1174329" y="1082312"/>
            <a:ext cx="1408602" cy="715085"/>
          </a:xfrm>
          <a:prstGeom prst="roundRect">
            <a:avLst/>
          </a:prstGeom>
          <a:noFill/>
        </p:spPr>
        <p:txBody>
          <a:bodyPr wrap="none" lIns="91436" tIns="45718" rIns="91436" bIns="45718" rtlCol="0">
            <a:spAutoFit/>
          </a:bodyPr>
          <a:lstStyle/>
          <a:p>
            <a:pPr algn="ctr" defTabSz="685749"/>
            <a:r>
              <a:rPr lang="zh-CN" altLang="en-US" sz="3600" b="1" dirty="0" smtClean="0">
                <a:solidFill>
                  <a:srgbClr val="0070C0"/>
                </a:solidFill>
                <a:latin typeface="楷体" panose="02010609060101010101" pitchFamily="49" charset="-122"/>
                <a:ea typeface="楷体" panose="02010609060101010101" pitchFamily="49" charset="-122"/>
              </a:rPr>
              <a:t>活动</a:t>
            </a:r>
            <a:r>
              <a:rPr lang="en-US" altLang="zh-CN" sz="3600" b="1" dirty="0" smtClean="0">
                <a:solidFill>
                  <a:srgbClr val="0070C0"/>
                </a:solidFill>
                <a:latin typeface="楷体" panose="02010609060101010101" pitchFamily="49" charset="-122"/>
                <a:ea typeface="楷体" panose="02010609060101010101" pitchFamily="49" charset="-122"/>
              </a:rPr>
              <a:t>3</a:t>
            </a:r>
            <a:endParaRPr lang="zh-CN" altLang="en-US" sz="3600" b="1" dirty="0">
              <a:solidFill>
                <a:srgbClr val="0070C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846935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圆角矩形 13"/>
          <p:cNvSpPr/>
          <p:nvPr/>
        </p:nvSpPr>
        <p:spPr>
          <a:xfrm>
            <a:off x="1763688" y="3291830"/>
            <a:ext cx="5616000" cy="936000"/>
          </a:xfrm>
          <a:prstGeom prst="roundRect">
            <a:avLst/>
          </a:prstGeom>
          <a:solidFill>
            <a:schemeClr val="bg1">
              <a:alpha val="76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chemeClr val="tx1"/>
                </a:solidFill>
                <a:latin typeface="宋体" panose="02010600030101010101" pitchFamily="2" charset="-122"/>
                <a:ea typeface="宋体" panose="02010600030101010101" pitchFamily="2" charset="-122"/>
              </a:rPr>
              <a:t>任务：端详</a:t>
            </a:r>
            <a:r>
              <a:rPr lang="zh-CN" altLang="en-US" sz="4000" b="1" dirty="0">
                <a:solidFill>
                  <a:schemeClr val="tx1"/>
                </a:solidFill>
                <a:latin typeface="宋体" panose="02010600030101010101" pitchFamily="2" charset="-122"/>
                <a:ea typeface="宋体" panose="02010600030101010101" pitchFamily="2" charset="-122"/>
              </a:rPr>
              <a:t>穷人的矛盾</a:t>
            </a:r>
          </a:p>
        </p:txBody>
      </p:sp>
    </p:spTree>
    <p:extLst>
      <p:ext uri="{BB962C8B-B14F-4D97-AF65-F5344CB8AC3E}">
        <p14:creationId xmlns:p14="http://schemas.microsoft.com/office/powerpoint/2010/main" val="2667888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6046" y="1275606"/>
            <a:ext cx="8064896" cy="1865126"/>
          </a:xfrm>
          <a:prstGeom prst="rect">
            <a:avLst/>
          </a:prstGeom>
          <a:noFill/>
        </p:spPr>
        <p:txBody>
          <a:bodyPr wrap="square" rtlCol="0">
            <a:spAutoFit/>
          </a:bodyPr>
          <a:lstStyle/>
          <a:p>
            <a:pPr>
              <a:lnSpc>
                <a:spcPct val="120000"/>
              </a:lnSpc>
            </a:pPr>
            <a:r>
              <a:rPr lang="zh-CN" altLang="en-US" sz="3200" b="1" dirty="0" smtClean="0">
                <a:solidFill>
                  <a:prstClr val="black"/>
                </a:solidFill>
                <a:latin typeface="宋体" panose="02010600030101010101" pitchFamily="2" charset="-122"/>
                <a:ea typeface="宋体" panose="02010600030101010101" pitchFamily="2" charset="-122"/>
              </a:rPr>
              <a:t>    面对两个孤儿，桑娜是怎么做的？阅读第</a:t>
            </a:r>
            <a:r>
              <a:rPr lang="en-US" altLang="zh-CN" sz="3200" b="1" dirty="0" smtClean="0">
                <a:solidFill>
                  <a:prstClr val="black"/>
                </a:solidFill>
                <a:latin typeface="宋体" panose="02010600030101010101" pitchFamily="2" charset="-122"/>
                <a:ea typeface="宋体" panose="02010600030101010101" pitchFamily="2" charset="-122"/>
              </a:rPr>
              <a:t>8—11</a:t>
            </a:r>
            <a:r>
              <a:rPr lang="zh-CN" altLang="en-US" sz="3200" b="1" dirty="0" smtClean="0">
                <a:solidFill>
                  <a:prstClr val="black"/>
                </a:solidFill>
                <a:latin typeface="宋体" panose="02010600030101010101" pitchFamily="2" charset="-122"/>
                <a:ea typeface="宋体" panose="02010600030101010101" pitchFamily="2" charset="-122"/>
              </a:rPr>
              <a:t>自然段，圈画相关内容，并进行批注、交流。</a:t>
            </a:r>
            <a:endParaRPr lang="zh-CN" altLang="en-US" sz="3200" b="1" dirty="0">
              <a:solidFill>
                <a:prstClr val="black"/>
              </a:solidFill>
              <a:latin typeface="宋体" panose="02010600030101010101" pitchFamily="2" charset="-122"/>
              <a:ea typeface="宋体" panose="02010600030101010101" pitchFamily="2" charset="-122"/>
            </a:endParaRPr>
          </a:p>
        </p:txBody>
      </p:sp>
      <p:sp>
        <p:nvSpPr>
          <p:cNvPr id="3" name="文本框 15">
            <a:extLst>
              <a:ext uri="{FF2B5EF4-FFF2-40B4-BE49-F238E27FC236}">
                <a16:creationId xmlns="" xmlns:a16="http://schemas.microsoft.com/office/drawing/2014/main" id="{59E5E49B-C5CE-9047-A49B-3D00DDB31B47}"/>
              </a:ext>
            </a:extLst>
          </p:cNvPr>
          <p:cNvSpPr txBox="1"/>
          <p:nvPr/>
        </p:nvSpPr>
        <p:spPr>
          <a:xfrm>
            <a:off x="1376978" y="304562"/>
            <a:ext cx="2258918" cy="683264"/>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1" lang="zh-CN" altLang="en-US" sz="3200" b="1" i="0" u="none" strike="noStrike" kern="1200" cap="none" spc="0" normalizeH="0" baseline="0" noProof="0" dirty="0" smtClean="0">
                <a:ln>
                  <a:noFill/>
                </a:ln>
                <a:solidFill>
                  <a:prstClr val="black"/>
                </a:solidFill>
                <a:effectLst/>
                <a:uLnTx/>
                <a:uFillTx/>
                <a:latin typeface="黑体" panose="02010609060101010101" pitchFamily="49" charset="-122"/>
                <a:ea typeface="黑体" panose="02010609060101010101" pitchFamily="49" charset="-122"/>
              </a:rPr>
              <a:t>桑娜的做法</a:t>
            </a:r>
            <a:endParaRPr kumimoji="1" lang="en-US" altLang="zh-CN" sz="3200" b="1" i="0" u="none" strike="noStrike" kern="1200" cap="none" spc="0" normalizeH="0" baseline="0" noProof="0" dirty="0" smtClean="0">
              <a:ln>
                <a:noFill/>
              </a:ln>
              <a:solidFill>
                <a:prstClr val="black"/>
              </a:solidFill>
              <a:effectLst/>
              <a:uLnTx/>
              <a:uFillTx/>
              <a:latin typeface="黑体" panose="02010609060101010101" pitchFamily="49" charset="-122"/>
              <a:ea typeface="黑体" panose="02010609060101010101" pitchFamily="49" charset="-122"/>
            </a:endParaRPr>
          </a:p>
        </p:txBody>
      </p:sp>
      <p:pic>
        <p:nvPicPr>
          <p:cNvPr id="4" name="Picture 2"/>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bwMode="auto">
          <a:xfrm>
            <a:off x="649702" y="320903"/>
            <a:ext cx="763771" cy="61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87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5"/>
          <p:cNvSpPr/>
          <p:nvPr/>
        </p:nvSpPr>
        <p:spPr>
          <a:xfrm>
            <a:off x="3563888" y="1726704"/>
            <a:ext cx="648072"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8" name="圆角矩形 15"/>
          <p:cNvSpPr/>
          <p:nvPr/>
        </p:nvSpPr>
        <p:spPr>
          <a:xfrm>
            <a:off x="2320702" y="1717179"/>
            <a:ext cx="297557"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2" name="矩形 1"/>
          <p:cNvSpPr/>
          <p:nvPr/>
        </p:nvSpPr>
        <p:spPr>
          <a:xfrm>
            <a:off x="971600" y="771550"/>
            <a:ext cx="7488832" cy="2249462"/>
          </a:xfrm>
          <a:prstGeom prst="rect">
            <a:avLst/>
          </a:prstGeom>
        </p:spPr>
        <p:txBody>
          <a:bodyPr wrap="square">
            <a:spAutoFit/>
          </a:bodyPr>
          <a:lstStyle/>
          <a:p>
            <a:pPr>
              <a:lnSpc>
                <a:spcPct val="120000"/>
              </a:lnSpc>
            </a:pPr>
            <a:r>
              <a:rPr lang="zh-CN" altLang="en-US" sz="2400" b="1" dirty="0" smtClean="0">
                <a:latin typeface="宋体" panose="02010600030101010101" pitchFamily="2" charset="-122"/>
                <a:ea typeface="宋体" panose="02010600030101010101" pitchFamily="2" charset="-122"/>
              </a:rPr>
              <a:t>    桑娜</a:t>
            </a:r>
            <a:r>
              <a:rPr lang="zh-CN" altLang="en-US" sz="2400" b="1" dirty="0">
                <a:latin typeface="宋体" panose="02010600030101010101" pitchFamily="2" charset="-122"/>
                <a:ea typeface="宋体" panose="02010600030101010101" pitchFamily="2" charset="-122"/>
              </a:rPr>
              <a:t>用头巾裹住睡着的孩子，把他们抱回家里。她的心跳得</a:t>
            </a:r>
            <a:r>
              <a:rPr lang="zh-CN" altLang="en-US" sz="2400" b="1" dirty="0" smtClean="0">
                <a:latin typeface="宋体" panose="02010600030101010101" pitchFamily="2" charset="-122"/>
                <a:ea typeface="宋体" panose="02010600030101010101" pitchFamily="2" charset="-122"/>
              </a:rPr>
              <a:t>很厉害</a:t>
            </a:r>
            <a:r>
              <a:rPr lang="zh-CN" altLang="en-US" sz="2400" b="1" dirty="0">
                <a:latin typeface="宋体" panose="02010600030101010101" pitchFamily="2" charset="-122"/>
                <a:ea typeface="宋体" panose="02010600030101010101" pitchFamily="2" charset="-122"/>
              </a:rPr>
              <a:t>，自己也不知道为什么要这样做，但是觉得非这样做不可。</a:t>
            </a:r>
            <a:r>
              <a:rPr lang="zh-CN" altLang="en-US" sz="2400" b="1" dirty="0" smtClean="0">
                <a:latin typeface="宋体" panose="02010600030101010101" pitchFamily="2" charset="-122"/>
                <a:ea typeface="宋体" panose="02010600030101010101" pitchFamily="2" charset="-122"/>
              </a:rPr>
              <a:t>她把</a:t>
            </a:r>
            <a:r>
              <a:rPr lang="zh-CN" altLang="en-US" sz="2400" b="1" dirty="0">
                <a:latin typeface="宋体" panose="02010600030101010101" pitchFamily="2" charset="-122"/>
                <a:ea typeface="宋体" panose="02010600030101010101" pitchFamily="2" charset="-122"/>
              </a:rPr>
              <a:t>这两个熟睡的孩子放在床上，让他们同自己的孩子睡在一起，</a:t>
            </a:r>
            <a:r>
              <a:rPr lang="zh-CN" altLang="en-US" sz="2400" b="1" dirty="0" smtClean="0">
                <a:latin typeface="宋体" panose="02010600030101010101" pitchFamily="2" charset="-122"/>
                <a:ea typeface="宋体" panose="02010600030101010101" pitchFamily="2" charset="-122"/>
              </a:rPr>
              <a:t>又连忙</a:t>
            </a:r>
            <a:r>
              <a:rPr lang="zh-CN" altLang="en-US" sz="2400" b="1" dirty="0">
                <a:latin typeface="宋体" panose="02010600030101010101" pitchFamily="2" charset="-122"/>
                <a:ea typeface="宋体" panose="02010600030101010101" pitchFamily="2" charset="-122"/>
              </a:rPr>
              <a:t>把帐子拉好。</a:t>
            </a:r>
          </a:p>
        </p:txBody>
      </p:sp>
      <p:sp>
        <p:nvSpPr>
          <p:cNvPr id="3" name="文本框 34"/>
          <p:cNvSpPr txBox="1"/>
          <p:nvPr/>
        </p:nvSpPr>
        <p:spPr>
          <a:xfrm>
            <a:off x="1263847" y="803488"/>
            <a:ext cx="283817" cy="400110"/>
          </a:xfrm>
          <a:prstGeom prst="rect">
            <a:avLst/>
          </a:prstGeom>
          <a:noFill/>
        </p:spPr>
        <p:txBody>
          <a:bodyPr wrap="square" rtlCol="0">
            <a:spAutoFit/>
          </a:bodyPr>
          <a:lstStyle/>
          <a:p>
            <a:r>
              <a:rPr lang="en-US" altLang="zh-CN" sz="2000" b="1" dirty="0" smtClean="0">
                <a:solidFill>
                  <a:srgbClr val="FF0000"/>
                </a:solidFill>
                <a:latin typeface="黑体" panose="02010609060101010101" pitchFamily="49" charset="-122"/>
                <a:ea typeface="黑体" panose="02010609060101010101" pitchFamily="49" charset="-122"/>
              </a:rPr>
              <a:t>8</a:t>
            </a:r>
            <a:endParaRPr lang="zh-CN" altLang="en-US" sz="2000" b="1" dirty="0">
              <a:solidFill>
                <a:srgbClr val="FF0000"/>
              </a:solidFill>
              <a:latin typeface="黑体" panose="02010609060101010101" pitchFamily="49" charset="-122"/>
              <a:ea typeface="黑体" panose="02010609060101010101" pitchFamily="49" charset="-122"/>
            </a:endParaRPr>
          </a:p>
        </p:txBody>
      </p:sp>
      <p:cxnSp>
        <p:nvCxnSpPr>
          <p:cNvPr id="4" name="直接连接符 3"/>
          <p:cNvCxnSpPr/>
          <p:nvPr/>
        </p:nvCxnSpPr>
        <p:spPr>
          <a:xfrm>
            <a:off x="1067220" y="1635646"/>
            <a:ext cx="68171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043608" y="2096269"/>
            <a:ext cx="32403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43608" y="3147814"/>
            <a:ext cx="7587480" cy="1126462"/>
          </a:xfrm>
          <a:prstGeom prst="rect">
            <a:avLst/>
          </a:prstGeom>
        </p:spPr>
        <p:txBody>
          <a:bodyPr wrap="square">
            <a:spAutoFit/>
          </a:bodyPr>
          <a:lstStyle/>
          <a:p>
            <a:pPr>
              <a:lnSpc>
                <a:spcPct val="120000"/>
              </a:lnSpc>
            </a:pPr>
            <a:r>
              <a:rPr lang="zh-CN" altLang="en-US" sz="2800" b="1" dirty="0" smtClean="0">
                <a:solidFill>
                  <a:srgbClr val="FF0000"/>
                </a:solidFill>
                <a:latin typeface="楷体" pitchFamily="49" charset="-122"/>
                <a:ea typeface="楷体" pitchFamily="49" charset="-122"/>
              </a:rPr>
              <a:t>    看似</a:t>
            </a:r>
            <a:r>
              <a:rPr lang="zh-CN" altLang="en-US" sz="2800" b="1" dirty="0">
                <a:solidFill>
                  <a:srgbClr val="FF0000"/>
                </a:solidFill>
                <a:latin typeface="楷体" pitchFamily="49" charset="-122"/>
                <a:ea typeface="楷体" pitchFamily="49" charset="-122"/>
              </a:rPr>
              <a:t>矛盾，实际上反映了桑娜同情穷人、关心穷人的善良品质。</a:t>
            </a:r>
          </a:p>
        </p:txBody>
      </p:sp>
    </p:spTree>
    <p:extLst>
      <p:ext uri="{BB962C8B-B14F-4D97-AF65-F5344CB8AC3E}">
        <p14:creationId xmlns:p14="http://schemas.microsoft.com/office/powerpoint/2010/main" val="954496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5"/>
          <p:cNvSpPr/>
          <p:nvPr/>
        </p:nvSpPr>
        <p:spPr>
          <a:xfrm>
            <a:off x="5227501" y="653058"/>
            <a:ext cx="1300692"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2" name="矩形 1"/>
          <p:cNvSpPr/>
          <p:nvPr/>
        </p:nvSpPr>
        <p:spPr>
          <a:xfrm>
            <a:off x="539552" y="555526"/>
            <a:ext cx="8280920" cy="4081117"/>
          </a:xfrm>
          <a:prstGeom prst="rect">
            <a:avLst/>
          </a:prstGeom>
        </p:spPr>
        <p:txBody>
          <a:bodyPr wrap="square">
            <a:spAutoFit/>
          </a:bodyPr>
          <a:lstStyle/>
          <a:p>
            <a:pPr>
              <a:lnSpc>
                <a:spcPct val="120000"/>
              </a:lnSpc>
            </a:pPr>
            <a:r>
              <a:rPr lang="zh-CN" altLang="en-US" sz="2400" b="1" dirty="0" smtClean="0">
                <a:latin typeface="宋体" panose="02010600030101010101" pitchFamily="2" charset="-122"/>
                <a:ea typeface="宋体" panose="02010600030101010101" pitchFamily="2" charset="-122"/>
              </a:rPr>
              <a:t>    桑娜</a:t>
            </a:r>
            <a:r>
              <a:rPr lang="zh-CN" altLang="en-US" sz="2400" b="1" dirty="0">
                <a:latin typeface="宋体" panose="02010600030101010101" pitchFamily="2" charset="-122"/>
                <a:ea typeface="宋体" panose="02010600030101010101" pitchFamily="2" charset="-122"/>
              </a:rPr>
              <a:t>脸色苍白，神情激动。她</a:t>
            </a:r>
            <a:r>
              <a:rPr lang="zh-CN" altLang="en-US" sz="2400" b="1" dirty="0" smtClean="0">
                <a:latin typeface="宋体" panose="02010600030101010101" pitchFamily="2" charset="-122"/>
                <a:ea typeface="宋体" panose="02010600030101010101" pitchFamily="2" charset="-122"/>
              </a:rPr>
              <a:t>忐忑不安</a:t>
            </a:r>
            <a:r>
              <a:rPr lang="zh-CN" altLang="en-US" sz="2400" b="1" dirty="0">
                <a:latin typeface="宋体" panose="02010600030101010101" pitchFamily="2" charset="-122"/>
                <a:ea typeface="宋体" panose="02010600030101010101" pitchFamily="2" charset="-122"/>
              </a:rPr>
              <a:t>地想：“他会说</a:t>
            </a:r>
            <a:r>
              <a:rPr lang="zh-CN" altLang="en-US" sz="2400" b="1" dirty="0" smtClean="0">
                <a:latin typeface="宋体" panose="02010600030101010101" pitchFamily="2" charset="-122"/>
                <a:ea typeface="宋体" panose="02010600030101010101" pitchFamily="2" charset="-122"/>
              </a:rPr>
              <a:t>什么呢</a:t>
            </a:r>
            <a:r>
              <a:rPr lang="zh-CN" altLang="en-US" sz="2400" b="1" dirty="0">
                <a:latin typeface="宋体" panose="02010600030101010101" pitchFamily="2" charset="-122"/>
                <a:ea typeface="宋体" panose="02010600030101010101" pitchFamily="2" charset="-122"/>
              </a:rPr>
              <a:t>？这是闹着玩的吗？自己的五个孩子已经够他受的</a:t>
            </a:r>
            <a:r>
              <a:rPr lang="zh-CN" altLang="en-US" sz="2400" b="1" dirty="0" smtClean="0">
                <a:latin typeface="宋体" panose="02010600030101010101" pitchFamily="2" charset="-122"/>
                <a:ea typeface="宋体" panose="02010600030101010101" pitchFamily="2" charset="-122"/>
              </a:rPr>
              <a:t>了</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是他来啦？</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不</a:t>
            </a:r>
            <a:r>
              <a:rPr lang="zh-CN" altLang="en-US" sz="2400" b="1" dirty="0">
                <a:latin typeface="宋体" panose="02010600030101010101" pitchFamily="2" charset="-122"/>
                <a:ea typeface="宋体" panose="02010600030101010101" pitchFamily="2" charset="-122"/>
              </a:rPr>
              <a:t>，还没来</a:t>
            </a:r>
            <a:r>
              <a:rPr lang="zh-CN" altLang="en-US" sz="2400" b="1" dirty="0" smtClean="0">
                <a:latin typeface="宋体" panose="02010600030101010101" pitchFamily="2" charset="-122"/>
                <a:ea typeface="宋体" panose="02010600030101010101" pitchFamily="2" charset="-122"/>
              </a:rPr>
              <a:t>！</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为什么</a:t>
            </a:r>
            <a:r>
              <a:rPr lang="zh-CN" altLang="en-US" sz="2400" b="1" dirty="0">
                <a:latin typeface="宋体" panose="02010600030101010101" pitchFamily="2" charset="-122"/>
                <a:ea typeface="宋体" panose="02010600030101010101" pitchFamily="2" charset="-122"/>
              </a:rPr>
              <a:t>把他们抱过来啊</a:t>
            </a:r>
            <a:r>
              <a:rPr lang="zh-CN" altLang="en-US" sz="2400" b="1" dirty="0" smtClean="0">
                <a:latin typeface="宋体" panose="02010600030101010101" pitchFamily="2" charset="-122"/>
                <a:ea typeface="宋体" panose="02010600030101010101" pitchFamily="2" charset="-122"/>
              </a:rPr>
              <a:t>？</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他</a:t>
            </a:r>
            <a:r>
              <a:rPr lang="zh-CN" altLang="en-US" sz="2400" b="1" dirty="0">
                <a:latin typeface="宋体" panose="02010600030101010101" pitchFamily="2" charset="-122"/>
                <a:ea typeface="宋体" panose="02010600030101010101" pitchFamily="2" charset="-122"/>
              </a:rPr>
              <a:t>会揍</a:t>
            </a:r>
            <a:r>
              <a:rPr lang="zh-CN" altLang="en-US" sz="2400" b="1" dirty="0" smtClean="0">
                <a:latin typeface="宋体" panose="02010600030101010101" pitchFamily="2" charset="-122"/>
                <a:ea typeface="宋体" panose="02010600030101010101" pitchFamily="2" charset="-122"/>
              </a:rPr>
              <a:t>我的</a:t>
            </a:r>
            <a:r>
              <a:rPr lang="zh-CN" altLang="en-US" sz="2400" b="1" dirty="0">
                <a:latin typeface="宋体" panose="02010600030101010101" pitchFamily="2" charset="-122"/>
                <a:ea typeface="宋体" panose="02010600030101010101" pitchFamily="2" charset="-122"/>
              </a:rPr>
              <a:t>！那也活该，我</a:t>
            </a:r>
            <a:r>
              <a:rPr lang="zh-CN" altLang="en-US" sz="2400" b="1" dirty="0" smtClean="0">
                <a:latin typeface="宋体" panose="02010600030101010101" pitchFamily="2" charset="-122"/>
                <a:ea typeface="宋体" panose="02010600030101010101" pitchFamily="2" charset="-122"/>
              </a:rPr>
              <a:t>自作自受</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嗯</a:t>
            </a:r>
            <a:r>
              <a:rPr lang="zh-CN" altLang="en-US" sz="2400" b="1" dirty="0">
                <a:latin typeface="宋体" panose="02010600030101010101" pitchFamily="2" charset="-122"/>
                <a:ea typeface="宋体" panose="02010600030101010101" pitchFamily="2" charset="-122"/>
              </a:rPr>
              <a:t>，揍我一顿也好！</a:t>
            </a:r>
            <a:r>
              <a:rPr lang="zh-CN" altLang="en-US" sz="2400" b="1" dirty="0" smtClean="0">
                <a:latin typeface="宋体" panose="02010600030101010101" pitchFamily="2" charset="-122"/>
                <a:ea typeface="宋体" panose="02010600030101010101" pitchFamily="2" charset="-122"/>
              </a:rPr>
              <a:t>”</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en-US" altLang="zh-CN" sz="2400" b="1" dirty="0">
                <a:latin typeface="宋体" panose="02010600030101010101" pitchFamily="2" charset="-122"/>
                <a:ea typeface="宋体" panose="02010600030101010101" pitchFamily="2" charset="-122"/>
              </a:rPr>
              <a:t> </a:t>
            </a:r>
            <a:r>
              <a:rPr lang="en-US" altLang="zh-CN" sz="2400" b="1" dirty="0" smtClean="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门</a:t>
            </a:r>
            <a:r>
              <a:rPr lang="zh-CN" altLang="en-US" sz="2400" b="1" dirty="0">
                <a:latin typeface="宋体" panose="02010600030101010101" pitchFamily="2" charset="-122"/>
                <a:ea typeface="宋体" panose="02010600030101010101" pitchFamily="2" charset="-122"/>
              </a:rPr>
              <a:t>吱嘎一声，仿佛有人进来了。桑娜一惊，从椅子上站起来</a:t>
            </a:r>
            <a:r>
              <a:rPr lang="zh-CN" altLang="en-US" sz="2400" b="1" dirty="0" smtClean="0">
                <a:latin typeface="宋体" panose="02010600030101010101" pitchFamily="2" charset="-122"/>
                <a:ea typeface="宋体" panose="02010600030101010101" pitchFamily="2" charset="-122"/>
              </a:rPr>
              <a:t>。</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zh-CN" altLang="en-US" sz="2400" b="1" dirty="0" smtClean="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不，没有人！天啊，我为什么要这样做</a:t>
            </a:r>
            <a:r>
              <a:rPr lang="zh-CN" altLang="en-US" sz="2400" b="1" dirty="0" smtClean="0">
                <a:latin typeface="宋体" panose="02010600030101010101" pitchFamily="2" charset="-122"/>
                <a:ea typeface="宋体" panose="02010600030101010101" pitchFamily="2" charset="-122"/>
              </a:rPr>
              <a:t>？</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如今叫</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en-US" altLang="zh-CN" sz="2400" b="1" dirty="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我</a:t>
            </a:r>
            <a:r>
              <a:rPr lang="zh-CN" altLang="en-US" sz="2400" b="1" dirty="0">
                <a:latin typeface="宋体" panose="02010600030101010101" pitchFamily="2" charset="-122"/>
                <a:ea typeface="宋体" panose="02010600030101010101" pitchFamily="2" charset="-122"/>
              </a:rPr>
              <a:t>怎么对他说呢</a:t>
            </a:r>
            <a:r>
              <a:rPr lang="zh-CN" altLang="en-US" sz="2400" b="1" dirty="0" smtClean="0">
                <a:latin typeface="宋体" panose="02010600030101010101" pitchFamily="2" charset="-122"/>
                <a:ea typeface="宋体" panose="02010600030101010101" pitchFamily="2" charset="-122"/>
              </a:rPr>
              <a:t>？</a:t>
            </a:r>
            <a:r>
              <a:rPr lang="en-US" altLang="zh-CN" sz="2400" b="1" dirty="0" smtClean="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桑娜沉思着，久久地坐在床前。</a:t>
            </a:r>
          </a:p>
        </p:txBody>
      </p:sp>
      <p:sp>
        <p:nvSpPr>
          <p:cNvPr id="4" name="矩形 3"/>
          <p:cNvSpPr/>
          <p:nvPr/>
        </p:nvSpPr>
        <p:spPr>
          <a:xfrm>
            <a:off x="4526900" y="104314"/>
            <a:ext cx="2709396" cy="523220"/>
          </a:xfrm>
          <a:prstGeom prst="rect">
            <a:avLst/>
          </a:prstGeom>
          <a:noFill/>
        </p:spPr>
        <p:txBody>
          <a:bodyPr wrap="none">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形容心神不安定</a:t>
            </a:r>
          </a:p>
        </p:txBody>
      </p:sp>
      <p:sp>
        <p:nvSpPr>
          <p:cNvPr id="5" name="圆角矩形 4"/>
          <p:cNvSpPr/>
          <p:nvPr/>
        </p:nvSpPr>
        <p:spPr>
          <a:xfrm>
            <a:off x="1547664" y="1995686"/>
            <a:ext cx="7416824" cy="1532334"/>
          </a:xfrm>
          <a:prstGeom prst="roundRect">
            <a:avLst/>
          </a:prstGeom>
          <a:solidFill>
            <a:srgbClr val="FFFFCC"/>
          </a:solidFill>
        </p:spPr>
        <p:txBody>
          <a:bodyPr wrap="square">
            <a:spAutoFit/>
          </a:bodyPr>
          <a:lstStyle/>
          <a:p>
            <a:r>
              <a:rPr lang="en-US" altLang="zh-CN" sz="2800" b="1" dirty="0">
                <a:solidFill>
                  <a:prstClr val="black"/>
                </a:solidFill>
                <a:latin typeface="楷体" panose="02010609060101010101" pitchFamily="49" charset="-122"/>
                <a:ea typeface="楷体" panose="02010609060101010101" pitchFamily="49" charset="-122"/>
              </a:rPr>
              <a:t>   </a:t>
            </a:r>
            <a:r>
              <a:rPr lang="zh-CN" altLang="en-US" sz="2800" b="1" dirty="0" smtClean="0">
                <a:solidFill>
                  <a:prstClr val="black"/>
                </a:solidFill>
                <a:latin typeface="楷体" panose="02010609060101010101" pitchFamily="49" charset="-122"/>
                <a:ea typeface="楷体" panose="02010609060101010101" pitchFamily="49" charset="-122"/>
              </a:rPr>
              <a:t>桑娜抱回孤儿后，面对自己的五个孩子，想想生死未卜的丈夫，她无比紧张、担忧未来的生活能否熬过去。</a:t>
            </a:r>
            <a:endParaRPr lang="zh-CN" altLang="en-US" sz="2400" b="1" dirty="0">
              <a:solidFill>
                <a:prstClr val="black"/>
              </a:solidFill>
              <a:latin typeface="楷体" panose="02010609060101010101" pitchFamily="49" charset="-122"/>
              <a:ea typeface="楷体" panose="02010609060101010101" pitchFamily="49" charset="-122"/>
            </a:endParaRPr>
          </a:p>
        </p:txBody>
      </p:sp>
      <p:cxnSp>
        <p:nvCxnSpPr>
          <p:cNvPr id="6" name="直接连接符 5"/>
          <p:cNvCxnSpPr/>
          <p:nvPr/>
        </p:nvCxnSpPr>
        <p:spPr>
          <a:xfrm>
            <a:off x="6196724" y="1880245"/>
            <a:ext cx="242677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334231" y="4060802"/>
            <a:ext cx="2614033" cy="761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377907" y="123478"/>
            <a:ext cx="2786381" cy="523220"/>
          </a:xfrm>
          <a:prstGeom prst="rect">
            <a:avLst/>
          </a:prstGeom>
          <a:solidFill>
            <a:schemeClr val="bg1"/>
          </a:solidFill>
        </p:spPr>
        <p:txBody>
          <a:bodyPr wrap="square">
            <a:spAutoFit/>
          </a:bodyPr>
          <a:lstStyle/>
          <a:p>
            <a:pPr algn="ctr"/>
            <a:r>
              <a:rPr lang="zh-CN" altLang="en-US" sz="2800" b="1" dirty="0">
                <a:solidFill>
                  <a:srgbClr val="0070C0"/>
                </a:solidFill>
                <a:latin typeface="楷体" panose="02010609060101010101" pitchFamily="49" charset="-122"/>
                <a:ea typeface="楷体" panose="02010609060101010101" pitchFamily="49" charset="-122"/>
              </a:rPr>
              <a:t>情绪极为复杂</a:t>
            </a:r>
          </a:p>
        </p:txBody>
      </p:sp>
      <p:sp>
        <p:nvSpPr>
          <p:cNvPr id="10" name="圆角矩形 9"/>
          <p:cNvSpPr/>
          <p:nvPr/>
        </p:nvSpPr>
        <p:spPr>
          <a:xfrm>
            <a:off x="1547204" y="1995686"/>
            <a:ext cx="7360593" cy="1532334"/>
          </a:xfrm>
          <a:prstGeom prst="roundRect">
            <a:avLst/>
          </a:prstGeom>
          <a:solidFill>
            <a:srgbClr val="FFFFCC"/>
          </a:solidFill>
        </p:spPr>
        <p:txBody>
          <a:bodyPr wrap="square">
            <a:spAutoFit/>
          </a:bodyPr>
          <a:lstStyle/>
          <a:p>
            <a:r>
              <a:rPr lang="en-US" altLang="zh-CN" sz="2800" b="1" dirty="0">
                <a:solidFill>
                  <a:prstClr val="black"/>
                </a:solidFill>
                <a:latin typeface="楷体" panose="02010609060101010101" pitchFamily="49" charset="-122"/>
                <a:ea typeface="楷体" panose="02010609060101010101" pitchFamily="49" charset="-122"/>
              </a:rPr>
              <a:t>   </a:t>
            </a:r>
            <a:r>
              <a:rPr lang="zh-CN" altLang="en-US" sz="2800" b="1" dirty="0" smtClean="0">
                <a:solidFill>
                  <a:prstClr val="black"/>
                </a:solidFill>
                <a:latin typeface="楷体" panose="02010609060101010101" pitchFamily="49" charset="-122"/>
                <a:ea typeface="楷体" panose="02010609060101010101" pitchFamily="49" charset="-122"/>
              </a:rPr>
              <a:t>细腻地刻画出人物最真实、最平凡的一面。正是这样复杂的情绪，才让人深刻体会到在困难面前作正确的抉择需要多大的勇气。</a:t>
            </a:r>
            <a:endParaRPr lang="zh-CN" altLang="en-US" sz="2400" b="1" dirty="0">
              <a:solidFill>
                <a:prstClr val="black"/>
              </a:solidFill>
              <a:latin typeface="楷体" panose="02010609060101010101" pitchFamily="49" charset="-122"/>
              <a:ea typeface="楷体" panose="02010609060101010101" pitchFamily="49" charset="-122"/>
            </a:endParaRPr>
          </a:p>
        </p:txBody>
      </p:sp>
      <p:sp>
        <p:nvSpPr>
          <p:cNvPr id="11" name="文本框 34"/>
          <p:cNvSpPr txBox="1"/>
          <p:nvPr/>
        </p:nvSpPr>
        <p:spPr>
          <a:xfrm>
            <a:off x="827584" y="587464"/>
            <a:ext cx="283817" cy="400110"/>
          </a:xfrm>
          <a:prstGeom prst="rect">
            <a:avLst/>
          </a:prstGeom>
          <a:noFill/>
        </p:spPr>
        <p:txBody>
          <a:bodyPr wrap="square" rtlCol="0">
            <a:spAutoFit/>
          </a:bodyPr>
          <a:lstStyle/>
          <a:p>
            <a:r>
              <a:rPr lang="en-US" altLang="zh-CN" sz="2000" b="1" dirty="0" smtClean="0">
                <a:solidFill>
                  <a:srgbClr val="FF0000"/>
                </a:solidFill>
                <a:latin typeface="黑体" panose="02010609060101010101" pitchFamily="49" charset="-122"/>
                <a:ea typeface="黑体" panose="02010609060101010101" pitchFamily="49" charset="-122"/>
              </a:rPr>
              <a:t>9</a:t>
            </a:r>
            <a:endParaRPr lang="zh-CN" altLang="en-US" sz="2000" b="1" dirty="0">
              <a:solidFill>
                <a:srgbClr val="FF0000"/>
              </a:solidFill>
              <a:latin typeface="黑体" panose="02010609060101010101" pitchFamily="49" charset="-122"/>
              <a:ea typeface="黑体" panose="02010609060101010101" pitchFamily="49" charset="-122"/>
            </a:endParaRPr>
          </a:p>
        </p:txBody>
      </p:sp>
      <p:sp>
        <p:nvSpPr>
          <p:cNvPr id="12" name="文本框 34"/>
          <p:cNvSpPr txBox="1"/>
          <p:nvPr/>
        </p:nvSpPr>
        <p:spPr>
          <a:xfrm>
            <a:off x="730819" y="2787774"/>
            <a:ext cx="504055" cy="400110"/>
          </a:xfrm>
          <a:prstGeom prst="rect">
            <a:avLst/>
          </a:prstGeom>
          <a:noFill/>
        </p:spPr>
        <p:txBody>
          <a:bodyPr wrap="square" rtlCol="0">
            <a:spAutoFit/>
          </a:bodyPr>
          <a:lstStyle/>
          <a:p>
            <a:r>
              <a:rPr lang="en-US" altLang="zh-CN" sz="2000" b="1" dirty="0" smtClean="0">
                <a:solidFill>
                  <a:srgbClr val="FF0000"/>
                </a:solidFill>
                <a:latin typeface="黑体" panose="02010609060101010101" pitchFamily="49" charset="-122"/>
                <a:ea typeface="黑体" panose="02010609060101010101" pitchFamily="49" charset="-122"/>
              </a:rPr>
              <a:t>10</a:t>
            </a:r>
            <a:endParaRPr lang="zh-CN" altLang="en-US" sz="2000" b="1" dirty="0">
              <a:solidFill>
                <a:srgbClr val="FF0000"/>
              </a:solidFill>
              <a:latin typeface="黑体" panose="02010609060101010101" pitchFamily="49" charset="-122"/>
              <a:ea typeface="黑体" panose="02010609060101010101" pitchFamily="49" charset="-122"/>
            </a:endParaRPr>
          </a:p>
        </p:txBody>
      </p:sp>
      <p:sp>
        <p:nvSpPr>
          <p:cNvPr id="13" name="文本框 34"/>
          <p:cNvSpPr txBox="1"/>
          <p:nvPr/>
        </p:nvSpPr>
        <p:spPr>
          <a:xfrm>
            <a:off x="742204" y="3689267"/>
            <a:ext cx="454575" cy="400110"/>
          </a:xfrm>
          <a:prstGeom prst="rect">
            <a:avLst/>
          </a:prstGeom>
          <a:noFill/>
        </p:spPr>
        <p:txBody>
          <a:bodyPr wrap="square" rtlCol="0">
            <a:spAutoFit/>
          </a:bodyPr>
          <a:lstStyle/>
          <a:p>
            <a:r>
              <a:rPr lang="en-US" altLang="zh-CN" sz="2000" b="1" dirty="0" smtClean="0">
                <a:solidFill>
                  <a:srgbClr val="FF0000"/>
                </a:solidFill>
                <a:latin typeface="黑体" panose="02010609060101010101" pitchFamily="49" charset="-122"/>
                <a:ea typeface="黑体" panose="02010609060101010101" pitchFamily="49" charset="-122"/>
              </a:rPr>
              <a:t>11</a:t>
            </a:r>
            <a:endParaRPr lang="zh-CN" altLang="en-US" sz="2000" b="1" dirty="0">
              <a:solidFill>
                <a:srgbClr val="FF0000"/>
              </a:solidFill>
              <a:latin typeface="黑体" panose="02010609060101010101" pitchFamily="49" charset="-122"/>
              <a:ea typeface="黑体" panose="02010609060101010101" pitchFamily="49" charset="-122"/>
            </a:endParaRPr>
          </a:p>
        </p:txBody>
      </p:sp>
      <p:cxnSp>
        <p:nvCxnSpPr>
          <p:cNvPr id="14" name="直接连接符 13"/>
          <p:cNvCxnSpPr/>
          <p:nvPr/>
        </p:nvCxnSpPr>
        <p:spPr>
          <a:xfrm>
            <a:off x="587177" y="2302768"/>
            <a:ext cx="82415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133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3"/>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5" grpId="0" animBg="1"/>
      <p:bldP spid="5" grpId="1"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555526"/>
            <a:ext cx="8136904" cy="1865126"/>
          </a:xfrm>
          <a:prstGeom prst="rect">
            <a:avLst/>
          </a:prstGeom>
          <a:noFill/>
        </p:spPr>
        <p:txBody>
          <a:bodyPr wrap="square" rtlCol="0">
            <a:spAutoFit/>
          </a:bodyPr>
          <a:lstStyle/>
          <a:p>
            <a:pPr>
              <a:lnSpc>
                <a:spcPct val="120000"/>
              </a:lnSpc>
            </a:pPr>
            <a:r>
              <a:rPr lang="zh-CN" altLang="en-US" sz="3200" b="1" dirty="0">
                <a:solidFill>
                  <a:prstClr val="black"/>
                </a:solidFill>
                <a:latin typeface="宋体" panose="02010600030101010101" pitchFamily="2" charset="-122"/>
                <a:ea typeface="宋体" panose="02010600030101010101" pitchFamily="2" charset="-122"/>
              </a:rPr>
              <a:t>    作者为什么要详细刻画桑娜抱回孩子后的心理活动？文中甚至还写了她责备自己的想法，这样不会有损桑娜高尚的形象吗？</a:t>
            </a:r>
          </a:p>
        </p:txBody>
      </p:sp>
      <p:sp>
        <p:nvSpPr>
          <p:cNvPr id="3" name="矩形 2"/>
          <p:cNvSpPr/>
          <p:nvPr/>
        </p:nvSpPr>
        <p:spPr>
          <a:xfrm>
            <a:off x="755576" y="2484254"/>
            <a:ext cx="7992888" cy="1887696"/>
          </a:xfrm>
          <a:prstGeom prst="rect">
            <a:avLst/>
          </a:prstGeom>
        </p:spPr>
        <p:txBody>
          <a:bodyPr wrap="square">
            <a:spAutoFit/>
          </a:bodyPr>
          <a:lstStyle/>
          <a:p>
            <a:pPr>
              <a:lnSpc>
                <a:spcPts val="3500"/>
              </a:lnSpc>
            </a:pPr>
            <a:r>
              <a:rPr lang="zh-CN" altLang="en-US" sz="2800" b="1" dirty="0" smtClean="0">
                <a:solidFill>
                  <a:srgbClr val="0070C0"/>
                </a:solidFill>
                <a:latin typeface="楷体" panose="02010609060101010101" pitchFamily="49" charset="-122"/>
                <a:ea typeface="楷体" panose="02010609060101010101" pitchFamily="49" charset="-122"/>
              </a:rPr>
              <a:t>    这样</a:t>
            </a:r>
            <a:r>
              <a:rPr lang="zh-CN" altLang="en-US" sz="2800" b="1" dirty="0">
                <a:solidFill>
                  <a:srgbClr val="0070C0"/>
                </a:solidFill>
                <a:latin typeface="楷体" panose="02010609060101010101" pitchFamily="49" charset="-122"/>
                <a:ea typeface="楷体" panose="02010609060101010101" pitchFamily="49" charset="-122"/>
              </a:rPr>
              <a:t>的</a:t>
            </a:r>
            <a:r>
              <a:rPr lang="zh-CN" altLang="en-US" sz="2800" b="1" dirty="0" smtClean="0">
                <a:solidFill>
                  <a:srgbClr val="0070C0"/>
                </a:solidFill>
                <a:latin typeface="楷体" panose="02010609060101010101" pitchFamily="49" charset="-122"/>
                <a:ea typeface="楷体" panose="02010609060101010101" pitchFamily="49" charset="-122"/>
              </a:rPr>
              <a:t>心理，更</a:t>
            </a:r>
            <a:r>
              <a:rPr lang="zh-CN" altLang="en-US" sz="2800" b="1" dirty="0">
                <a:solidFill>
                  <a:srgbClr val="0070C0"/>
                </a:solidFill>
                <a:latin typeface="楷体" panose="02010609060101010101" pitchFamily="49" charset="-122"/>
                <a:ea typeface="楷体" panose="02010609060101010101" pitchFamily="49" charset="-122"/>
              </a:rPr>
              <a:t>让人觉得桑娜的想法真实可信。正因为桑娜虽然一度后悔、自责，最终却情愿挨揍也要收养两个孩子，反而让人觉得她的形象更加高大。</a:t>
            </a:r>
            <a:endParaRPr lang="zh-CN" altLang="en-US" sz="2800" dirty="0">
              <a:solidFill>
                <a:srgbClr val="0070C0"/>
              </a:solidFill>
            </a:endParaRPr>
          </a:p>
        </p:txBody>
      </p:sp>
    </p:spTree>
    <p:extLst>
      <p:ext uri="{BB962C8B-B14F-4D97-AF65-F5344CB8AC3E}">
        <p14:creationId xmlns:p14="http://schemas.microsoft.com/office/powerpoint/2010/main" val="2573043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15"/>
          <p:cNvSpPr/>
          <p:nvPr/>
        </p:nvSpPr>
        <p:spPr>
          <a:xfrm>
            <a:off x="5540126" y="1698129"/>
            <a:ext cx="669567" cy="360040"/>
          </a:xfrm>
          <a:prstGeom prst="round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31" name="圆角矩形 15"/>
          <p:cNvSpPr/>
          <p:nvPr/>
        </p:nvSpPr>
        <p:spPr>
          <a:xfrm>
            <a:off x="7020272" y="3876657"/>
            <a:ext cx="720080" cy="360040"/>
          </a:xfrm>
          <a:prstGeom prst="round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32" name="圆角矩形 15"/>
          <p:cNvSpPr/>
          <p:nvPr/>
        </p:nvSpPr>
        <p:spPr>
          <a:xfrm>
            <a:off x="3249698" y="4299942"/>
            <a:ext cx="674229" cy="360040"/>
          </a:xfrm>
          <a:prstGeom prst="round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29" name="圆角矩形 15"/>
          <p:cNvSpPr/>
          <p:nvPr/>
        </p:nvSpPr>
        <p:spPr>
          <a:xfrm>
            <a:off x="7020272" y="2139702"/>
            <a:ext cx="720080" cy="360040"/>
          </a:xfrm>
          <a:prstGeom prst="round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30" name="圆角矩形 15"/>
          <p:cNvSpPr/>
          <p:nvPr/>
        </p:nvSpPr>
        <p:spPr>
          <a:xfrm>
            <a:off x="1544464" y="2168020"/>
            <a:ext cx="667884" cy="360040"/>
          </a:xfrm>
          <a:prstGeom prst="round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28" name="圆角矩形 15"/>
          <p:cNvSpPr/>
          <p:nvPr/>
        </p:nvSpPr>
        <p:spPr>
          <a:xfrm>
            <a:off x="3039244" y="1666060"/>
            <a:ext cx="740668" cy="360040"/>
          </a:xfrm>
          <a:prstGeom prst="round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25" name="圆角矩形 15"/>
          <p:cNvSpPr/>
          <p:nvPr/>
        </p:nvSpPr>
        <p:spPr>
          <a:xfrm>
            <a:off x="931461" y="1666060"/>
            <a:ext cx="662295" cy="360040"/>
          </a:xfrm>
          <a:prstGeom prst="round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22" name="圆角矩形 15"/>
          <p:cNvSpPr/>
          <p:nvPr/>
        </p:nvSpPr>
        <p:spPr>
          <a:xfrm>
            <a:off x="2212348" y="2568759"/>
            <a:ext cx="216024" cy="360040"/>
          </a:xfrm>
          <a:prstGeom prst="roundRect">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23" name="圆角矩形 15"/>
          <p:cNvSpPr/>
          <p:nvPr/>
        </p:nvSpPr>
        <p:spPr>
          <a:xfrm>
            <a:off x="5220072" y="1666060"/>
            <a:ext cx="216024" cy="360040"/>
          </a:xfrm>
          <a:prstGeom prst="roundRect">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24" name="圆角矩形 15"/>
          <p:cNvSpPr/>
          <p:nvPr/>
        </p:nvSpPr>
        <p:spPr>
          <a:xfrm>
            <a:off x="3103129" y="3895707"/>
            <a:ext cx="216024" cy="360040"/>
          </a:xfrm>
          <a:prstGeom prst="roundRect">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21" name="圆角矩形 15"/>
          <p:cNvSpPr/>
          <p:nvPr/>
        </p:nvSpPr>
        <p:spPr>
          <a:xfrm>
            <a:off x="3726954" y="2129911"/>
            <a:ext cx="216024" cy="360040"/>
          </a:xfrm>
          <a:prstGeom prst="roundRect">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20" name="圆角矩形 15"/>
          <p:cNvSpPr/>
          <p:nvPr/>
        </p:nvSpPr>
        <p:spPr>
          <a:xfrm>
            <a:off x="4031914" y="1245980"/>
            <a:ext cx="216024"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19" name="圆角矩形 15"/>
          <p:cNvSpPr/>
          <p:nvPr/>
        </p:nvSpPr>
        <p:spPr>
          <a:xfrm>
            <a:off x="2965773" y="4302605"/>
            <a:ext cx="216024"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18" name="圆角矩形 15"/>
          <p:cNvSpPr/>
          <p:nvPr/>
        </p:nvSpPr>
        <p:spPr>
          <a:xfrm>
            <a:off x="6780930" y="3876657"/>
            <a:ext cx="220292"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17" name="圆角矩形 15"/>
          <p:cNvSpPr/>
          <p:nvPr/>
        </p:nvSpPr>
        <p:spPr>
          <a:xfrm>
            <a:off x="1292677" y="2144532"/>
            <a:ext cx="176293"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16" name="圆角矩形 15"/>
          <p:cNvSpPr/>
          <p:nvPr/>
        </p:nvSpPr>
        <p:spPr>
          <a:xfrm>
            <a:off x="2814562" y="1666060"/>
            <a:ext cx="167111"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sp>
        <p:nvSpPr>
          <p:cNvPr id="6" name="圆角矩形 15"/>
          <p:cNvSpPr/>
          <p:nvPr/>
        </p:nvSpPr>
        <p:spPr>
          <a:xfrm>
            <a:off x="1593756" y="1225222"/>
            <a:ext cx="241940" cy="36004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solidFill>
                <a:prstClr val="white"/>
              </a:solidFill>
            </a:endParaRPr>
          </a:p>
        </p:txBody>
      </p:sp>
      <p:pic>
        <p:nvPicPr>
          <p:cNvPr id="1028" name="Picture 4" descr="E:\本地磁盘F\全是宝贝啊\苹果、土豆等形象\书博士.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675021" y="51470"/>
            <a:ext cx="625171" cy="69057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746752" y="112601"/>
            <a:ext cx="2964273" cy="646331"/>
          </a:xfrm>
          <a:prstGeom prst="rect">
            <a:avLst/>
          </a:prstGeom>
        </p:spPr>
        <p:txBody>
          <a:bodyPr wrap="none">
            <a:spAutoFit/>
          </a:bodyPr>
          <a:lstStyle/>
          <a:p>
            <a:pPr algn="ctr"/>
            <a:r>
              <a:rPr lang="zh-CN" altLang="en-US" sz="3600" b="1" dirty="0">
                <a:solidFill>
                  <a:prstClr val="black"/>
                </a:solidFill>
                <a:latin typeface="楷体" panose="02010609060101010101" pitchFamily="49" charset="-122"/>
                <a:ea typeface="楷体" panose="02010609060101010101" pitchFamily="49" charset="-122"/>
              </a:rPr>
              <a:t>关注标点符号</a:t>
            </a:r>
          </a:p>
        </p:txBody>
      </p:sp>
      <p:sp>
        <p:nvSpPr>
          <p:cNvPr id="27" name="矩形 26"/>
          <p:cNvSpPr/>
          <p:nvPr/>
        </p:nvSpPr>
        <p:spPr>
          <a:xfrm>
            <a:off x="539552" y="722881"/>
            <a:ext cx="8280920" cy="4081117"/>
          </a:xfrm>
          <a:prstGeom prst="rect">
            <a:avLst/>
          </a:prstGeom>
        </p:spPr>
        <p:txBody>
          <a:bodyPr wrap="square">
            <a:spAutoFit/>
          </a:bodyPr>
          <a:lstStyle/>
          <a:p>
            <a:pPr>
              <a:lnSpc>
                <a:spcPct val="120000"/>
              </a:lnSpc>
            </a:pPr>
            <a:r>
              <a:rPr lang="zh-CN" altLang="en-US" sz="2400" b="1" dirty="0" smtClean="0">
                <a:latin typeface="宋体" panose="02010600030101010101" pitchFamily="2" charset="-122"/>
                <a:ea typeface="宋体" panose="02010600030101010101" pitchFamily="2" charset="-122"/>
              </a:rPr>
              <a:t>    桑娜</a:t>
            </a:r>
            <a:r>
              <a:rPr lang="zh-CN" altLang="en-US" sz="2400" b="1" dirty="0">
                <a:latin typeface="宋体" panose="02010600030101010101" pitchFamily="2" charset="-122"/>
                <a:ea typeface="宋体" panose="02010600030101010101" pitchFamily="2" charset="-122"/>
              </a:rPr>
              <a:t>脸色苍白，神情激动。她</a:t>
            </a:r>
            <a:r>
              <a:rPr lang="zh-CN" altLang="en-US" sz="2400" b="1" dirty="0" smtClean="0">
                <a:latin typeface="宋体" panose="02010600030101010101" pitchFamily="2" charset="-122"/>
                <a:ea typeface="宋体" panose="02010600030101010101" pitchFamily="2" charset="-122"/>
              </a:rPr>
              <a:t>忐忑不安</a:t>
            </a:r>
            <a:r>
              <a:rPr lang="zh-CN" altLang="en-US" sz="2400" b="1" dirty="0">
                <a:latin typeface="宋体" panose="02010600030101010101" pitchFamily="2" charset="-122"/>
                <a:ea typeface="宋体" panose="02010600030101010101" pitchFamily="2" charset="-122"/>
              </a:rPr>
              <a:t>地想：“他会说</a:t>
            </a:r>
            <a:r>
              <a:rPr lang="zh-CN" altLang="en-US" sz="2400" b="1" dirty="0" smtClean="0">
                <a:latin typeface="宋体" panose="02010600030101010101" pitchFamily="2" charset="-122"/>
                <a:ea typeface="宋体" panose="02010600030101010101" pitchFamily="2" charset="-122"/>
              </a:rPr>
              <a:t>什么呢</a:t>
            </a:r>
            <a:r>
              <a:rPr lang="zh-CN" altLang="en-US" sz="2400" b="1" dirty="0">
                <a:latin typeface="宋体" panose="02010600030101010101" pitchFamily="2" charset="-122"/>
                <a:ea typeface="宋体" panose="02010600030101010101" pitchFamily="2" charset="-122"/>
              </a:rPr>
              <a:t>？这是闹着玩的吗？自己的五个孩子已经够他受的</a:t>
            </a:r>
            <a:r>
              <a:rPr lang="zh-CN" altLang="en-US" sz="2400" b="1" dirty="0" smtClean="0">
                <a:latin typeface="宋体" panose="02010600030101010101" pitchFamily="2" charset="-122"/>
                <a:ea typeface="宋体" panose="02010600030101010101" pitchFamily="2" charset="-122"/>
              </a:rPr>
              <a:t>了</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是他来啦？</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不</a:t>
            </a:r>
            <a:r>
              <a:rPr lang="zh-CN" altLang="en-US" sz="2400" b="1" dirty="0">
                <a:latin typeface="宋体" panose="02010600030101010101" pitchFamily="2" charset="-122"/>
                <a:ea typeface="宋体" panose="02010600030101010101" pitchFamily="2" charset="-122"/>
              </a:rPr>
              <a:t>，还没来</a:t>
            </a:r>
            <a:r>
              <a:rPr lang="zh-CN" altLang="en-US" sz="2400" b="1" dirty="0" smtClean="0">
                <a:latin typeface="宋体" panose="02010600030101010101" pitchFamily="2" charset="-122"/>
                <a:ea typeface="宋体" panose="02010600030101010101" pitchFamily="2" charset="-122"/>
              </a:rPr>
              <a:t>！</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为什么</a:t>
            </a:r>
            <a:r>
              <a:rPr lang="zh-CN" altLang="en-US" sz="2400" b="1" dirty="0">
                <a:latin typeface="宋体" panose="02010600030101010101" pitchFamily="2" charset="-122"/>
                <a:ea typeface="宋体" panose="02010600030101010101" pitchFamily="2" charset="-122"/>
              </a:rPr>
              <a:t>把他们抱过来啊</a:t>
            </a:r>
            <a:r>
              <a:rPr lang="zh-CN" altLang="en-US" sz="2400" b="1" dirty="0" smtClean="0">
                <a:latin typeface="宋体" panose="02010600030101010101" pitchFamily="2" charset="-122"/>
                <a:ea typeface="宋体" panose="02010600030101010101" pitchFamily="2" charset="-122"/>
              </a:rPr>
              <a:t>？</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他</a:t>
            </a:r>
            <a:r>
              <a:rPr lang="zh-CN" altLang="en-US" sz="2400" b="1" dirty="0">
                <a:latin typeface="宋体" panose="02010600030101010101" pitchFamily="2" charset="-122"/>
                <a:ea typeface="宋体" panose="02010600030101010101" pitchFamily="2" charset="-122"/>
              </a:rPr>
              <a:t>会揍</a:t>
            </a:r>
            <a:r>
              <a:rPr lang="zh-CN" altLang="en-US" sz="2400" b="1" dirty="0" smtClean="0">
                <a:latin typeface="宋体" panose="02010600030101010101" pitchFamily="2" charset="-122"/>
                <a:ea typeface="宋体" panose="02010600030101010101" pitchFamily="2" charset="-122"/>
              </a:rPr>
              <a:t>我的</a:t>
            </a:r>
            <a:r>
              <a:rPr lang="zh-CN" altLang="en-US" sz="2400" b="1" dirty="0">
                <a:latin typeface="宋体" panose="02010600030101010101" pitchFamily="2" charset="-122"/>
                <a:ea typeface="宋体" panose="02010600030101010101" pitchFamily="2" charset="-122"/>
              </a:rPr>
              <a:t>！那也活该，我</a:t>
            </a:r>
            <a:r>
              <a:rPr lang="zh-CN" altLang="en-US" sz="2400" b="1" dirty="0" smtClean="0">
                <a:latin typeface="宋体" panose="02010600030101010101" pitchFamily="2" charset="-122"/>
                <a:ea typeface="宋体" panose="02010600030101010101" pitchFamily="2" charset="-122"/>
              </a:rPr>
              <a:t>自作自受</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嗯</a:t>
            </a:r>
            <a:r>
              <a:rPr lang="zh-CN" altLang="en-US" sz="2400" b="1" dirty="0">
                <a:latin typeface="宋体" panose="02010600030101010101" pitchFamily="2" charset="-122"/>
                <a:ea typeface="宋体" panose="02010600030101010101" pitchFamily="2" charset="-122"/>
              </a:rPr>
              <a:t>，揍我一顿也好！</a:t>
            </a:r>
            <a:r>
              <a:rPr lang="zh-CN" altLang="en-US" sz="2400" b="1" dirty="0" smtClean="0">
                <a:latin typeface="宋体" panose="02010600030101010101" pitchFamily="2" charset="-122"/>
                <a:ea typeface="宋体" panose="02010600030101010101" pitchFamily="2" charset="-122"/>
              </a:rPr>
              <a:t>”</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en-US" altLang="zh-CN" sz="2400" b="1" dirty="0">
                <a:latin typeface="宋体" panose="02010600030101010101" pitchFamily="2" charset="-122"/>
                <a:ea typeface="宋体" panose="02010600030101010101" pitchFamily="2" charset="-122"/>
              </a:rPr>
              <a:t> </a:t>
            </a:r>
            <a:r>
              <a:rPr lang="en-US" altLang="zh-CN" sz="2400" b="1" dirty="0" smtClean="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门</a:t>
            </a:r>
            <a:r>
              <a:rPr lang="zh-CN" altLang="en-US" sz="2400" b="1" dirty="0">
                <a:latin typeface="宋体" panose="02010600030101010101" pitchFamily="2" charset="-122"/>
                <a:ea typeface="宋体" panose="02010600030101010101" pitchFamily="2" charset="-122"/>
              </a:rPr>
              <a:t>吱嘎一声，仿佛有人进来了。桑娜一惊，从椅子上站起来</a:t>
            </a:r>
            <a:r>
              <a:rPr lang="zh-CN" altLang="en-US" sz="2400" b="1" dirty="0" smtClean="0">
                <a:latin typeface="宋体" panose="02010600030101010101" pitchFamily="2" charset="-122"/>
                <a:ea typeface="宋体" panose="02010600030101010101" pitchFamily="2" charset="-122"/>
              </a:rPr>
              <a:t>。</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zh-CN" altLang="en-US" sz="2400" b="1" dirty="0" smtClean="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不，没有人！天啊，我为什么要这样做</a:t>
            </a:r>
            <a:r>
              <a:rPr lang="zh-CN" altLang="en-US" sz="2400" b="1" dirty="0" smtClean="0">
                <a:latin typeface="宋体" panose="02010600030101010101" pitchFamily="2" charset="-122"/>
                <a:ea typeface="宋体" panose="02010600030101010101" pitchFamily="2" charset="-122"/>
              </a:rPr>
              <a:t>？</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如今叫</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en-US" altLang="zh-CN" sz="2400" b="1" dirty="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我</a:t>
            </a:r>
            <a:r>
              <a:rPr lang="zh-CN" altLang="en-US" sz="2400" b="1" dirty="0">
                <a:latin typeface="宋体" panose="02010600030101010101" pitchFamily="2" charset="-122"/>
                <a:ea typeface="宋体" panose="02010600030101010101" pitchFamily="2" charset="-122"/>
              </a:rPr>
              <a:t>怎么对他说呢</a:t>
            </a:r>
            <a:r>
              <a:rPr lang="zh-CN" altLang="en-US" sz="2400" b="1" dirty="0" smtClean="0">
                <a:latin typeface="宋体" panose="02010600030101010101" pitchFamily="2" charset="-122"/>
                <a:ea typeface="宋体" panose="02010600030101010101" pitchFamily="2" charset="-122"/>
              </a:rPr>
              <a:t>？</a:t>
            </a:r>
            <a:r>
              <a:rPr lang="en-US" altLang="zh-CN" sz="2400" b="1" dirty="0" smtClean="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桑娜沉思着，久久地坐在床前。</a:t>
            </a:r>
          </a:p>
        </p:txBody>
      </p:sp>
      <p:sp>
        <p:nvSpPr>
          <p:cNvPr id="33" name="文本框 34"/>
          <p:cNvSpPr txBox="1"/>
          <p:nvPr/>
        </p:nvSpPr>
        <p:spPr>
          <a:xfrm>
            <a:off x="827584" y="754819"/>
            <a:ext cx="283817" cy="400110"/>
          </a:xfrm>
          <a:prstGeom prst="rect">
            <a:avLst/>
          </a:prstGeom>
          <a:noFill/>
        </p:spPr>
        <p:txBody>
          <a:bodyPr wrap="square" rtlCol="0">
            <a:spAutoFit/>
          </a:bodyPr>
          <a:lstStyle/>
          <a:p>
            <a:r>
              <a:rPr lang="en-US" altLang="zh-CN" sz="2000" b="1" dirty="0" smtClean="0">
                <a:solidFill>
                  <a:srgbClr val="FF0000"/>
                </a:solidFill>
                <a:latin typeface="黑体" panose="02010609060101010101" pitchFamily="49" charset="-122"/>
                <a:ea typeface="黑体" panose="02010609060101010101" pitchFamily="49" charset="-122"/>
              </a:rPr>
              <a:t>9</a:t>
            </a:r>
            <a:endParaRPr lang="zh-CN" altLang="en-US" sz="2000" b="1" dirty="0">
              <a:solidFill>
                <a:srgbClr val="FF0000"/>
              </a:solidFill>
              <a:latin typeface="黑体" panose="02010609060101010101" pitchFamily="49" charset="-122"/>
              <a:ea typeface="黑体" panose="02010609060101010101" pitchFamily="49" charset="-122"/>
            </a:endParaRPr>
          </a:p>
        </p:txBody>
      </p:sp>
      <p:sp>
        <p:nvSpPr>
          <p:cNvPr id="34" name="文本框 34"/>
          <p:cNvSpPr txBox="1"/>
          <p:nvPr/>
        </p:nvSpPr>
        <p:spPr>
          <a:xfrm>
            <a:off x="730819" y="2955129"/>
            <a:ext cx="504055" cy="400110"/>
          </a:xfrm>
          <a:prstGeom prst="rect">
            <a:avLst/>
          </a:prstGeom>
          <a:noFill/>
        </p:spPr>
        <p:txBody>
          <a:bodyPr wrap="square" rtlCol="0">
            <a:spAutoFit/>
          </a:bodyPr>
          <a:lstStyle/>
          <a:p>
            <a:r>
              <a:rPr lang="en-US" altLang="zh-CN" sz="2000" b="1" dirty="0" smtClean="0">
                <a:solidFill>
                  <a:srgbClr val="FF0000"/>
                </a:solidFill>
                <a:latin typeface="黑体" panose="02010609060101010101" pitchFamily="49" charset="-122"/>
                <a:ea typeface="黑体" panose="02010609060101010101" pitchFamily="49" charset="-122"/>
              </a:rPr>
              <a:t>10</a:t>
            </a:r>
            <a:endParaRPr lang="zh-CN" altLang="en-US" sz="2000" b="1" dirty="0">
              <a:solidFill>
                <a:srgbClr val="FF0000"/>
              </a:solidFill>
              <a:latin typeface="黑体" panose="02010609060101010101" pitchFamily="49" charset="-122"/>
              <a:ea typeface="黑体" panose="02010609060101010101" pitchFamily="49" charset="-122"/>
            </a:endParaRPr>
          </a:p>
        </p:txBody>
      </p:sp>
      <p:sp>
        <p:nvSpPr>
          <p:cNvPr id="35" name="文本框 34"/>
          <p:cNvSpPr txBox="1"/>
          <p:nvPr/>
        </p:nvSpPr>
        <p:spPr>
          <a:xfrm>
            <a:off x="742204" y="3856622"/>
            <a:ext cx="454575" cy="400110"/>
          </a:xfrm>
          <a:prstGeom prst="rect">
            <a:avLst/>
          </a:prstGeom>
          <a:noFill/>
        </p:spPr>
        <p:txBody>
          <a:bodyPr wrap="square" rtlCol="0">
            <a:spAutoFit/>
          </a:bodyPr>
          <a:lstStyle/>
          <a:p>
            <a:r>
              <a:rPr lang="en-US" altLang="zh-CN" sz="2000" b="1" dirty="0" smtClean="0">
                <a:solidFill>
                  <a:srgbClr val="FF0000"/>
                </a:solidFill>
                <a:latin typeface="黑体" panose="02010609060101010101" pitchFamily="49" charset="-122"/>
                <a:ea typeface="黑体" panose="02010609060101010101" pitchFamily="49" charset="-122"/>
              </a:rPr>
              <a:t>11</a:t>
            </a:r>
            <a:endParaRPr lang="zh-CN" altLang="en-US" sz="2000" b="1" dirty="0">
              <a:solidFill>
                <a:srgbClr val="FF0000"/>
              </a:solidFill>
              <a:latin typeface="黑体" panose="02010609060101010101" pitchFamily="49" charset="-122"/>
              <a:ea typeface="黑体" panose="02010609060101010101" pitchFamily="49" charset="-122"/>
            </a:endParaRPr>
          </a:p>
        </p:txBody>
      </p:sp>
      <p:sp>
        <p:nvSpPr>
          <p:cNvPr id="5" name="矩形 4"/>
          <p:cNvSpPr/>
          <p:nvPr/>
        </p:nvSpPr>
        <p:spPr>
          <a:xfrm>
            <a:off x="539552" y="2919274"/>
            <a:ext cx="8280920" cy="954107"/>
          </a:xfrm>
          <a:prstGeom prst="rect">
            <a:avLst/>
          </a:prstGeom>
          <a:solidFill>
            <a:schemeClr val="bg1"/>
          </a:solidFill>
        </p:spPr>
        <p:txBody>
          <a:bodyPr wrap="square">
            <a:spAutoFit/>
          </a:bodyPr>
          <a:lstStyle/>
          <a:p>
            <a:r>
              <a:rPr lang="zh-CN" altLang="en-US" sz="2800" b="1" dirty="0" smtClean="0">
                <a:solidFill>
                  <a:srgbClr val="0070C0"/>
                </a:solidFill>
                <a:latin typeface="楷体" panose="02010609060101010101" pitchFamily="49" charset="-122"/>
                <a:ea typeface="楷体" panose="02010609060101010101" pitchFamily="49" charset="-122"/>
              </a:rPr>
              <a:t>    六</a:t>
            </a:r>
            <a:r>
              <a:rPr lang="zh-CN" altLang="en-US" sz="2800" b="1" dirty="0">
                <a:solidFill>
                  <a:srgbClr val="0070C0"/>
                </a:solidFill>
                <a:latin typeface="楷体" panose="02010609060101010101" pitchFamily="49" charset="-122"/>
                <a:ea typeface="楷体" panose="02010609060101010101" pitchFamily="49" charset="-122"/>
              </a:rPr>
              <a:t>个问号，四个感叹号，七个省略号，</a:t>
            </a:r>
            <a:r>
              <a:rPr lang="zh-CN" altLang="en-US" sz="2800" b="1" dirty="0" smtClean="0">
                <a:solidFill>
                  <a:srgbClr val="0070C0"/>
                </a:solidFill>
                <a:latin typeface="楷体" panose="02010609060101010101" pitchFamily="49" charset="-122"/>
                <a:ea typeface="楷体" panose="02010609060101010101" pitchFamily="49" charset="-122"/>
              </a:rPr>
              <a:t>将桑娜</a:t>
            </a:r>
            <a:r>
              <a:rPr lang="zh-CN" altLang="en-US" sz="2800" b="1" dirty="0">
                <a:solidFill>
                  <a:srgbClr val="0070C0"/>
                </a:solidFill>
                <a:latin typeface="楷体" panose="02010609060101010101" pitchFamily="49" charset="-122"/>
                <a:ea typeface="楷体" panose="02010609060101010101" pitchFamily="49" charset="-122"/>
              </a:rPr>
              <a:t>内心的自责、担忧表现得淋漓尽致。</a:t>
            </a:r>
            <a:endParaRPr lang="zh-CN" altLang="en-US" sz="2400" b="1" dirty="0">
              <a:solidFill>
                <a:srgbClr val="0070C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145860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2" grpId="0" animBg="1"/>
      <p:bldP spid="29" grpId="0" animBg="1"/>
      <p:bldP spid="30" grpId="0" animBg="1"/>
      <p:bldP spid="28" grpId="0" animBg="1"/>
      <p:bldP spid="25" grpId="0" animBg="1"/>
      <p:bldP spid="22" grpId="0" animBg="1"/>
      <p:bldP spid="23" grpId="0" animBg="1"/>
      <p:bldP spid="24" grpId="0" animBg="1"/>
      <p:bldP spid="21" grpId="0" animBg="1"/>
      <p:bldP spid="20" grpId="0" animBg="1"/>
      <p:bldP spid="19" grpId="0" animBg="1"/>
      <p:bldP spid="18" grpId="0" animBg="1"/>
      <p:bldP spid="17" grpId="0" animBg="1"/>
      <p:bldP spid="16" grpId="0" animBg="1"/>
      <p:bldP spid="6"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7584" y="1202288"/>
            <a:ext cx="7632848" cy="2377574"/>
          </a:xfrm>
          <a:prstGeom prst="rect">
            <a:avLst/>
          </a:prstGeom>
          <a:noFill/>
        </p:spPr>
        <p:txBody>
          <a:bodyPr wrap="square" rtlCol="0">
            <a:spAutoFit/>
          </a:bodyPr>
          <a:lstStyle/>
          <a:p>
            <a:pPr>
              <a:lnSpc>
                <a:spcPct val="120000"/>
              </a:lnSpc>
            </a:pPr>
            <a:r>
              <a:rPr lang="zh-CN" altLang="en-US" sz="3200" b="1" dirty="0">
                <a:latin typeface="宋体" panose="02010600030101010101" pitchFamily="2" charset="-122"/>
                <a:ea typeface="宋体" panose="02010600030101010101" pitchFamily="2" charset="-122"/>
              </a:rPr>
              <a:t>    </a:t>
            </a:r>
            <a:r>
              <a:rPr lang="zh-CN" altLang="en-US" sz="3200" b="1" dirty="0" smtClean="0">
                <a:latin typeface="宋体" panose="02010600030101010101" pitchFamily="2" charset="-122"/>
                <a:ea typeface="宋体" panose="02010600030101010101" pitchFamily="2" charset="-122"/>
              </a:rPr>
              <a:t>自由朗读课文第</a:t>
            </a:r>
            <a:r>
              <a:rPr lang="en-US" altLang="zh-CN" sz="3200" b="1" dirty="0" smtClean="0">
                <a:latin typeface="宋体" panose="02010600030101010101" pitchFamily="2" charset="-122"/>
                <a:ea typeface="宋体" panose="02010600030101010101" pitchFamily="2" charset="-122"/>
              </a:rPr>
              <a:t>12—27</a:t>
            </a:r>
            <a:r>
              <a:rPr lang="zh-CN" altLang="en-US" sz="3200" b="1" dirty="0" smtClean="0">
                <a:latin typeface="宋体" panose="02010600030101010101" pitchFamily="2" charset="-122"/>
                <a:ea typeface="宋体" panose="02010600030101010101" pitchFamily="2" charset="-122"/>
              </a:rPr>
              <a:t>自然段，通过本文对渔夫的描写，我们可以感受到他怎样的形象特点？请勾画相关内容并进行简单批注。</a:t>
            </a:r>
            <a:endParaRPr lang="zh-CN" altLang="en-US" sz="3200" b="1" dirty="0">
              <a:latin typeface="宋体" panose="02010600030101010101" pitchFamily="2" charset="-122"/>
              <a:ea typeface="宋体" panose="02010600030101010101" pitchFamily="2" charset="-122"/>
            </a:endParaRPr>
          </a:p>
        </p:txBody>
      </p:sp>
      <p:sp>
        <p:nvSpPr>
          <p:cNvPr id="4" name="文本框 15">
            <a:extLst>
              <a:ext uri="{FF2B5EF4-FFF2-40B4-BE49-F238E27FC236}">
                <a16:creationId xmlns="" xmlns:a16="http://schemas.microsoft.com/office/drawing/2014/main" id="{59E5E49B-C5CE-9047-A49B-3D00DDB31B47}"/>
              </a:ext>
            </a:extLst>
          </p:cNvPr>
          <p:cNvSpPr txBox="1"/>
          <p:nvPr/>
        </p:nvSpPr>
        <p:spPr>
          <a:xfrm>
            <a:off x="1376978" y="304562"/>
            <a:ext cx="2258918" cy="683264"/>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1" lang="zh-CN" altLang="en-US" sz="3200" b="1" i="0" u="none" strike="noStrike" kern="1200" cap="none" spc="0" normalizeH="0" baseline="0" noProof="0" dirty="0" smtClean="0">
                <a:ln>
                  <a:noFill/>
                </a:ln>
                <a:solidFill>
                  <a:prstClr val="black"/>
                </a:solidFill>
                <a:effectLst/>
                <a:uLnTx/>
                <a:uFillTx/>
                <a:latin typeface="黑体" panose="02010609060101010101" pitchFamily="49" charset="-122"/>
                <a:ea typeface="黑体" panose="02010609060101010101" pitchFamily="49" charset="-122"/>
              </a:rPr>
              <a:t>渔夫的做法</a:t>
            </a:r>
            <a:endParaRPr kumimoji="1" lang="en-US" altLang="zh-CN" sz="3200" b="1" i="0" u="none" strike="noStrike" kern="1200" cap="none" spc="0" normalizeH="0" baseline="0" noProof="0" dirty="0" smtClean="0">
              <a:ln>
                <a:noFill/>
              </a:ln>
              <a:solidFill>
                <a:prstClr val="black"/>
              </a:solidFill>
              <a:effectLst/>
              <a:uLnTx/>
              <a:uFillTx/>
              <a:latin typeface="黑体" panose="02010609060101010101" pitchFamily="49" charset="-122"/>
              <a:ea typeface="黑体" panose="02010609060101010101" pitchFamily="49" charset="-122"/>
            </a:endParaRPr>
          </a:p>
        </p:txBody>
      </p:sp>
      <p:pic>
        <p:nvPicPr>
          <p:cNvPr id="5" name="Picture 2"/>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bwMode="auto">
          <a:xfrm>
            <a:off x="649702" y="320903"/>
            <a:ext cx="763771" cy="61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511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6238"/>
          <a:stretch/>
        </p:blipFill>
        <p:spPr bwMode="auto">
          <a:xfrm>
            <a:off x="4721772" y="2522527"/>
            <a:ext cx="4136478" cy="107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148"/>
          <a:stretch/>
        </p:blipFill>
        <p:spPr bwMode="auto">
          <a:xfrm>
            <a:off x="4595401" y="647653"/>
            <a:ext cx="4262849" cy="211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51" y="654054"/>
            <a:ext cx="4278446" cy="373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34"/>
          <p:cNvSpPr txBox="1"/>
          <p:nvPr/>
        </p:nvSpPr>
        <p:spPr>
          <a:xfrm>
            <a:off x="558602" y="596062"/>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12</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6" name="文本框 34"/>
          <p:cNvSpPr txBox="1"/>
          <p:nvPr/>
        </p:nvSpPr>
        <p:spPr>
          <a:xfrm>
            <a:off x="558602" y="1331953"/>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13</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7" name="文本框 34"/>
          <p:cNvSpPr txBox="1"/>
          <p:nvPr/>
        </p:nvSpPr>
        <p:spPr>
          <a:xfrm>
            <a:off x="558601" y="1549025"/>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14</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8" name="文本框 34"/>
          <p:cNvSpPr txBox="1"/>
          <p:nvPr/>
        </p:nvSpPr>
        <p:spPr>
          <a:xfrm>
            <a:off x="558602" y="1741501"/>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15</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9" name="文本框 34"/>
          <p:cNvSpPr txBox="1"/>
          <p:nvPr/>
        </p:nvSpPr>
        <p:spPr>
          <a:xfrm>
            <a:off x="558602" y="2041579"/>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16</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0" name="文本框 34"/>
          <p:cNvSpPr txBox="1"/>
          <p:nvPr/>
        </p:nvSpPr>
        <p:spPr>
          <a:xfrm>
            <a:off x="558602" y="3313316"/>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18</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1" name="文本框 34"/>
          <p:cNvSpPr txBox="1"/>
          <p:nvPr/>
        </p:nvSpPr>
        <p:spPr>
          <a:xfrm>
            <a:off x="558602" y="3764414"/>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19</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2" name="文本框 34"/>
          <p:cNvSpPr txBox="1"/>
          <p:nvPr/>
        </p:nvSpPr>
        <p:spPr>
          <a:xfrm>
            <a:off x="4807074" y="597520"/>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20</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3" name="文本框 34"/>
          <p:cNvSpPr txBox="1"/>
          <p:nvPr/>
        </p:nvSpPr>
        <p:spPr>
          <a:xfrm>
            <a:off x="558602" y="3022848"/>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17</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4" name="文本框 34"/>
          <p:cNvSpPr txBox="1"/>
          <p:nvPr/>
        </p:nvSpPr>
        <p:spPr>
          <a:xfrm>
            <a:off x="4807074" y="2684294"/>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25</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5" name="文本框 34"/>
          <p:cNvSpPr txBox="1"/>
          <p:nvPr/>
        </p:nvSpPr>
        <p:spPr>
          <a:xfrm>
            <a:off x="4807074" y="2892481"/>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26</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6" name="文本框 34"/>
          <p:cNvSpPr txBox="1"/>
          <p:nvPr/>
        </p:nvSpPr>
        <p:spPr>
          <a:xfrm>
            <a:off x="4807074" y="3140725"/>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27</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7" name="文本框 34"/>
          <p:cNvSpPr txBox="1"/>
          <p:nvPr/>
        </p:nvSpPr>
        <p:spPr>
          <a:xfrm>
            <a:off x="4807074" y="812086"/>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21</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8" name="文本框 34"/>
          <p:cNvSpPr txBox="1"/>
          <p:nvPr/>
        </p:nvSpPr>
        <p:spPr>
          <a:xfrm>
            <a:off x="4807074" y="1028110"/>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22</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9" name="文本框 34"/>
          <p:cNvSpPr txBox="1"/>
          <p:nvPr/>
        </p:nvSpPr>
        <p:spPr>
          <a:xfrm>
            <a:off x="4807074" y="1244134"/>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23</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20" name="文本框 34"/>
          <p:cNvSpPr txBox="1"/>
          <p:nvPr/>
        </p:nvSpPr>
        <p:spPr>
          <a:xfrm>
            <a:off x="4807074" y="1964214"/>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24</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21" name="圆角矩形 15">
            <a:extLst>
              <a:ext uri="{FF2B5EF4-FFF2-40B4-BE49-F238E27FC236}">
                <a16:creationId xmlns:a16="http://schemas.microsoft.com/office/drawing/2014/main" xmlns="" id="{98E3B168-BCD9-45A1-8D5A-90D9AE307D79}"/>
              </a:ext>
            </a:extLst>
          </p:cNvPr>
          <p:cNvSpPr/>
          <p:nvPr/>
        </p:nvSpPr>
        <p:spPr>
          <a:xfrm>
            <a:off x="964762" y="2158752"/>
            <a:ext cx="344159" cy="21002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p>
        </p:txBody>
      </p:sp>
      <p:sp>
        <p:nvSpPr>
          <p:cNvPr id="22" name="圆角矩形 15">
            <a:extLst>
              <a:ext uri="{FF2B5EF4-FFF2-40B4-BE49-F238E27FC236}">
                <a16:creationId xmlns:a16="http://schemas.microsoft.com/office/drawing/2014/main" xmlns="" id="{98E3B168-BCD9-45A1-8D5A-90D9AE307D79}"/>
              </a:ext>
            </a:extLst>
          </p:cNvPr>
          <p:cNvSpPr/>
          <p:nvPr/>
        </p:nvSpPr>
        <p:spPr>
          <a:xfrm>
            <a:off x="4295340" y="2158752"/>
            <a:ext cx="318271" cy="20333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p>
        </p:txBody>
      </p:sp>
      <p:sp>
        <p:nvSpPr>
          <p:cNvPr id="23" name="圆角矩形 15">
            <a:extLst>
              <a:ext uri="{FF2B5EF4-FFF2-40B4-BE49-F238E27FC236}">
                <a16:creationId xmlns:a16="http://schemas.microsoft.com/office/drawing/2014/main" xmlns="" id="{98E3B168-BCD9-45A1-8D5A-90D9AE307D79}"/>
              </a:ext>
            </a:extLst>
          </p:cNvPr>
          <p:cNvSpPr/>
          <p:nvPr/>
        </p:nvSpPr>
        <p:spPr>
          <a:xfrm>
            <a:off x="960411" y="3835204"/>
            <a:ext cx="318271" cy="2160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p>
        </p:txBody>
      </p:sp>
      <p:sp>
        <p:nvSpPr>
          <p:cNvPr id="24" name="圆角矩形 15">
            <a:extLst>
              <a:ext uri="{FF2B5EF4-FFF2-40B4-BE49-F238E27FC236}">
                <a16:creationId xmlns:a16="http://schemas.microsoft.com/office/drawing/2014/main" xmlns="" id="{98E3B168-BCD9-45A1-8D5A-90D9AE307D79}"/>
              </a:ext>
            </a:extLst>
          </p:cNvPr>
          <p:cNvSpPr/>
          <p:nvPr/>
        </p:nvSpPr>
        <p:spPr>
          <a:xfrm>
            <a:off x="5352899" y="2966577"/>
            <a:ext cx="390279" cy="2217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p>
        </p:txBody>
      </p:sp>
      <p:sp>
        <p:nvSpPr>
          <p:cNvPr id="29" name="圆角矩形 15">
            <a:extLst>
              <a:ext uri="{FF2B5EF4-FFF2-40B4-BE49-F238E27FC236}">
                <a16:creationId xmlns:a16="http://schemas.microsoft.com/office/drawing/2014/main" xmlns="" id="{98E3B168-BCD9-45A1-8D5A-90D9AE307D79}"/>
              </a:ext>
            </a:extLst>
          </p:cNvPr>
          <p:cNvSpPr/>
          <p:nvPr/>
        </p:nvSpPr>
        <p:spPr>
          <a:xfrm>
            <a:off x="5383138" y="2047865"/>
            <a:ext cx="432048" cy="221774"/>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p>
        </p:txBody>
      </p:sp>
      <p:sp>
        <p:nvSpPr>
          <p:cNvPr id="30" name="圆角矩形 15">
            <a:extLst>
              <a:ext uri="{FF2B5EF4-FFF2-40B4-BE49-F238E27FC236}">
                <a16:creationId xmlns:a16="http://schemas.microsoft.com/office/drawing/2014/main" xmlns="" id="{98E3B168-BCD9-45A1-8D5A-90D9AE307D79}"/>
              </a:ext>
            </a:extLst>
          </p:cNvPr>
          <p:cNvSpPr/>
          <p:nvPr/>
        </p:nvSpPr>
        <p:spPr>
          <a:xfrm>
            <a:off x="6151265" y="2041579"/>
            <a:ext cx="1089824" cy="221774"/>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p>
        </p:txBody>
      </p:sp>
      <p:sp>
        <p:nvSpPr>
          <p:cNvPr id="41" name="圆角矩形 15">
            <a:extLst>
              <a:ext uri="{FF2B5EF4-FFF2-40B4-BE49-F238E27FC236}">
                <a16:creationId xmlns:a16="http://schemas.microsoft.com/office/drawing/2014/main" xmlns="" id="{98E3B168-BCD9-45A1-8D5A-90D9AE307D79}"/>
              </a:ext>
            </a:extLst>
          </p:cNvPr>
          <p:cNvSpPr/>
          <p:nvPr/>
        </p:nvSpPr>
        <p:spPr>
          <a:xfrm>
            <a:off x="8479482" y="2048406"/>
            <a:ext cx="216024" cy="221774"/>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p>
        </p:txBody>
      </p:sp>
      <p:sp>
        <p:nvSpPr>
          <p:cNvPr id="42" name="圆角矩形 15">
            <a:extLst>
              <a:ext uri="{FF2B5EF4-FFF2-40B4-BE49-F238E27FC236}">
                <a16:creationId xmlns:a16="http://schemas.microsoft.com/office/drawing/2014/main" xmlns="" id="{98E3B168-BCD9-45A1-8D5A-90D9AE307D79}"/>
              </a:ext>
            </a:extLst>
          </p:cNvPr>
          <p:cNvSpPr/>
          <p:nvPr/>
        </p:nvSpPr>
        <p:spPr>
          <a:xfrm>
            <a:off x="4879082" y="2297018"/>
            <a:ext cx="576064" cy="221774"/>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p>
        </p:txBody>
      </p:sp>
      <p:sp>
        <p:nvSpPr>
          <p:cNvPr id="2" name="矩形 1"/>
          <p:cNvSpPr/>
          <p:nvPr/>
        </p:nvSpPr>
        <p:spPr>
          <a:xfrm>
            <a:off x="1452618" y="4237111"/>
            <a:ext cx="3430747" cy="523220"/>
          </a:xfrm>
          <a:prstGeom prst="rect">
            <a:avLst/>
          </a:prstGeom>
        </p:spPr>
        <p:txBody>
          <a:bodyPr wrap="none">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心直口快、性格爽朗</a:t>
            </a:r>
          </a:p>
        </p:txBody>
      </p:sp>
      <p:sp>
        <p:nvSpPr>
          <p:cNvPr id="3" name="矩形 2"/>
          <p:cNvSpPr/>
          <p:nvPr/>
        </p:nvSpPr>
        <p:spPr>
          <a:xfrm>
            <a:off x="5455146" y="3564649"/>
            <a:ext cx="3070071" cy="954107"/>
          </a:xfrm>
          <a:prstGeom prst="rect">
            <a:avLst/>
          </a:prstGeom>
        </p:spPr>
        <p:txBody>
          <a:bodyPr wrap="none">
            <a:spAutoFit/>
          </a:bodyPr>
          <a:lstStyle/>
          <a:p>
            <a:r>
              <a:rPr lang="zh-CN" altLang="en-US" sz="2800" b="1" dirty="0">
                <a:solidFill>
                  <a:srgbClr val="0070C0"/>
                </a:solidFill>
                <a:latin typeface="楷体" panose="02010609060101010101" pitchFamily="49" charset="-122"/>
                <a:ea typeface="楷体" panose="02010609060101010101" pitchFamily="49" charset="-122"/>
              </a:rPr>
              <a:t>感到问题很难办</a:t>
            </a:r>
            <a:r>
              <a:rPr lang="zh-CN" altLang="en-US" sz="2800" b="1" dirty="0" smtClean="0">
                <a:solidFill>
                  <a:srgbClr val="0070C0"/>
                </a:solidFill>
                <a:latin typeface="楷体" panose="02010609060101010101" pitchFamily="49" charset="-122"/>
                <a:ea typeface="楷体" panose="02010609060101010101" pitchFamily="49" charset="-122"/>
              </a:rPr>
              <a:t>，</a:t>
            </a:r>
            <a:endParaRPr lang="en-US" altLang="zh-CN" sz="2800" b="1" dirty="0" smtClean="0">
              <a:solidFill>
                <a:srgbClr val="0070C0"/>
              </a:solidFill>
              <a:latin typeface="楷体" panose="02010609060101010101" pitchFamily="49" charset="-122"/>
              <a:ea typeface="楷体" panose="02010609060101010101" pitchFamily="49" charset="-122"/>
            </a:endParaRPr>
          </a:p>
          <a:p>
            <a:r>
              <a:rPr lang="zh-CN" altLang="en-US" sz="2800" b="1" dirty="0" smtClean="0">
                <a:solidFill>
                  <a:srgbClr val="0070C0"/>
                </a:solidFill>
                <a:latin typeface="楷体" panose="02010609060101010101" pitchFamily="49" charset="-122"/>
                <a:ea typeface="楷体" panose="02010609060101010101" pitchFamily="49" charset="-122"/>
              </a:rPr>
              <a:t>认真</a:t>
            </a:r>
            <a:r>
              <a:rPr lang="zh-CN" altLang="en-US" sz="2800" b="1" dirty="0">
                <a:solidFill>
                  <a:srgbClr val="0070C0"/>
                </a:solidFill>
                <a:latin typeface="楷体" panose="02010609060101010101" pitchFamily="49" charset="-122"/>
                <a:ea typeface="楷体" panose="02010609060101010101" pitchFamily="49" charset="-122"/>
              </a:rPr>
              <a:t>思考</a:t>
            </a:r>
          </a:p>
        </p:txBody>
      </p:sp>
    </p:spTree>
    <p:extLst>
      <p:ext uri="{BB962C8B-B14F-4D97-AF65-F5344CB8AC3E}">
        <p14:creationId xmlns:p14="http://schemas.microsoft.com/office/powerpoint/2010/main" val="1889123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9" grpId="0" animBg="1"/>
      <p:bldP spid="30" grpId="0" animBg="1"/>
      <p:bldP spid="41" grpId="0" animBg="1"/>
      <p:bldP spid="42" grpId="0" animBg="1"/>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6238"/>
          <a:stretch/>
        </p:blipFill>
        <p:spPr bwMode="auto">
          <a:xfrm>
            <a:off x="4721772" y="2522527"/>
            <a:ext cx="4136478" cy="107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148"/>
          <a:stretch/>
        </p:blipFill>
        <p:spPr bwMode="auto">
          <a:xfrm>
            <a:off x="4595401" y="647653"/>
            <a:ext cx="4262849" cy="211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51" y="654054"/>
            <a:ext cx="4278446" cy="373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34"/>
          <p:cNvSpPr txBox="1"/>
          <p:nvPr/>
        </p:nvSpPr>
        <p:spPr>
          <a:xfrm>
            <a:off x="558602" y="596062"/>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12</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6" name="文本框 34"/>
          <p:cNvSpPr txBox="1"/>
          <p:nvPr/>
        </p:nvSpPr>
        <p:spPr>
          <a:xfrm>
            <a:off x="558602" y="1331953"/>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13</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7" name="文本框 34"/>
          <p:cNvSpPr txBox="1"/>
          <p:nvPr/>
        </p:nvSpPr>
        <p:spPr>
          <a:xfrm>
            <a:off x="558601" y="1549025"/>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14</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8" name="文本框 34"/>
          <p:cNvSpPr txBox="1"/>
          <p:nvPr/>
        </p:nvSpPr>
        <p:spPr>
          <a:xfrm>
            <a:off x="558602" y="1741501"/>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15</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9" name="文本框 34"/>
          <p:cNvSpPr txBox="1"/>
          <p:nvPr/>
        </p:nvSpPr>
        <p:spPr>
          <a:xfrm>
            <a:off x="558602" y="2041579"/>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16</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0" name="文本框 34"/>
          <p:cNvSpPr txBox="1"/>
          <p:nvPr/>
        </p:nvSpPr>
        <p:spPr>
          <a:xfrm>
            <a:off x="543793" y="3313316"/>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18</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1" name="文本框 34"/>
          <p:cNvSpPr txBox="1"/>
          <p:nvPr/>
        </p:nvSpPr>
        <p:spPr>
          <a:xfrm>
            <a:off x="558602" y="3764414"/>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19</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2" name="文本框 34"/>
          <p:cNvSpPr txBox="1"/>
          <p:nvPr/>
        </p:nvSpPr>
        <p:spPr>
          <a:xfrm>
            <a:off x="4807074" y="597520"/>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20</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3" name="文本框 34"/>
          <p:cNvSpPr txBox="1"/>
          <p:nvPr/>
        </p:nvSpPr>
        <p:spPr>
          <a:xfrm>
            <a:off x="558602" y="3022848"/>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17</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4" name="文本框 34"/>
          <p:cNvSpPr txBox="1"/>
          <p:nvPr/>
        </p:nvSpPr>
        <p:spPr>
          <a:xfrm>
            <a:off x="4807074" y="2684294"/>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25</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5" name="文本框 34"/>
          <p:cNvSpPr txBox="1"/>
          <p:nvPr/>
        </p:nvSpPr>
        <p:spPr>
          <a:xfrm>
            <a:off x="4807074" y="2892481"/>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26</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6" name="文本框 34"/>
          <p:cNvSpPr txBox="1"/>
          <p:nvPr/>
        </p:nvSpPr>
        <p:spPr>
          <a:xfrm>
            <a:off x="4807074" y="3150250"/>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27</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7" name="文本框 34"/>
          <p:cNvSpPr txBox="1"/>
          <p:nvPr/>
        </p:nvSpPr>
        <p:spPr>
          <a:xfrm>
            <a:off x="4807074" y="812086"/>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21</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8" name="文本框 34"/>
          <p:cNvSpPr txBox="1"/>
          <p:nvPr/>
        </p:nvSpPr>
        <p:spPr>
          <a:xfrm>
            <a:off x="4807074" y="1028110"/>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22</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19" name="文本框 34"/>
          <p:cNvSpPr txBox="1"/>
          <p:nvPr/>
        </p:nvSpPr>
        <p:spPr>
          <a:xfrm>
            <a:off x="4807074" y="1244134"/>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23</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20" name="文本框 34"/>
          <p:cNvSpPr txBox="1"/>
          <p:nvPr/>
        </p:nvSpPr>
        <p:spPr>
          <a:xfrm>
            <a:off x="4807074" y="1964214"/>
            <a:ext cx="454575" cy="338554"/>
          </a:xfrm>
          <a:prstGeom prst="rect">
            <a:avLst/>
          </a:prstGeom>
          <a:noFill/>
        </p:spPr>
        <p:txBody>
          <a:bodyPr wrap="square" rtlCol="0">
            <a:spAutoFit/>
          </a:bodyPr>
          <a:lstStyle/>
          <a:p>
            <a:r>
              <a:rPr lang="en-US" altLang="zh-CN" sz="1600" b="1" dirty="0" smtClean="0">
                <a:solidFill>
                  <a:srgbClr val="FF0000"/>
                </a:solidFill>
                <a:latin typeface="黑体" panose="02010609060101010101" pitchFamily="49" charset="-122"/>
                <a:ea typeface="黑体" panose="02010609060101010101" pitchFamily="49" charset="-122"/>
              </a:rPr>
              <a:t>24</a:t>
            </a:r>
            <a:endParaRPr lang="zh-CN" altLang="en-US" sz="1600" b="1" dirty="0">
              <a:solidFill>
                <a:srgbClr val="FF0000"/>
              </a:solidFill>
              <a:latin typeface="黑体" panose="02010609060101010101" pitchFamily="49" charset="-122"/>
              <a:ea typeface="黑体" panose="02010609060101010101" pitchFamily="49" charset="-122"/>
            </a:endParaRPr>
          </a:p>
        </p:txBody>
      </p:sp>
      <p:cxnSp>
        <p:nvCxnSpPr>
          <p:cNvPr id="31" name="直接连接符 30"/>
          <p:cNvCxnSpPr/>
          <p:nvPr/>
        </p:nvCxnSpPr>
        <p:spPr>
          <a:xfrm>
            <a:off x="5652120" y="2501721"/>
            <a:ext cx="30243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860032" y="2722467"/>
            <a:ext cx="37444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4658586" y="3054149"/>
            <a:ext cx="4136478" cy="1573197"/>
          </a:xfrm>
          <a:prstGeom prst="roundRect">
            <a:avLst/>
          </a:prstGeom>
          <a:solidFill>
            <a:schemeClr val="accent2">
              <a:lumMod val="20000"/>
              <a:lumOff val="80000"/>
            </a:schemeClr>
          </a:solidFill>
        </p:spPr>
        <p:txBody>
          <a:bodyPr wrap="square">
            <a:spAutoFit/>
          </a:bodyPr>
          <a:lstStyle/>
          <a:p>
            <a:pPr>
              <a:lnSpc>
                <a:spcPct val="120000"/>
              </a:lnSpc>
            </a:pPr>
            <a:r>
              <a:rPr lang="zh-CN" altLang="en-US" sz="2400" b="1" dirty="0" smtClean="0">
                <a:latin typeface="楷体" panose="02010609060101010101" pitchFamily="49" charset="-122"/>
                <a:ea typeface="楷体" panose="02010609060101010101" pitchFamily="49" charset="-122"/>
              </a:rPr>
              <a:t>    既是征求妻子的意见，又表明自己的观点，更体现了渔夫的粗中有细和善良。</a:t>
            </a:r>
            <a:endParaRPr lang="zh-CN" altLang="en-US" sz="2400" b="1" dirty="0">
              <a:latin typeface="楷体" panose="02010609060101010101" pitchFamily="49" charset="-122"/>
              <a:ea typeface="楷体" panose="02010609060101010101" pitchFamily="49" charset="-122"/>
            </a:endParaRPr>
          </a:p>
        </p:txBody>
      </p:sp>
      <p:sp>
        <p:nvSpPr>
          <p:cNvPr id="36" name="圆角矩形 35"/>
          <p:cNvSpPr/>
          <p:nvPr/>
        </p:nvSpPr>
        <p:spPr>
          <a:xfrm>
            <a:off x="4587857" y="195486"/>
            <a:ext cx="4304623" cy="2063544"/>
          </a:xfrm>
          <a:prstGeom prst="roundRect">
            <a:avLst/>
          </a:prstGeom>
          <a:solidFill>
            <a:schemeClr val="accent5">
              <a:lumMod val="20000"/>
              <a:lumOff val="80000"/>
            </a:schemeClr>
          </a:solidFill>
        </p:spPr>
        <p:txBody>
          <a:bodyPr wrap="square">
            <a:spAutoFit/>
          </a:bodyPr>
          <a:lstStyle/>
          <a:p>
            <a:pPr>
              <a:lnSpc>
                <a:spcPct val="120000"/>
              </a:lnSpc>
            </a:pPr>
            <a:r>
              <a:rPr lang="zh-CN" altLang="en-US" sz="2400" b="1" dirty="0" smtClean="0">
                <a:latin typeface="楷体" panose="02010609060101010101" pitchFamily="49" charset="-122"/>
                <a:ea typeface="楷体" panose="02010609060101010101" pitchFamily="49" charset="-122"/>
              </a:rPr>
              <a:t>    渔夫为了抚养孩子，准备过更苦的日子，准备付出更多的辛苦。甘愿自己受苦也要帮助别人。</a:t>
            </a:r>
            <a:endParaRPr lang="zh-CN" altLang="en-US" sz="2400" b="1" dirty="0">
              <a:latin typeface="楷体" panose="02010609060101010101" pitchFamily="49" charset="-122"/>
              <a:ea typeface="楷体" panose="02010609060101010101" pitchFamily="49" charset="-122"/>
            </a:endParaRPr>
          </a:p>
        </p:txBody>
      </p:sp>
      <p:sp>
        <p:nvSpPr>
          <p:cNvPr id="37" name="圆角矩形 15">
            <a:extLst>
              <a:ext uri="{FF2B5EF4-FFF2-40B4-BE49-F238E27FC236}">
                <a16:creationId xmlns:a16="http://schemas.microsoft.com/office/drawing/2014/main" xmlns="" id="{98E3B168-BCD9-45A1-8D5A-90D9AE307D79}"/>
              </a:ext>
            </a:extLst>
          </p:cNvPr>
          <p:cNvSpPr/>
          <p:nvPr/>
        </p:nvSpPr>
        <p:spPr>
          <a:xfrm>
            <a:off x="6516215" y="2522527"/>
            <a:ext cx="210609" cy="19994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dirty="0"/>
          </a:p>
        </p:txBody>
      </p:sp>
    </p:spTree>
    <p:extLst>
      <p:ext uri="{BB962C8B-B14F-4D97-AF65-F5344CB8AC3E}">
        <p14:creationId xmlns:p14="http://schemas.microsoft.com/office/powerpoint/2010/main" val="2213387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左大括号 1"/>
          <p:cNvSpPr/>
          <p:nvPr/>
        </p:nvSpPr>
        <p:spPr>
          <a:xfrm flipH="1">
            <a:off x="4215480" y="1676436"/>
            <a:ext cx="214314" cy="2623506"/>
          </a:xfrm>
          <a:prstGeom prst="leftBrace">
            <a:avLst>
              <a:gd name="adj1" fmla="val 65222"/>
              <a:gd name="adj2" fmla="val 50000"/>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矩形 2"/>
          <p:cNvSpPr/>
          <p:nvPr/>
        </p:nvSpPr>
        <p:spPr>
          <a:xfrm>
            <a:off x="2771800" y="1577849"/>
            <a:ext cx="1133546" cy="523220"/>
          </a:xfrm>
          <a:prstGeom prst="rect">
            <a:avLst/>
          </a:prstGeom>
        </p:spPr>
        <p:txBody>
          <a:bodyPr wrap="square">
            <a:spAutoFit/>
          </a:bodyPr>
          <a:lstStyle/>
          <a:p>
            <a:r>
              <a:rPr lang="zh-CN" altLang="en-US" sz="2800" b="1" dirty="0" smtClean="0">
                <a:solidFill>
                  <a:srgbClr val="0070C0"/>
                </a:solidFill>
                <a:latin typeface="楷体" panose="02010609060101010101" pitchFamily="49" charset="-122"/>
                <a:ea typeface="楷体" panose="02010609060101010101" pitchFamily="49" charset="-122"/>
              </a:rPr>
              <a:t>勤劳</a:t>
            </a: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4" name="矩形 3"/>
          <p:cNvSpPr/>
          <p:nvPr/>
        </p:nvSpPr>
        <p:spPr>
          <a:xfrm>
            <a:off x="2771801" y="2174178"/>
            <a:ext cx="1133546" cy="523220"/>
          </a:xfrm>
          <a:prstGeom prst="rect">
            <a:avLst/>
          </a:prstGeom>
        </p:spPr>
        <p:txBody>
          <a:bodyPr wrap="square">
            <a:spAutoFit/>
          </a:bodyPr>
          <a:lstStyle/>
          <a:p>
            <a:r>
              <a:rPr lang="zh-CN" altLang="en-US" sz="2800" b="1" dirty="0" smtClean="0">
                <a:solidFill>
                  <a:srgbClr val="0070C0"/>
                </a:solidFill>
                <a:latin typeface="楷体" panose="02010609060101010101" pitchFamily="49" charset="-122"/>
                <a:ea typeface="楷体" panose="02010609060101010101" pitchFamily="49" charset="-122"/>
              </a:rPr>
              <a:t>善良</a:t>
            </a: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5" name="矩形 4"/>
          <p:cNvSpPr/>
          <p:nvPr/>
        </p:nvSpPr>
        <p:spPr>
          <a:xfrm>
            <a:off x="2771800" y="2770507"/>
            <a:ext cx="1133546" cy="523220"/>
          </a:xfrm>
          <a:prstGeom prst="rect">
            <a:avLst/>
          </a:prstGeom>
        </p:spPr>
        <p:txBody>
          <a:bodyPr wrap="square">
            <a:spAutoFit/>
          </a:bodyPr>
          <a:lstStyle/>
          <a:p>
            <a:r>
              <a:rPr lang="zh-CN" altLang="en-US" sz="2800" b="1" dirty="0">
                <a:solidFill>
                  <a:srgbClr val="0070C0"/>
                </a:solidFill>
                <a:latin typeface="楷体" panose="02010609060101010101" pitchFamily="49" charset="-122"/>
                <a:ea typeface="楷体" panose="02010609060101010101" pitchFamily="49" charset="-122"/>
              </a:rPr>
              <a:t>爱心</a:t>
            </a:r>
          </a:p>
        </p:txBody>
      </p:sp>
      <p:sp>
        <p:nvSpPr>
          <p:cNvPr id="6" name="矩形 5"/>
          <p:cNvSpPr/>
          <p:nvPr/>
        </p:nvSpPr>
        <p:spPr>
          <a:xfrm>
            <a:off x="2771800" y="3366836"/>
            <a:ext cx="1262705" cy="523220"/>
          </a:xfrm>
          <a:prstGeom prst="rect">
            <a:avLst/>
          </a:prstGeom>
        </p:spPr>
        <p:txBody>
          <a:bodyPr wrap="square">
            <a:spAutoFit/>
          </a:bodyPr>
          <a:lstStyle/>
          <a:p>
            <a:r>
              <a:rPr lang="zh-CN" altLang="en-US" sz="2800" b="1" dirty="0">
                <a:solidFill>
                  <a:srgbClr val="0070C0"/>
                </a:solidFill>
                <a:latin typeface="楷体" pitchFamily="49" charset="-122"/>
                <a:ea typeface="楷体" pitchFamily="49" charset="-122"/>
              </a:rPr>
              <a:t>同情心</a:t>
            </a:r>
            <a:endParaRPr lang="zh-CN" altLang="en-US" sz="2800" dirty="0">
              <a:solidFill>
                <a:srgbClr val="0070C0"/>
              </a:solidFill>
            </a:endParaRPr>
          </a:p>
        </p:txBody>
      </p:sp>
      <p:sp>
        <p:nvSpPr>
          <p:cNvPr id="7" name="圆角矩形 6"/>
          <p:cNvSpPr/>
          <p:nvPr/>
        </p:nvSpPr>
        <p:spPr>
          <a:xfrm>
            <a:off x="4610172" y="2571750"/>
            <a:ext cx="2756595" cy="641207"/>
          </a:xfrm>
          <a:prstGeom prst="round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latin typeface="宋体" panose="02010600030101010101" pitchFamily="2" charset="-122"/>
                <a:ea typeface="宋体" panose="02010600030101010101" pitchFamily="2" charset="-122"/>
              </a:rPr>
              <a:t>穷人，不穷！</a:t>
            </a:r>
            <a:endParaRPr lang="zh-CN" altLang="en-US" sz="3200" b="1" dirty="0">
              <a:solidFill>
                <a:schemeClr val="tx1"/>
              </a:solidFill>
              <a:latin typeface="宋体" panose="02010600030101010101" pitchFamily="2" charset="-122"/>
              <a:ea typeface="宋体" panose="02010600030101010101" pitchFamily="2" charset="-122"/>
            </a:endParaRPr>
          </a:p>
        </p:txBody>
      </p:sp>
      <p:sp>
        <p:nvSpPr>
          <p:cNvPr id="8" name="矩形 7"/>
          <p:cNvSpPr/>
          <p:nvPr/>
        </p:nvSpPr>
        <p:spPr>
          <a:xfrm>
            <a:off x="1711972" y="627534"/>
            <a:ext cx="6048672" cy="584775"/>
          </a:xfrm>
          <a:prstGeom prst="rect">
            <a:avLst/>
          </a:prstGeom>
        </p:spPr>
        <p:txBody>
          <a:bodyPr wrap="square">
            <a:spAutoFit/>
          </a:bodyPr>
          <a:lstStyle/>
          <a:p>
            <a:r>
              <a:rPr lang="zh-CN" altLang="en-US" sz="3200" b="1" dirty="0">
                <a:solidFill>
                  <a:prstClr val="black"/>
                </a:solidFill>
                <a:latin typeface="宋体" panose="02010600030101010101" pitchFamily="2" charset="-122"/>
                <a:ea typeface="宋体" panose="02010600030101010101" pitchFamily="2" charset="-122"/>
                <a:cs typeface="黑体" panose="02010609060101010101" pitchFamily="49" charset="-122"/>
              </a:rPr>
              <a:t>你认为桑娜和渔夫是穷人吗？</a:t>
            </a:r>
            <a:endParaRPr lang="zh-CN" altLang="en-US" sz="3200" dirty="0"/>
          </a:p>
        </p:txBody>
      </p:sp>
      <p:sp>
        <p:nvSpPr>
          <p:cNvPr id="9" name="矩形 8"/>
          <p:cNvSpPr/>
          <p:nvPr/>
        </p:nvSpPr>
        <p:spPr>
          <a:xfrm>
            <a:off x="2862185" y="3893912"/>
            <a:ext cx="1262705" cy="523220"/>
          </a:xfrm>
          <a:prstGeom prst="rect">
            <a:avLst/>
          </a:prstGeom>
        </p:spPr>
        <p:txBody>
          <a:bodyPr wrap="square">
            <a:spAutoFit/>
          </a:bodyPr>
          <a:lstStyle/>
          <a:p>
            <a:r>
              <a:rPr lang="en-US" altLang="zh-CN" sz="2800" dirty="0" smtClean="0">
                <a:solidFill>
                  <a:srgbClr val="0070C0"/>
                </a:solidFill>
                <a:latin typeface="楷体" panose="02010609060101010101" pitchFamily="49" charset="-122"/>
                <a:ea typeface="楷体" panose="02010609060101010101" pitchFamily="49" charset="-122"/>
              </a:rPr>
              <a:t>……</a:t>
            </a:r>
            <a:endParaRPr lang="zh-CN" altLang="en-US" sz="2800" dirty="0">
              <a:solidFill>
                <a:srgbClr val="0070C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856414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istrator\AppData\Roaming\Tencent\Users\365228207\QQ\WinTemp\RichOle\[Y@78A{G{0V23YFNDWS~X0I.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39552" y="195486"/>
            <a:ext cx="1041507" cy="83320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5">
            <a:extLst>
              <a:ext uri="{FF2B5EF4-FFF2-40B4-BE49-F238E27FC236}">
                <a16:creationId xmlns:a16="http://schemas.microsoft.com/office/drawing/2014/main" xmlns="" id="{A0D678E2-B771-5D5A-6661-F5FB201ED77E}"/>
              </a:ext>
            </a:extLst>
          </p:cNvPr>
          <p:cNvSpPr txBox="1"/>
          <p:nvPr/>
        </p:nvSpPr>
        <p:spPr>
          <a:xfrm>
            <a:off x="1611565" y="382360"/>
            <a:ext cx="4533188" cy="646331"/>
          </a:xfrm>
          <a:prstGeom prst="rect">
            <a:avLst/>
          </a:prstGeom>
          <a:noFill/>
        </p:spPr>
        <p:txBody>
          <a:bodyPr wrap="square" rtlCol="0">
            <a:spAutoFit/>
          </a:bodyPr>
          <a:lstStyle/>
          <a:p>
            <a:r>
              <a:rPr kumimoji="1" lang="zh-CN" altLang="en-US" sz="3600" b="1" dirty="0" smtClean="0">
                <a:latin typeface="黑体" panose="02010609060101010101" pitchFamily="49" charset="-122"/>
                <a:ea typeface="黑体" panose="02010609060101010101" pitchFamily="49" charset="-122"/>
              </a:rPr>
              <a:t>课外书屋</a:t>
            </a:r>
            <a:endParaRPr kumimoji="1" lang="zh-CN" altLang="en-US" sz="3600" b="1" dirty="0">
              <a:latin typeface="黑体" panose="02010609060101010101" pitchFamily="49" charset="-122"/>
              <a:ea typeface="黑体" panose="02010609060101010101" pitchFamily="49" charset="-122"/>
            </a:endParaRPr>
          </a:p>
        </p:txBody>
      </p:sp>
      <p:sp>
        <p:nvSpPr>
          <p:cNvPr id="2" name="矩形 1"/>
          <p:cNvSpPr/>
          <p:nvPr/>
        </p:nvSpPr>
        <p:spPr>
          <a:xfrm>
            <a:off x="573905" y="1051198"/>
            <a:ext cx="8246567" cy="1865126"/>
          </a:xfrm>
          <a:prstGeom prst="rect">
            <a:avLst/>
          </a:prstGeom>
        </p:spPr>
        <p:txBody>
          <a:bodyPr wrap="square">
            <a:spAutoFit/>
          </a:bodyPr>
          <a:lstStyle/>
          <a:p>
            <a:pPr>
              <a:lnSpc>
                <a:spcPct val="120000"/>
              </a:lnSpc>
            </a:pPr>
            <a:r>
              <a:rPr lang="zh-CN" altLang="en-US" sz="3200" b="1" dirty="0" smtClean="0">
                <a:latin typeface="宋体" panose="02010600030101010101" pitchFamily="2" charset="-122"/>
                <a:ea typeface="宋体" panose="02010600030101010101" pitchFamily="2" charset="-122"/>
              </a:rPr>
              <a:t>    高尔基曾经说：“不认识托尔斯泰者，不可能</a:t>
            </a:r>
            <a:r>
              <a:rPr lang="zh-CN" altLang="en-US" sz="3200" b="1" dirty="0">
                <a:latin typeface="宋体" panose="02010600030101010101" pitchFamily="2" charset="-122"/>
                <a:ea typeface="宋体" panose="02010600030101010101" pitchFamily="2" charset="-122"/>
              </a:rPr>
              <a:t>认识俄罗斯。</a:t>
            </a:r>
            <a:r>
              <a:rPr lang="zh-CN" altLang="en-US" sz="3200" b="1" dirty="0" smtClean="0">
                <a:latin typeface="宋体" panose="02010600030101010101" pitchFamily="2" charset="-122"/>
                <a:ea typeface="宋体" panose="02010600030101010101" pitchFamily="2" charset="-122"/>
              </a:rPr>
              <a:t>”寻找并</a:t>
            </a:r>
            <a:r>
              <a:rPr lang="zh-CN" altLang="en-US" sz="3200" b="1" dirty="0">
                <a:latin typeface="宋体" panose="02010600030101010101" pitchFamily="2" charset="-122"/>
                <a:ea typeface="宋体" panose="02010600030101010101" pitchFamily="2" charset="-122"/>
              </a:rPr>
              <a:t>阅读</a:t>
            </a:r>
            <a:r>
              <a:rPr lang="zh-CN" altLang="en-US" sz="3200" b="1" dirty="0" smtClean="0">
                <a:latin typeface="宋体" panose="02010600030101010101" pitchFamily="2" charset="-122"/>
                <a:ea typeface="宋体" panose="02010600030101010101" pitchFamily="2" charset="-122"/>
              </a:rPr>
              <a:t>列</a:t>
            </a:r>
            <a:r>
              <a:rPr lang="zh-CN" altLang="en-US" sz="3200" b="1" dirty="0">
                <a:latin typeface="宋体" panose="02010600030101010101" pitchFamily="2" charset="-122"/>
                <a:ea typeface="宋体" panose="02010600030101010101" pitchFamily="2" charset="-122"/>
              </a:rPr>
              <a:t>夫・</a:t>
            </a:r>
            <a:r>
              <a:rPr lang="zh-CN" altLang="en-US" sz="3200" b="1" dirty="0" smtClean="0">
                <a:latin typeface="宋体" panose="02010600030101010101" pitchFamily="2" charset="-122"/>
                <a:ea typeface="宋体" panose="02010600030101010101" pitchFamily="2" charset="-122"/>
              </a:rPr>
              <a:t>托尔斯泰的其他小说作品</a:t>
            </a:r>
            <a:r>
              <a:rPr lang="zh-CN" altLang="en-US" sz="3200" b="1" dirty="0">
                <a:latin typeface="宋体" panose="02010600030101010101" pitchFamily="2" charset="-122"/>
                <a:ea typeface="宋体" panose="02010600030101010101" pitchFamily="2" charset="-122"/>
              </a:rPr>
              <a:t>。</a:t>
            </a:r>
            <a:endParaRPr lang="zh-CN" altLang="zh-CN" sz="3200" b="1" dirty="0">
              <a:latin typeface="宋体" panose="02010600030101010101" pitchFamily="2" charset="-122"/>
              <a:ea typeface="宋体" panose="02010600030101010101" pitchFamily="2" charset="-122"/>
            </a:endParaRPr>
          </a:p>
        </p:txBody>
      </p:sp>
      <p:sp>
        <p:nvSpPr>
          <p:cNvPr id="6" name="TextBox 5"/>
          <p:cNvSpPr txBox="1"/>
          <p:nvPr/>
        </p:nvSpPr>
        <p:spPr>
          <a:xfrm>
            <a:off x="899592" y="2956098"/>
            <a:ext cx="7565078" cy="1200329"/>
          </a:xfrm>
          <a:prstGeom prst="rect">
            <a:avLst/>
          </a:prstGeom>
          <a:solidFill>
            <a:srgbClr val="FFFFCC"/>
          </a:solidFill>
          <a:effectLst>
            <a:softEdge rad="31750"/>
          </a:effectLst>
        </p:spPr>
        <p:txBody>
          <a:bodyPr wrap="square" rtlCol="0">
            <a:spAutoFit/>
          </a:bodyPr>
          <a:lstStyle/>
          <a:p>
            <a:pPr>
              <a:lnSpc>
                <a:spcPct val="150000"/>
              </a:lnSpc>
            </a:pPr>
            <a:r>
              <a:rPr lang="en-US" altLang="zh-CN" sz="2400" b="1" dirty="0" smtClean="0">
                <a:solidFill>
                  <a:srgbClr val="333333"/>
                </a:solidFill>
                <a:latin typeface="楷体" pitchFamily="49" charset="-122"/>
                <a:ea typeface="楷体" pitchFamily="49" charset="-122"/>
              </a:rPr>
              <a:t>    《</a:t>
            </a:r>
            <a:r>
              <a:rPr lang="zh-CN" altLang="en-US" sz="2400" b="1" dirty="0" smtClean="0">
                <a:solidFill>
                  <a:srgbClr val="333333"/>
                </a:solidFill>
                <a:latin typeface="楷体" pitchFamily="49" charset="-122"/>
                <a:ea typeface="楷体" pitchFamily="49" charset="-122"/>
              </a:rPr>
              <a:t>一个地主的早晨</a:t>
            </a:r>
            <a:r>
              <a:rPr lang="en-US" altLang="zh-CN" sz="2400" b="1" dirty="0" smtClean="0">
                <a:solidFill>
                  <a:srgbClr val="333333"/>
                </a:solidFill>
                <a:latin typeface="楷体" pitchFamily="49" charset="-122"/>
                <a:ea typeface="楷体" pitchFamily="49" charset="-122"/>
              </a:rPr>
              <a:t>》《</a:t>
            </a:r>
            <a:r>
              <a:rPr lang="zh-CN" altLang="en-US" sz="2400" b="1" dirty="0">
                <a:solidFill>
                  <a:srgbClr val="333333"/>
                </a:solidFill>
                <a:latin typeface="楷体" pitchFamily="49" charset="-122"/>
                <a:ea typeface="楷体" pitchFamily="49" charset="-122"/>
              </a:rPr>
              <a:t>哈吉穆拉特</a:t>
            </a:r>
            <a:r>
              <a:rPr lang="en-US" altLang="zh-CN" sz="2400" b="1" dirty="0" smtClean="0">
                <a:solidFill>
                  <a:srgbClr val="333333"/>
                </a:solidFill>
                <a:latin typeface="楷体" pitchFamily="49" charset="-122"/>
                <a:ea typeface="楷体" pitchFamily="49" charset="-122"/>
              </a:rPr>
              <a:t>》《</a:t>
            </a:r>
            <a:r>
              <a:rPr lang="zh-CN" altLang="en-US" sz="2400" b="1" dirty="0">
                <a:solidFill>
                  <a:srgbClr val="333333"/>
                </a:solidFill>
                <a:latin typeface="楷体" pitchFamily="49" charset="-122"/>
                <a:ea typeface="楷体" pitchFamily="49" charset="-122"/>
              </a:rPr>
              <a:t>哥萨克</a:t>
            </a:r>
            <a:r>
              <a:rPr lang="en-US" altLang="zh-CN" sz="2400" b="1" dirty="0">
                <a:solidFill>
                  <a:srgbClr val="333333"/>
                </a:solidFill>
                <a:latin typeface="楷体" pitchFamily="49" charset="-122"/>
                <a:ea typeface="楷体" pitchFamily="49" charset="-122"/>
              </a:rPr>
              <a:t>》《</a:t>
            </a:r>
            <a:r>
              <a:rPr lang="zh-CN" altLang="en-US" sz="2400" b="1" dirty="0">
                <a:solidFill>
                  <a:srgbClr val="333333"/>
                </a:solidFill>
                <a:latin typeface="楷体" pitchFamily="49" charset="-122"/>
                <a:ea typeface="楷体" pitchFamily="49" charset="-122"/>
              </a:rPr>
              <a:t>克鲁采奏鸣曲</a:t>
            </a:r>
            <a:r>
              <a:rPr lang="en-US" altLang="zh-CN" sz="2400" b="1" dirty="0" smtClean="0">
                <a:solidFill>
                  <a:srgbClr val="333333"/>
                </a:solidFill>
                <a:latin typeface="楷体" pitchFamily="49" charset="-122"/>
                <a:ea typeface="楷体" pitchFamily="49" charset="-122"/>
              </a:rPr>
              <a:t>》……</a:t>
            </a:r>
            <a:endParaRPr lang="zh-CN" altLang="en-US" sz="2400" b="1" dirty="0">
              <a:latin typeface="楷体" pitchFamily="49" charset="-122"/>
              <a:ea typeface="楷体" pitchFamily="49" charset="-122"/>
            </a:endParaRPr>
          </a:p>
        </p:txBody>
      </p:sp>
    </p:spTree>
    <p:extLst>
      <p:ext uri="{BB962C8B-B14F-4D97-AF65-F5344CB8AC3E}">
        <p14:creationId xmlns:p14="http://schemas.microsoft.com/office/powerpoint/2010/main" val="3175227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D7EE"/>
        </a:solidFill>
        <a:effectLst/>
      </p:bgPr>
    </p:bg>
    <p:spTree>
      <p:nvGrpSpPr>
        <p:cNvPr id="1" name=""/>
        <p:cNvGrpSpPr/>
        <p:nvPr/>
      </p:nvGrpSpPr>
      <p:grpSpPr>
        <a:xfrm>
          <a:off x="0" y="0"/>
          <a:ext cx="0" cy="0"/>
          <a:chOff x="0" y="0"/>
          <a:chExt cx="0" cy="0"/>
        </a:xfrm>
      </p:grpSpPr>
      <p:sp>
        <p:nvSpPr>
          <p:cNvPr id="4" name="文本框 14">
            <a:extLst>
              <a:ext uri="{FF2B5EF4-FFF2-40B4-BE49-F238E27FC236}">
                <a16:creationId xmlns:a16="http://schemas.microsoft.com/office/drawing/2014/main" xmlns="" id="{D4E991FC-BB3A-F340-9606-A470D6979076}"/>
              </a:ext>
            </a:extLst>
          </p:cNvPr>
          <p:cNvSpPr txBox="1"/>
          <p:nvPr/>
        </p:nvSpPr>
        <p:spPr>
          <a:xfrm>
            <a:off x="1174329" y="1082312"/>
            <a:ext cx="1408602" cy="715085"/>
          </a:xfrm>
          <a:prstGeom prst="roundRect">
            <a:avLst/>
          </a:prstGeom>
          <a:noFill/>
        </p:spPr>
        <p:txBody>
          <a:bodyPr wrap="none" lIns="91436" tIns="45718" rIns="91436" bIns="45718" rtlCol="0">
            <a:spAutoFit/>
          </a:bodyPr>
          <a:lstStyle/>
          <a:p>
            <a:pPr algn="ctr" defTabSz="685749"/>
            <a:r>
              <a:rPr lang="zh-CN" altLang="en-US" sz="3600" b="1" dirty="0" smtClean="0">
                <a:solidFill>
                  <a:srgbClr val="0070C0"/>
                </a:solidFill>
                <a:latin typeface="楷体" panose="02010609060101010101" pitchFamily="49" charset="-122"/>
                <a:ea typeface="楷体" panose="02010609060101010101" pitchFamily="49" charset="-122"/>
              </a:rPr>
              <a:t>活动</a:t>
            </a:r>
            <a:r>
              <a:rPr lang="en-US" altLang="zh-CN" sz="3600" b="1" dirty="0" smtClean="0">
                <a:solidFill>
                  <a:srgbClr val="0070C0"/>
                </a:solidFill>
                <a:latin typeface="楷体" panose="02010609060101010101" pitchFamily="49" charset="-122"/>
                <a:ea typeface="楷体" panose="02010609060101010101" pitchFamily="49" charset="-122"/>
              </a:rPr>
              <a:t>1</a:t>
            </a:r>
            <a:endParaRPr lang="zh-CN" altLang="en-US" sz="3600" b="1" dirty="0">
              <a:solidFill>
                <a:srgbClr val="0070C0"/>
              </a:solidFill>
              <a:latin typeface="楷体" panose="02010609060101010101" pitchFamily="49" charset="-122"/>
              <a:ea typeface="楷体" panose="02010609060101010101" pitchFamily="49" charset="-122"/>
            </a:endParaRPr>
          </a:p>
        </p:txBody>
      </p:sp>
      <p:grpSp>
        <p:nvGrpSpPr>
          <p:cNvPr id="5" name="组合 4"/>
          <p:cNvGrpSpPr/>
          <p:nvPr/>
        </p:nvGrpSpPr>
        <p:grpSpPr>
          <a:xfrm>
            <a:off x="3154858" y="60179"/>
            <a:ext cx="2834285" cy="646331"/>
            <a:chOff x="5621248" y="3073407"/>
            <a:chExt cx="2834285" cy="646331"/>
          </a:xfrm>
        </p:grpSpPr>
        <p:pic>
          <p:nvPicPr>
            <p:cNvPr id="6" name="Picture 2" descr="C:\Users\BJBFB01\Pictures\第一课时.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248" y="3125661"/>
              <a:ext cx="2822575" cy="585788"/>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15">
              <a:extLst>
                <a:ext uri="{FF2B5EF4-FFF2-40B4-BE49-F238E27FC236}">
                  <a16:creationId xmlns:a16="http://schemas.microsoft.com/office/drawing/2014/main" xmlns="" id="{16858B89-BDB1-8C4A-8D9E-56121C0B06FB}"/>
                </a:ext>
              </a:extLst>
            </p:cNvPr>
            <p:cNvSpPr txBox="1"/>
            <p:nvPr/>
          </p:nvSpPr>
          <p:spPr>
            <a:xfrm>
              <a:off x="5850585" y="3073407"/>
              <a:ext cx="2604948" cy="646331"/>
            </a:xfrm>
            <a:prstGeom prst="rect">
              <a:avLst/>
            </a:prstGeom>
            <a:noFill/>
          </p:spPr>
          <p:txBody>
            <a:bodyPr wrap="square" rtlCol="0">
              <a:spAutoFit/>
            </a:bodyPr>
            <a:lstStyle/>
            <a:p>
              <a:pPr algn="ctr"/>
              <a:r>
                <a:rPr kumimoji="1" lang="zh-CN" altLang="en-US" sz="3600" b="1" dirty="0" smtClean="0">
                  <a:solidFill>
                    <a:prstClr val="white"/>
                  </a:solidFill>
                  <a:latin typeface="宋体" panose="02010600030101010101" pitchFamily="2" charset="-122"/>
                  <a:ea typeface="宋体" panose="02010600030101010101" pitchFamily="2" charset="-122"/>
                </a:rPr>
                <a:t> 第</a:t>
              </a:r>
              <a:r>
                <a:rPr kumimoji="1" lang="zh-CN" altLang="en-US" sz="3600" b="1" dirty="0">
                  <a:solidFill>
                    <a:prstClr val="white"/>
                  </a:solidFill>
                  <a:latin typeface="宋体" panose="02010600030101010101" pitchFamily="2" charset="-122"/>
                  <a:ea typeface="宋体" panose="02010600030101010101" pitchFamily="2" charset="-122"/>
                </a:rPr>
                <a:t>一</a:t>
              </a:r>
              <a:r>
                <a:rPr kumimoji="1" lang="zh-CN" altLang="en-US" sz="3600" b="1" dirty="0" smtClean="0">
                  <a:solidFill>
                    <a:prstClr val="white"/>
                  </a:solidFill>
                  <a:latin typeface="宋体" panose="02010600030101010101" pitchFamily="2" charset="-122"/>
                  <a:ea typeface="宋体" panose="02010600030101010101" pitchFamily="2" charset="-122"/>
                </a:rPr>
                <a:t>课</a:t>
              </a:r>
              <a:r>
                <a:rPr kumimoji="1" lang="zh-CN" altLang="en-US" sz="3600" b="1" dirty="0">
                  <a:solidFill>
                    <a:prstClr val="white"/>
                  </a:solidFill>
                  <a:latin typeface="宋体" panose="02010600030101010101" pitchFamily="2" charset="-122"/>
                  <a:ea typeface="宋体" panose="02010600030101010101" pitchFamily="2" charset="-122"/>
                </a:rPr>
                <a:t>时</a:t>
              </a:r>
            </a:p>
          </p:txBody>
        </p:sp>
      </p:grpSp>
      <p:sp>
        <p:nvSpPr>
          <p:cNvPr id="8" name="矩形 7"/>
          <p:cNvSpPr/>
          <p:nvPr/>
        </p:nvSpPr>
        <p:spPr>
          <a:xfrm>
            <a:off x="2232887" y="1630313"/>
            <a:ext cx="3897221" cy="1569660"/>
          </a:xfrm>
          <a:prstGeom prst="rect">
            <a:avLst/>
          </a:prstGeom>
        </p:spPr>
        <p:txBody>
          <a:bodyPr wrap="none">
            <a:spAutoFit/>
          </a:bodyPr>
          <a:lstStyle/>
          <a:p>
            <a:pPr algn="ctr"/>
            <a:r>
              <a:rPr lang="zh-CN" altLang="en-US" sz="4800" b="1" dirty="0" smtClean="0">
                <a:solidFill>
                  <a:prstClr val="black"/>
                </a:solidFill>
                <a:latin typeface="宋体" panose="02010600030101010101" pitchFamily="2" charset="-122"/>
                <a:ea typeface="宋体" panose="02010600030101010101" pitchFamily="2" charset="-122"/>
              </a:rPr>
              <a:t>完成任务</a:t>
            </a:r>
            <a:endParaRPr lang="en-US" altLang="zh-CN" sz="4800" b="1" dirty="0" smtClean="0">
              <a:solidFill>
                <a:prstClr val="black"/>
              </a:solidFill>
              <a:latin typeface="宋体" panose="02010600030101010101" pitchFamily="2" charset="-122"/>
              <a:ea typeface="宋体" panose="02010600030101010101" pitchFamily="2" charset="-122"/>
            </a:endParaRPr>
          </a:p>
          <a:p>
            <a:pPr algn="ctr"/>
            <a:r>
              <a:rPr lang="zh-CN" altLang="en-US" sz="4800" b="1" dirty="0" smtClean="0">
                <a:solidFill>
                  <a:prstClr val="black"/>
                </a:solidFill>
                <a:latin typeface="宋体" panose="02010600030101010101" pitchFamily="2" charset="-122"/>
                <a:ea typeface="宋体" panose="02010600030101010101" pitchFamily="2" charset="-122"/>
              </a:rPr>
              <a:t>走近海边小屋</a:t>
            </a:r>
            <a:endParaRPr lang="en-US" altLang="zh-CN" sz="4800" b="1" dirty="0">
              <a:solidFill>
                <a:prstClr val="black"/>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758941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5">
            <a:extLst>
              <a:ext uri="{FF2B5EF4-FFF2-40B4-BE49-F238E27FC236}">
                <a16:creationId xmlns="" xmlns:a16="http://schemas.microsoft.com/office/drawing/2014/main" id="{A0D678E2-B771-5D5A-6661-F5FB201ED77E}"/>
              </a:ext>
            </a:extLst>
          </p:cNvPr>
          <p:cNvSpPr txBox="1"/>
          <p:nvPr/>
        </p:nvSpPr>
        <p:spPr>
          <a:xfrm>
            <a:off x="1703753" y="263526"/>
            <a:ext cx="2266594" cy="646331"/>
          </a:xfrm>
          <a:prstGeom prst="rect">
            <a:avLst/>
          </a:prstGeom>
          <a:noFill/>
        </p:spPr>
        <p:txBody>
          <a:bodyPr wrap="square" rtlCol="0">
            <a:spAutoFit/>
          </a:bodyPr>
          <a:lstStyle/>
          <a:p>
            <a:r>
              <a:rPr kumimoji="1" lang="zh-CN" altLang="en-US" sz="3600" b="1" dirty="0" smtClean="0">
                <a:latin typeface="黑体" panose="02010609060101010101" pitchFamily="49" charset="-122"/>
                <a:ea typeface="黑体" panose="02010609060101010101" pitchFamily="49" charset="-122"/>
              </a:rPr>
              <a:t>练一练</a:t>
            </a:r>
            <a:endParaRPr kumimoji="1" lang="zh-CN" altLang="en-US" sz="3600" b="1" dirty="0">
              <a:latin typeface="黑体" panose="02010609060101010101" pitchFamily="49" charset="-122"/>
              <a:ea typeface="黑体" panose="02010609060101010101" pitchFamily="49" charset="-122"/>
            </a:endParaRPr>
          </a:p>
        </p:txBody>
      </p:sp>
      <p:grpSp>
        <p:nvGrpSpPr>
          <p:cNvPr id="3" name="组合 2"/>
          <p:cNvGrpSpPr/>
          <p:nvPr/>
        </p:nvGrpSpPr>
        <p:grpSpPr>
          <a:xfrm>
            <a:off x="715542" y="195486"/>
            <a:ext cx="1003138" cy="782409"/>
            <a:chOff x="715542" y="244529"/>
            <a:chExt cx="1003138" cy="782409"/>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542" y="397917"/>
              <a:ext cx="832122" cy="629021"/>
            </a:xfrm>
            <a:prstGeom prst="rect">
              <a:avLst/>
            </a:prstGeom>
          </p:spPr>
        </p:pic>
        <p:pic>
          <p:nvPicPr>
            <p:cNvPr id="5" name="Picture 2"/>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flipH="1" flipV="1">
              <a:off x="1167605" y="244529"/>
              <a:ext cx="551075" cy="549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矩形 5"/>
          <p:cNvSpPr>
            <a:spLocks noChangeArrowheads="1"/>
          </p:cNvSpPr>
          <p:nvPr/>
        </p:nvSpPr>
        <p:spPr bwMode="auto">
          <a:xfrm>
            <a:off x="128905" y="1695425"/>
            <a:ext cx="8771890" cy="2031325"/>
          </a:xfrm>
          <a:prstGeom prst="rect">
            <a:avLst/>
          </a:prstGeom>
          <a:noFill/>
          <a:ln w="9525">
            <a:noFill/>
            <a:miter lim="800000"/>
          </a:ln>
        </p:spPr>
        <p:txBody>
          <a:bodyPr wrap="square">
            <a:spAutoFit/>
          </a:bodyPr>
          <a:lstStyle/>
          <a:p>
            <a:pPr indent="647700" defTabSz="914400" fontAlgn="base">
              <a:lnSpc>
                <a:spcPct val="150000"/>
              </a:lnSpc>
              <a:spcBef>
                <a:spcPct val="0"/>
              </a:spcBef>
              <a:spcAft>
                <a:spcPct val="0"/>
              </a:spcAft>
            </a:pPr>
            <a:r>
              <a:rPr lang="en-US" altLang="zh-CN" sz="2800" b="1" dirty="0">
                <a:solidFill>
                  <a:prstClr val="black"/>
                </a:solidFill>
                <a:latin typeface="楷体" panose="02010609060101010101" pitchFamily="49" charset="-122"/>
                <a:ea typeface="楷体" panose="02010609060101010101" pitchFamily="49" charset="-122"/>
                <a:cs typeface="楷体" panose="02010609060101010101" pitchFamily="49" charset="-122"/>
              </a:rPr>
              <a:t>1.</a:t>
            </a:r>
            <a:r>
              <a:rPr lang="zh-CN" altLang="en-US" sz="2800" b="1" dirty="0" smtClean="0">
                <a:solidFill>
                  <a:prstClr val="black"/>
                </a:solidFill>
                <a:latin typeface="楷体" panose="02010609060101010101" pitchFamily="49" charset="-122"/>
                <a:ea typeface="楷体" panose="02010609060101010101" pitchFamily="49" charset="-122"/>
                <a:cs typeface="楷体" panose="02010609060101010101" pitchFamily="49" charset="-122"/>
              </a:rPr>
              <a:t>形容</a:t>
            </a:r>
            <a:r>
              <a:rPr lang="zh-CN" altLang="en-US" sz="2800" b="1" dirty="0">
                <a:solidFill>
                  <a:prstClr val="black"/>
                </a:solidFill>
                <a:latin typeface="楷体" panose="02010609060101010101" pitchFamily="49" charset="-122"/>
                <a:ea typeface="楷体" panose="02010609060101010101" pitchFamily="49" charset="-122"/>
                <a:cs typeface="楷体" panose="02010609060101010101" pitchFamily="49" charset="-122"/>
              </a:rPr>
              <a:t>担心灾祸临头，恐慌不安</a:t>
            </a:r>
            <a:r>
              <a:rPr lang="zh-CN" altLang="en-US" sz="2800" b="1" dirty="0" smtClean="0">
                <a:solidFill>
                  <a:prstClr val="black"/>
                </a:solidFill>
                <a:latin typeface="楷体" panose="02010609060101010101" pitchFamily="49" charset="-122"/>
                <a:ea typeface="楷体" panose="02010609060101010101" pitchFamily="49" charset="-122"/>
                <a:cs typeface="楷体" panose="02010609060101010101" pitchFamily="49" charset="-122"/>
              </a:rPr>
              <a:t>。</a:t>
            </a:r>
            <a:endParaRPr lang="en-US" altLang="zh-CN" sz="2800" b="1" dirty="0">
              <a:solidFill>
                <a:prstClr val="black"/>
              </a:solidFill>
              <a:latin typeface="楷体" panose="02010609060101010101" pitchFamily="49" charset="-122"/>
              <a:ea typeface="楷体" panose="02010609060101010101" pitchFamily="49" charset="-122"/>
              <a:cs typeface="楷体" panose="02010609060101010101" pitchFamily="49" charset="-122"/>
            </a:endParaRPr>
          </a:p>
          <a:p>
            <a:pPr indent="647700" defTabSz="914400" fontAlgn="base">
              <a:lnSpc>
                <a:spcPct val="150000"/>
              </a:lnSpc>
              <a:spcBef>
                <a:spcPct val="0"/>
              </a:spcBef>
              <a:spcAft>
                <a:spcPct val="0"/>
              </a:spcAft>
            </a:pPr>
            <a:r>
              <a:rPr lang="en-US" altLang="zh-CN" sz="2800" b="1" dirty="0">
                <a:solidFill>
                  <a:prstClr val="black"/>
                </a:solidFill>
                <a:latin typeface="楷体" panose="02010609060101010101" pitchFamily="49" charset="-122"/>
                <a:ea typeface="楷体" panose="02010609060101010101" pitchFamily="49" charset="-122"/>
                <a:cs typeface="楷体" panose="02010609060101010101" pitchFamily="49" charset="-122"/>
              </a:rPr>
              <a:t>2.</a:t>
            </a:r>
            <a:r>
              <a:rPr lang="zh-CN" altLang="en-US" sz="2800" b="1" dirty="0" smtClean="0">
                <a:solidFill>
                  <a:prstClr val="black"/>
                </a:solidFill>
                <a:latin typeface="楷体" panose="02010609060101010101" pitchFamily="49" charset="-122"/>
                <a:ea typeface="楷体" panose="02010609060101010101" pitchFamily="49" charset="-122"/>
                <a:cs typeface="楷体" panose="02010609060101010101" pitchFamily="49" charset="-122"/>
              </a:rPr>
              <a:t>心神</a:t>
            </a:r>
            <a:r>
              <a:rPr lang="zh-CN" altLang="en-US" sz="2800" b="1" dirty="0">
                <a:solidFill>
                  <a:prstClr val="black"/>
                </a:solidFill>
                <a:latin typeface="楷体" panose="02010609060101010101" pitchFamily="49" charset="-122"/>
                <a:ea typeface="楷体" panose="02010609060101010101" pitchFamily="49" charset="-122"/>
                <a:cs typeface="楷体" panose="02010609060101010101" pitchFamily="49" charset="-122"/>
              </a:rPr>
              <a:t>极为不安</a:t>
            </a:r>
            <a:r>
              <a:rPr lang="zh-CN" altLang="en-US" sz="2800" b="1" dirty="0" smtClean="0">
                <a:solidFill>
                  <a:prstClr val="black"/>
                </a:solidFill>
                <a:latin typeface="楷体" panose="02010609060101010101" pitchFamily="49" charset="-122"/>
                <a:ea typeface="楷体" panose="02010609060101010101" pitchFamily="49" charset="-122"/>
                <a:cs typeface="楷体" panose="02010609060101010101" pitchFamily="49" charset="-122"/>
              </a:rPr>
              <a:t>。</a:t>
            </a:r>
            <a:endParaRPr lang="en-US" altLang="zh-CN" sz="2800" b="1" dirty="0">
              <a:solidFill>
                <a:prstClr val="black"/>
              </a:solidFill>
              <a:latin typeface="楷体" panose="02010609060101010101" pitchFamily="49" charset="-122"/>
              <a:ea typeface="楷体" panose="02010609060101010101" pitchFamily="49" charset="-122"/>
              <a:cs typeface="楷体" panose="02010609060101010101" pitchFamily="49" charset="-122"/>
            </a:endParaRPr>
          </a:p>
          <a:p>
            <a:pPr indent="647700" defTabSz="914400" fontAlgn="base">
              <a:lnSpc>
                <a:spcPct val="150000"/>
              </a:lnSpc>
              <a:spcBef>
                <a:spcPct val="0"/>
              </a:spcBef>
              <a:spcAft>
                <a:spcPct val="0"/>
              </a:spcAft>
            </a:pPr>
            <a:r>
              <a:rPr lang="en-US" altLang="zh-CN" sz="2800" b="1" dirty="0">
                <a:solidFill>
                  <a:prstClr val="black"/>
                </a:solidFill>
                <a:latin typeface="楷体" panose="02010609060101010101" pitchFamily="49" charset="-122"/>
                <a:ea typeface="楷体" panose="02010609060101010101" pitchFamily="49" charset="-122"/>
                <a:cs typeface="楷体" panose="02010609060101010101" pitchFamily="49" charset="-122"/>
              </a:rPr>
              <a:t>3.</a:t>
            </a:r>
            <a:r>
              <a:rPr lang="zh-CN" altLang="en-US" sz="2800" b="1" dirty="0" smtClean="0">
                <a:solidFill>
                  <a:prstClr val="black"/>
                </a:solidFill>
                <a:latin typeface="楷体" panose="02010609060101010101" pitchFamily="49" charset="-122"/>
                <a:ea typeface="楷体" panose="02010609060101010101" pitchFamily="49" charset="-122"/>
                <a:cs typeface="楷体" panose="02010609060101010101" pitchFamily="49" charset="-122"/>
              </a:rPr>
              <a:t>形容</a:t>
            </a:r>
            <a:r>
              <a:rPr lang="zh-CN" altLang="en-US" sz="2800" b="1" dirty="0">
                <a:solidFill>
                  <a:prstClr val="black"/>
                </a:solidFill>
                <a:latin typeface="楷体" panose="02010609060101010101" pitchFamily="49" charset="-122"/>
                <a:ea typeface="楷体" panose="02010609060101010101" pitchFamily="49" charset="-122"/>
                <a:cs typeface="楷体" panose="02010609060101010101" pitchFamily="49" charset="-122"/>
              </a:rPr>
              <a:t>声势浩大，不可阻挡</a:t>
            </a:r>
            <a:r>
              <a:rPr lang="zh-CN" altLang="en-US" sz="2800" b="1" dirty="0" smtClean="0">
                <a:solidFill>
                  <a:prstClr val="black"/>
                </a:solidFill>
                <a:latin typeface="楷体" panose="02010609060101010101" pitchFamily="49" charset="-122"/>
                <a:ea typeface="楷体" panose="02010609060101010101" pitchFamily="49" charset="-122"/>
                <a:cs typeface="楷体" panose="02010609060101010101" pitchFamily="49" charset="-122"/>
              </a:rPr>
              <a:t>。</a:t>
            </a:r>
            <a:endParaRPr lang="en-US" altLang="zh-CN" sz="2800" b="1" dirty="0">
              <a:solidFill>
                <a:prstClr val="black"/>
              </a:solidFill>
              <a:latin typeface="楷体" panose="02010609060101010101" pitchFamily="49" charset="-122"/>
              <a:ea typeface="楷体" panose="02010609060101010101" pitchFamily="49" charset="-122"/>
              <a:cs typeface="楷体" panose="02010609060101010101" pitchFamily="49" charset="-122"/>
            </a:endParaRPr>
          </a:p>
        </p:txBody>
      </p:sp>
      <p:sp>
        <p:nvSpPr>
          <p:cNvPr id="7" name="Rectangle 5"/>
          <p:cNvSpPr>
            <a:spLocks noChangeArrowheads="1"/>
          </p:cNvSpPr>
          <p:nvPr/>
        </p:nvSpPr>
        <p:spPr bwMode="auto">
          <a:xfrm>
            <a:off x="6329355" y="1768991"/>
            <a:ext cx="1612900" cy="521970"/>
          </a:xfrm>
          <a:prstGeom prst="rect">
            <a:avLst/>
          </a:prstGeom>
          <a:noFill/>
          <a:ln w="9525">
            <a:noFill/>
            <a:miter lim="800000"/>
          </a:ln>
          <a:effectLst/>
        </p:spPr>
        <p:txBody>
          <a:bodyPr wrap="none">
            <a:spAutoFit/>
          </a:bodyPr>
          <a:lstStyle/>
          <a:p>
            <a:pPr defTabSz="914400" fontAlgn="base">
              <a:spcBef>
                <a:spcPct val="0"/>
              </a:spcBef>
              <a:spcAft>
                <a:spcPct val="0"/>
              </a:spcAft>
            </a:pPr>
            <a:r>
              <a:rPr lang="zh-CN" altLang="en-US" sz="2800" b="1" dirty="0">
                <a:solidFill>
                  <a:srgbClr val="0070C0"/>
                </a:solidFill>
                <a:latin typeface="楷体" panose="02010609060101010101" pitchFamily="49" charset="-122"/>
                <a:ea typeface="楷体" panose="02010609060101010101" pitchFamily="49" charset="-122"/>
              </a:rPr>
              <a:t>心惊肉跳</a:t>
            </a:r>
          </a:p>
        </p:txBody>
      </p:sp>
      <p:sp>
        <p:nvSpPr>
          <p:cNvPr id="8" name="Rectangle 6"/>
          <p:cNvSpPr>
            <a:spLocks noChangeArrowheads="1"/>
          </p:cNvSpPr>
          <p:nvPr/>
        </p:nvSpPr>
        <p:spPr bwMode="auto">
          <a:xfrm>
            <a:off x="3701165" y="2480578"/>
            <a:ext cx="1627369" cy="523220"/>
          </a:xfrm>
          <a:prstGeom prst="rect">
            <a:avLst/>
          </a:prstGeom>
          <a:noFill/>
          <a:ln w="9525">
            <a:noFill/>
            <a:miter lim="800000"/>
          </a:ln>
          <a:effectLst/>
        </p:spPr>
        <p:txBody>
          <a:bodyPr wrap="none">
            <a:spAutoFit/>
          </a:bodyPr>
          <a:lstStyle/>
          <a:p>
            <a:pPr defTabSz="914400" fontAlgn="base">
              <a:spcBef>
                <a:spcPct val="0"/>
              </a:spcBef>
              <a:spcAft>
                <a:spcPct val="0"/>
              </a:spcAft>
            </a:pPr>
            <a:r>
              <a:rPr lang="zh-CN" altLang="en-US" sz="2800" b="1" dirty="0">
                <a:solidFill>
                  <a:srgbClr val="0070C0"/>
                </a:solidFill>
                <a:latin typeface="楷体" panose="02010609060101010101" pitchFamily="49" charset="-122"/>
                <a:ea typeface="楷体" panose="02010609060101010101" pitchFamily="49" charset="-122"/>
              </a:rPr>
              <a:t>忐忑不安</a:t>
            </a:r>
          </a:p>
        </p:txBody>
      </p:sp>
      <p:sp>
        <p:nvSpPr>
          <p:cNvPr id="9" name="Rectangle 12"/>
          <p:cNvSpPr>
            <a:spLocks noChangeArrowheads="1"/>
          </p:cNvSpPr>
          <p:nvPr/>
        </p:nvSpPr>
        <p:spPr bwMode="auto">
          <a:xfrm>
            <a:off x="5468046" y="3113767"/>
            <a:ext cx="1627369" cy="523220"/>
          </a:xfrm>
          <a:prstGeom prst="rect">
            <a:avLst/>
          </a:prstGeom>
          <a:noFill/>
          <a:ln w="9525">
            <a:noFill/>
            <a:miter lim="800000"/>
          </a:ln>
          <a:effectLst/>
        </p:spPr>
        <p:txBody>
          <a:bodyPr wrap="none">
            <a:spAutoFit/>
          </a:bodyPr>
          <a:lstStyle/>
          <a:p>
            <a:pPr defTabSz="914400" fontAlgn="base">
              <a:spcBef>
                <a:spcPct val="0"/>
              </a:spcBef>
              <a:spcAft>
                <a:spcPct val="0"/>
              </a:spcAft>
            </a:pPr>
            <a:r>
              <a:rPr lang="zh-CN" altLang="en-US" sz="2800" b="1" dirty="0">
                <a:solidFill>
                  <a:srgbClr val="0070C0"/>
                </a:solidFill>
                <a:latin typeface="楷体" panose="02010609060101010101" pitchFamily="49" charset="-122"/>
                <a:ea typeface="楷体" panose="02010609060101010101" pitchFamily="49" charset="-122"/>
              </a:rPr>
              <a:t>汹涌澎湃</a:t>
            </a:r>
          </a:p>
        </p:txBody>
      </p:sp>
      <p:sp>
        <p:nvSpPr>
          <p:cNvPr id="11" name="矩形 10"/>
          <p:cNvSpPr/>
          <p:nvPr/>
        </p:nvSpPr>
        <p:spPr>
          <a:xfrm>
            <a:off x="539552" y="998189"/>
            <a:ext cx="4304383" cy="830997"/>
          </a:xfrm>
          <a:prstGeom prst="rect">
            <a:avLst/>
          </a:prstGeom>
        </p:spPr>
        <p:txBody>
          <a:bodyPr wrap="none">
            <a:spAutoFit/>
          </a:bodyPr>
          <a:lstStyle/>
          <a:p>
            <a:pPr defTabSz="914400" fontAlgn="base">
              <a:lnSpc>
                <a:spcPct val="150000"/>
              </a:lnSpc>
              <a:spcBef>
                <a:spcPct val="0"/>
              </a:spcBef>
              <a:spcAft>
                <a:spcPct val="0"/>
              </a:spcAft>
            </a:pPr>
            <a:r>
              <a:rPr lang="zh-CN" altLang="en-US" sz="3200" b="1" dirty="0" smtClean="0">
                <a:solidFill>
                  <a:prstClr val="black"/>
                </a:solidFill>
                <a:latin typeface="宋体" pitchFamily="2" charset="-122"/>
                <a:ea typeface="宋体" pitchFamily="2" charset="-122"/>
              </a:rPr>
              <a:t>一、根据</a:t>
            </a:r>
            <a:r>
              <a:rPr lang="zh-CN" altLang="en-US" sz="3200" b="1" dirty="0">
                <a:solidFill>
                  <a:prstClr val="black"/>
                </a:solidFill>
                <a:latin typeface="宋体" pitchFamily="2" charset="-122"/>
                <a:ea typeface="宋体" pitchFamily="2" charset="-122"/>
              </a:rPr>
              <a:t>意思写</a:t>
            </a:r>
            <a:r>
              <a:rPr lang="zh-CN" altLang="en-US" sz="3200" b="1" dirty="0" smtClean="0">
                <a:solidFill>
                  <a:prstClr val="black"/>
                </a:solidFill>
                <a:latin typeface="宋体" pitchFamily="2" charset="-122"/>
                <a:ea typeface="宋体" pitchFamily="2" charset="-122"/>
              </a:rPr>
              <a:t>词语。</a:t>
            </a:r>
            <a:endParaRPr lang="en-US" altLang="zh-CN" sz="3200" b="1" dirty="0">
              <a:solidFill>
                <a:prstClr val="black"/>
              </a:solidFill>
              <a:latin typeface="宋体" pitchFamily="2" charset="-122"/>
              <a:ea typeface="宋体" pitchFamily="2" charset="-122"/>
            </a:endParaRPr>
          </a:p>
        </p:txBody>
      </p:sp>
      <p:cxnSp>
        <p:nvCxnSpPr>
          <p:cNvPr id="12" name="直接连接符 11"/>
          <p:cNvCxnSpPr/>
          <p:nvPr/>
        </p:nvCxnSpPr>
        <p:spPr>
          <a:xfrm>
            <a:off x="6401712" y="2290961"/>
            <a:ext cx="14826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773522" y="3003798"/>
            <a:ext cx="14826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529700" y="3651870"/>
            <a:ext cx="14826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361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a:extLst>
              <a:ext uri="{FF2B5EF4-FFF2-40B4-BE49-F238E27FC236}">
                <a16:creationId xmlns:a16="http://schemas.microsoft.com/office/drawing/2014/main" xmlns="" id="{3307A40A-04E1-4843-83F2-3D4A85B7BEDB}"/>
              </a:ext>
            </a:extLst>
          </p:cNvPr>
          <p:cNvSpPr txBox="1"/>
          <p:nvPr/>
        </p:nvSpPr>
        <p:spPr>
          <a:xfrm>
            <a:off x="912668" y="618039"/>
            <a:ext cx="6755675" cy="683264"/>
          </a:xfrm>
          <a:prstGeom prst="rect">
            <a:avLst/>
          </a:prstGeom>
          <a:noFill/>
        </p:spPr>
        <p:txBody>
          <a:bodyPr wrap="square" rtlCol="0" anchor="t">
            <a:spAutoFit/>
          </a:bodyPr>
          <a:lstStyle/>
          <a:p>
            <a:pPr>
              <a:lnSpc>
                <a:spcPct val="120000"/>
              </a:lnSpc>
            </a:pPr>
            <a:r>
              <a:rPr lang="zh-CN" altLang="en-US" sz="3200" b="1" dirty="0" smtClean="0">
                <a:solidFill>
                  <a:prstClr val="black"/>
                </a:solidFill>
                <a:latin typeface="宋体" panose="02010600030101010101" pitchFamily="2" charset="-122"/>
                <a:ea typeface="宋体" panose="02010600030101010101" pitchFamily="2" charset="-122"/>
                <a:cs typeface="黑体" panose="02010609060101010101" pitchFamily="49" charset="-122"/>
              </a:rPr>
              <a:t>二、课文</a:t>
            </a:r>
            <a:r>
              <a:rPr lang="zh-CN" altLang="en-US" sz="3200" b="1" dirty="0">
                <a:solidFill>
                  <a:prstClr val="black"/>
                </a:solidFill>
                <a:latin typeface="宋体" panose="02010600030101010101" pitchFamily="2" charset="-122"/>
                <a:ea typeface="宋体" panose="02010600030101010101" pitchFamily="2" charset="-122"/>
                <a:cs typeface="黑体" panose="02010609060101010101" pitchFamily="49" charset="-122"/>
                <a:sym typeface="+mn-ea"/>
              </a:rPr>
              <a:t>为什么</a:t>
            </a:r>
            <a:r>
              <a:rPr lang="zh-CN" altLang="en-US" sz="3200" b="1" dirty="0" smtClean="0">
                <a:solidFill>
                  <a:prstClr val="black"/>
                </a:solidFill>
                <a:latin typeface="宋体" panose="02010600030101010101" pitchFamily="2" charset="-122"/>
                <a:ea typeface="宋体" panose="02010600030101010101" pitchFamily="2" charset="-122"/>
                <a:cs typeface="黑体" panose="02010609060101010101" pitchFamily="49" charset="-122"/>
              </a:rPr>
              <a:t>以“穷人”为题</a:t>
            </a:r>
            <a:r>
              <a:rPr lang="zh-CN" altLang="en-US" sz="3200" b="1" dirty="0">
                <a:solidFill>
                  <a:prstClr val="black"/>
                </a:solidFill>
                <a:latin typeface="宋体" panose="02010600030101010101" pitchFamily="2" charset="-122"/>
                <a:ea typeface="宋体" panose="02010600030101010101" pitchFamily="2" charset="-122"/>
                <a:cs typeface="黑体" panose="02010609060101010101" pitchFamily="49" charset="-122"/>
              </a:rPr>
              <a:t>？</a:t>
            </a:r>
          </a:p>
        </p:txBody>
      </p:sp>
      <p:sp>
        <p:nvSpPr>
          <p:cNvPr id="3" name="矩形 2"/>
          <p:cNvSpPr/>
          <p:nvPr/>
        </p:nvSpPr>
        <p:spPr>
          <a:xfrm>
            <a:off x="719129" y="1366663"/>
            <a:ext cx="7862833" cy="1643527"/>
          </a:xfrm>
          <a:prstGeom prst="rect">
            <a:avLst/>
          </a:prstGeom>
        </p:spPr>
        <p:txBody>
          <a:bodyPr wrap="square">
            <a:spAutoFit/>
          </a:bodyPr>
          <a:lstStyle/>
          <a:p>
            <a:pPr>
              <a:lnSpc>
                <a:spcPct val="120000"/>
              </a:lnSpc>
            </a:pPr>
            <a:r>
              <a:rPr lang="zh-CN" altLang="en-US" sz="28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rPr>
              <a:t>    这</a:t>
            </a:r>
            <a:r>
              <a:rPr lang="zh-CN" altLang="en-US" sz="2800" b="1" dirty="0">
                <a:solidFill>
                  <a:srgbClr val="0070C0"/>
                </a:solidFill>
                <a:latin typeface="楷体" panose="02010609060101010101" pitchFamily="49" charset="-122"/>
                <a:ea typeface="楷体" panose="02010609060101010101" pitchFamily="49" charset="-122"/>
                <a:cs typeface="楷体" panose="02010609060101010101" pitchFamily="49" charset="-122"/>
              </a:rPr>
              <a:t>篇课文反映的是一百多年前沙皇统治下的穷人们的悲惨生活，所以本文</a:t>
            </a:r>
            <a:r>
              <a:rPr lang="zh-CN" altLang="en-US" sz="28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rPr>
              <a:t>以“穷人”为题</a:t>
            </a:r>
            <a:r>
              <a:rPr lang="zh-CN" altLang="en-US" sz="2800" b="1" dirty="0">
                <a:solidFill>
                  <a:srgbClr val="0070C0"/>
                </a:solidFill>
                <a:latin typeface="楷体" panose="02010609060101010101" pitchFamily="49" charset="-122"/>
                <a:ea typeface="楷体" panose="02010609060101010101" pitchFamily="49" charset="-122"/>
                <a:cs typeface="楷体" panose="02010609060101010101" pitchFamily="49" charset="-122"/>
              </a:rPr>
              <a:t>更宽泛</a:t>
            </a:r>
            <a:r>
              <a:rPr lang="zh-CN" altLang="en-US" sz="28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rPr>
              <a:t>。</a:t>
            </a:r>
            <a:endParaRPr lang="zh-CN" altLang="zh-CN" sz="2800" b="1" dirty="0">
              <a:solidFill>
                <a:srgbClr val="0070C0"/>
              </a:solidFill>
              <a:latin typeface="楷体" pitchFamily="49" charset="-122"/>
              <a:ea typeface="楷体" pitchFamily="49" charset="-122"/>
            </a:endParaRPr>
          </a:p>
        </p:txBody>
      </p:sp>
      <p:sp>
        <p:nvSpPr>
          <p:cNvPr id="4" name="矩形 3"/>
          <p:cNvSpPr/>
          <p:nvPr/>
        </p:nvSpPr>
        <p:spPr>
          <a:xfrm>
            <a:off x="751896" y="2991140"/>
            <a:ext cx="7830066" cy="1384995"/>
          </a:xfrm>
          <a:prstGeom prst="rect">
            <a:avLst/>
          </a:prstGeom>
        </p:spPr>
        <p:txBody>
          <a:bodyPr wrap="square">
            <a:spAutoFit/>
          </a:bodyPr>
          <a:lstStyle/>
          <a:p>
            <a:r>
              <a:rPr lang="zh-CN" altLang="en-US" sz="28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rPr>
              <a:t>    以“穷人”为题</a:t>
            </a:r>
            <a:r>
              <a:rPr lang="zh-CN" altLang="en-US" sz="2800" b="1" dirty="0">
                <a:solidFill>
                  <a:srgbClr val="0070C0"/>
                </a:solidFill>
                <a:latin typeface="楷体" panose="02010609060101010101" pitchFamily="49" charset="-122"/>
                <a:ea typeface="楷体" panose="02010609060101010101" pitchFamily="49" charset="-122"/>
                <a:cs typeface="楷体" panose="02010609060101010101" pitchFamily="49" charset="-122"/>
              </a:rPr>
              <a:t>更能体现主旨，虽然人穷，但为了帮助别人，宁愿自己吃苦受累，像这样的穷人还有很多。</a:t>
            </a:r>
            <a:endParaRPr lang="zh-CN" altLang="zh-CN" sz="2800" b="1" dirty="0">
              <a:solidFill>
                <a:srgbClr val="0070C0"/>
              </a:solidFill>
              <a:latin typeface="楷体" panose="02010609060101010101" pitchFamily="49" charset="-122"/>
              <a:ea typeface="楷体"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1406618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p:cNvSpPr txBox="1"/>
          <p:nvPr/>
        </p:nvSpPr>
        <p:spPr>
          <a:xfrm>
            <a:off x="827584" y="752349"/>
            <a:ext cx="7632848" cy="1195712"/>
          </a:xfrm>
          <a:prstGeom prst="rect">
            <a:avLst/>
          </a:prstGeom>
          <a:noFill/>
        </p:spPr>
        <p:txBody>
          <a:bodyPr wrap="square" rtlCol="0">
            <a:spAutoFit/>
          </a:bodyPr>
          <a:lstStyle/>
          <a:p>
            <a:pPr>
              <a:lnSpc>
                <a:spcPct val="120000"/>
              </a:lnSpc>
            </a:pPr>
            <a:r>
              <a:rPr lang="zh-CN" altLang="en-US" sz="3200" b="1" dirty="0">
                <a:solidFill>
                  <a:prstClr val="black"/>
                </a:solidFill>
                <a:latin typeface="宋体" panose="02010600030101010101" pitchFamily="2" charset="-122"/>
                <a:ea typeface="宋体" panose="02010600030101010101" pitchFamily="2" charset="-122"/>
              </a:rPr>
              <a:t>    </a:t>
            </a:r>
            <a:r>
              <a:rPr lang="zh-CN" altLang="en-US" sz="3200" b="1" dirty="0" smtClean="0">
                <a:solidFill>
                  <a:prstClr val="black"/>
                </a:solidFill>
                <a:latin typeface="宋体" panose="02010600030101010101" pitchFamily="2" charset="-122"/>
                <a:ea typeface="宋体" panose="02010600030101010101" pitchFamily="2" charset="-122"/>
              </a:rPr>
              <a:t>沉默中，桑娜会想些什么呢？联系课文内容，写一写桑娜的心理活动。</a:t>
            </a:r>
            <a:endParaRPr lang="zh-CN" altLang="en-US" sz="3200" b="1" dirty="0">
              <a:solidFill>
                <a:prstClr val="black"/>
              </a:solidFill>
              <a:latin typeface="宋体" panose="02010600030101010101" pitchFamily="2" charset="-122"/>
              <a:ea typeface="宋体" panose="02010600030101010101" pitchFamily="2" charset="-122"/>
            </a:endParaRPr>
          </a:p>
        </p:txBody>
      </p:sp>
      <p:sp>
        <p:nvSpPr>
          <p:cNvPr id="6" name="矩形 5"/>
          <p:cNvSpPr/>
          <p:nvPr/>
        </p:nvSpPr>
        <p:spPr>
          <a:xfrm>
            <a:off x="683568" y="84569"/>
            <a:ext cx="2952328" cy="830997"/>
          </a:xfrm>
          <a:prstGeom prst="rect">
            <a:avLst/>
          </a:prstGeom>
        </p:spPr>
        <p:txBody>
          <a:bodyPr wrap="square">
            <a:spAutoFit/>
          </a:bodyPr>
          <a:lstStyle/>
          <a:p>
            <a:pPr defTabSz="914400" fontAlgn="base">
              <a:lnSpc>
                <a:spcPct val="150000"/>
              </a:lnSpc>
              <a:spcBef>
                <a:spcPct val="0"/>
              </a:spcBef>
              <a:spcAft>
                <a:spcPct val="0"/>
              </a:spcAft>
            </a:pPr>
            <a:r>
              <a:rPr lang="zh-CN" altLang="en-US" sz="3200" b="1" dirty="0" smtClean="0">
                <a:solidFill>
                  <a:prstClr val="black"/>
                </a:solidFill>
                <a:latin typeface="宋体" pitchFamily="2" charset="-122"/>
                <a:ea typeface="宋体" pitchFamily="2" charset="-122"/>
              </a:rPr>
              <a:t>三、小练笔。</a:t>
            </a:r>
            <a:endParaRPr lang="en-US" altLang="zh-CN" sz="3200" b="1" dirty="0">
              <a:solidFill>
                <a:prstClr val="black"/>
              </a:solidFill>
              <a:latin typeface="宋体" pitchFamily="2" charset="-122"/>
              <a:ea typeface="宋体" pitchFamily="2" charset="-122"/>
            </a:endParaRPr>
          </a:p>
        </p:txBody>
      </p:sp>
      <p:sp>
        <p:nvSpPr>
          <p:cNvPr id="2" name="矩形 1"/>
          <p:cNvSpPr/>
          <p:nvPr/>
        </p:nvSpPr>
        <p:spPr>
          <a:xfrm>
            <a:off x="840929" y="2031695"/>
            <a:ext cx="7704856" cy="1200329"/>
          </a:xfrm>
          <a:prstGeom prst="rect">
            <a:avLst/>
          </a:prstGeom>
          <a:solidFill>
            <a:schemeClr val="accent5">
              <a:lumMod val="20000"/>
              <a:lumOff val="80000"/>
            </a:schemeClr>
          </a:solidFill>
        </p:spPr>
        <p:txBody>
          <a:bodyPr wrap="square">
            <a:spAutoFit/>
          </a:bodyPr>
          <a:lstStyle/>
          <a:p>
            <a:r>
              <a:rPr lang="zh-CN" altLang="en-US" sz="2400" b="1" dirty="0" smtClean="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是啊，是啊，”丈夫喃喃地说，“这天气真是活见鬼！可是</a:t>
            </a:r>
            <a:r>
              <a:rPr lang="zh-CN" altLang="en-US" sz="2400" b="1" dirty="0" smtClean="0">
                <a:latin typeface="楷体" panose="02010609060101010101" pitchFamily="49" charset="-122"/>
                <a:ea typeface="楷体" panose="02010609060101010101" pitchFamily="49" charset="-122"/>
              </a:rPr>
              <a:t>有什么</a:t>
            </a:r>
            <a:r>
              <a:rPr lang="zh-CN" altLang="en-US" sz="2400" b="1" dirty="0">
                <a:latin typeface="楷体" panose="02010609060101010101" pitchFamily="49" charset="-122"/>
                <a:ea typeface="楷体" panose="02010609060101010101" pitchFamily="49" charset="-122"/>
              </a:rPr>
              <a:t>办法呢！”</a:t>
            </a:r>
            <a:br>
              <a:rPr lang="zh-CN" altLang="en-US" sz="2400" b="1" dirty="0">
                <a:latin typeface="楷体" panose="02010609060101010101" pitchFamily="49" charset="-122"/>
                <a:ea typeface="楷体" panose="02010609060101010101" pitchFamily="49" charset="-122"/>
              </a:rPr>
            </a:br>
            <a:r>
              <a:rPr lang="zh-CN" altLang="en-US" sz="2400" b="1" dirty="0" smtClean="0">
                <a:latin typeface="楷体" panose="02010609060101010101" pitchFamily="49" charset="-122"/>
                <a:ea typeface="楷体" panose="02010609060101010101" pitchFamily="49" charset="-122"/>
              </a:rPr>
              <a:t>    两</a:t>
            </a:r>
            <a:r>
              <a:rPr lang="zh-CN" altLang="en-US" sz="2400" b="1" dirty="0">
                <a:latin typeface="楷体" panose="02010609060101010101" pitchFamily="49" charset="-122"/>
                <a:ea typeface="楷体" panose="02010609060101010101" pitchFamily="49" charset="-122"/>
              </a:rPr>
              <a:t>个人沉默了一阵。</a:t>
            </a:r>
          </a:p>
        </p:txBody>
      </p:sp>
      <p:sp>
        <p:nvSpPr>
          <p:cNvPr id="3" name="矩形 2"/>
          <p:cNvSpPr/>
          <p:nvPr/>
        </p:nvSpPr>
        <p:spPr>
          <a:xfrm>
            <a:off x="935807" y="3355825"/>
            <a:ext cx="7632849" cy="1384995"/>
          </a:xfrm>
          <a:prstGeom prst="rect">
            <a:avLst/>
          </a:prstGeom>
        </p:spPr>
        <p:txBody>
          <a:bodyPr wrap="square">
            <a:spAutoFit/>
          </a:bodyPr>
          <a:lstStyle/>
          <a:p>
            <a:r>
              <a:rPr lang="en-US" altLang="zh-CN" sz="2800" b="1" kern="100" dirty="0" smtClean="0">
                <a:solidFill>
                  <a:srgbClr val="0070C0"/>
                </a:solidFill>
                <a:latin typeface="楷体" panose="02010609060101010101" pitchFamily="49" charset="-122"/>
                <a:ea typeface="楷体" panose="02010609060101010101" pitchFamily="49" charset="-122"/>
                <a:cs typeface="Times New Roman" panose="02020603050405020304" pitchFamily="18" charset="0"/>
              </a:rPr>
              <a:t>    </a:t>
            </a:r>
            <a:r>
              <a:rPr lang="zh-CN" altLang="zh-CN" sz="2800" b="1" kern="100" dirty="0" smtClean="0">
                <a:solidFill>
                  <a:srgbClr val="0070C0"/>
                </a:solidFill>
                <a:latin typeface="楷体" panose="02010609060101010101" pitchFamily="49" charset="-122"/>
                <a:ea typeface="楷体" panose="02010609060101010101" pitchFamily="49" charset="-122"/>
                <a:cs typeface="Times New Roman" panose="02020603050405020304" pitchFamily="18" charset="0"/>
              </a:rPr>
              <a:t>日子</a:t>
            </a:r>
            <a:r>
              <a:rPr lang="zh-CN" altLang="zh-CN" sz="2800" b="1" kern="100" dirty="0">
                <a:solidFill>
                  <a:srgbClr val="0070C0"/>
                </a:solidFill>
                <a:latin typeface="楷体" panose="02010609060101010101" pitchFamily="49" charset="-122"/>
                <a:ea typeface="楷体" panose="02010609060101010101" pitchFamily="49" charset="-122"/>
                <a:cs typeface="Times New Roman" panose="02020603050405020304" pitchFamily="18" charset="0"/>
              </a:rPr>
              <a:t>已经十分艰苦了，现在又抱回两个孩子</a:t>
            </a:r>
            <a:r>
              <a:rPr lang="en-US" altLang="zh-CN" sz="2800" b="1" kern="100" dirty="0">
                <a:solidFill>
                  <a:srgbClr val="0070C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800" b="1" kern="100" dirty="0">
                <a:solidFill>
                  <a:srgbClr val="0070C0"/>
                </a:solidFill>
                <a:latin typeface="楷体" panose="02010609060101010101" pitchFamily="49" charset="-122"/>
                <a:ea typeface="楷体" panose="02010609060101010101" pitchFamily="49" charset="-122"/>
                <a:cs typeface="Times New Roman" panose="02020603050405020304" pitchFamily="18" charset="0"/>
              </a:rPr>
              <a:t>丈夫冒着生命危险劳动，已经为这个家的生计拼</a:t>
            </a:r>
            <a:r>
              <a:rPr lang="zh-CN" altLang="en-US" sz="2800" b="1" kern="100" dirty="0">
                <a:solidFill>
                  <a:srgbClr val="0070C0"/>
                </a:solidFill>
                <a:latin typeface="楷体" panose="02010609060101010101" pitchFamily="49" charset="-122"/>
                <a:ea typeface="楷体" panose="02010609060101010101" pitchFamily="49" charset="-122"/>
                <a:cs typeface="Times New Roman" panose="02020603050405020304" pitchFamily="18" charset="0"/>
              </a:rPr>
              <a:t>命</a:t>
            </a:r>
            <a:r>
              <a:rPr lang="zh-CN" altLang="zh-CN" sz="2800" b="1" kern="100" dirty="0">
                <a:solidFill>
                  <a:srgbClr val="0070C0"/>
                </a:solidFill>
                <a:latin typeface="楷体" panose="02010609060101010101" pitchFamily="49" charset="-122"/>
                <a:ea typeface="楷体" panose="02010609060101010101" pitchFamily="49" charset="-122"/>
                <a:cs typeface="Times New Roman" panose="02020603050405020304" pitchFamily="18" charset="0"/>
              </a:rPr>
              <a:t>了</a:t>
            </a:r>
            <a:r>
              <a:rPr lang="en-US" altLang="zh-CN" sz="2800" b="1" kern="100" dirty="0">
                <a:solidFill>
                  <a:srgbClr val="0070C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800" b="1" kern="100" dirty="0">
                <a:solidFill>
                  <a:srgbClr val="0070C0"/>
                </a:solidFill>
                <a:latin typeface="楷体" panose="02010609060101010101" pitchFamily="49" charset="-122"/>
                <a:ea typeface="楷体" panose="02010609060101010101" pitchFamily="49" charset="-122"/>
                <a:cs typeface="Times New Roman" panose="02020603050405020304" pitchFamily="18" charset="0"/>
              </a:rPr>
              <a:t>今后的日子又该怎么过呢？</a:t>
            </a:r>
            <a:endParaRPr lang="zh-CN" altLang="zh-CN" sz="2400" b="1" dirty="0">
              <a:solidFill>
                <a:srgbClr val="0070C0"/>
              </a:solidFill>
              <a:latin typeface="楷体" pitchFamily="49" charset="-122"/>
              <a:ea typeface="楷体" pitchFamily="49" charset="-122"/>
            </a:endParaRPr>
          </a:p>
        </p:txBody>
      </p:sp>
    </p:spTree>
    <p:extLst>
      <p:ext uri="{BB962C8B-B14F-4D97-AF65-F5344CB8AC3E}">
        <p14:creationId xmlns:p14="http://schemas.microsoft.com/office/powerpoint/2010/main" val="3655851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20658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5">
            <a:extLst>
              <a:ext uri="{FF2B5EF4-FFF2-40B4-BE49-F238E27FC236}">
                <a16:creationId xmlns="" xmlns:a16="http://schemas.microsoft.com/office/drawing/2014/main" id="{59E5E49B-C5CE-9047-A49B-3D00DDB31B47}"/>
              </a:ext>
            </a:extLst>
          </p:cNvPr>
          <p:cNvSpPr txBox="1"/>
          <p:nvPr/>
        </p:nvSpPr>
        <p:spPr>
          <a:xfrm>
            <a:off x="1376978" y="304562"/>
            <a:ext cx="4533188" cy="60478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1" lang="zh-CN" altLang="en-US" sz="3200" b="1" dirty="0" smtClean="0">
                <a:latin typeface="黑体" panose="02010609060101010101" pitchFamily="49" charset="-122"/>
                <a:ea typeface="黑体" panose="02010609060101010101" pitchFamily="49" charset="-122"/>
              </a:rPr>
              <a:t>任务</a:t>
            </a:r>
            <a:r>
              <a:rPr kumimoji="1" lang="en-US" altLang="zh-CN" sz="3200" b="1" dirty="0" smtClean="0">
                <a:latin typeface="黑体" panose="02010609060101010101" pitchFamily="49" charset="-122"/>
                <a:ea typeface="黑体" panose="02010609060101010101" pitchFamily="49" charset="-122"/>
              </a:rPr>
              <a:t>  </a:t>
            </a:r>
            <a:r>
              <a:rPr kumimoji="1" lang="zh-CN" altLang="en-US" sz="3200" b="1" dirty="0" smtClean="0">
                <a:latin typeface="黑体" panose="02010609060101010101" pitchFamily="49" charset="-122"/>
                <a:ea typeface="黑体" panose="02010609060101010101" pitchFamily="49" charset="-122"/>
              </a:rPr>
              <a:t>了解作者</a:t>
            </a:r>
            <a:endParaRPr kumimoji="1" lang="en-US" altLang="zh-CN" sz="3200" b="1" i="0" u="none" strike="noStrike" kern="1200" cap="none" spc="0" normalizeH="0" baseline="0" noProof="0" dirty="0" smtClean="0">
              <a:ln>
                <a:noFill/>
              </a:ln>
              <a:solidFill>
                <a:prstClr val="black"/>
              </a:solidFill>
              <a:effectLst/>
              <a:uLnTx/>
              <a:uFillTx/>
              <a:latin typeface="黑体" panose="02010609060101010101" pitchFamily="49" charset="-122"/>
              <a:ea typeface="黑体" panose="02010609060101010101" pitchFamily="49" charset="-122"/>
            </a:endParaRPr>
          </a:p>
        </p:txBody>
      </p:sp>
      <p:sp>
        <p:nvSpPr>
          <p:cNvPr id="3" name="矩形 2"/>
          <p:cNvSpPr/>
          <p:nvPr/>
        </p:nvSpPr>
        <p:spPr>
          <a:xfrm>
            <a:off x="2250723" y="228704"/>
            <a:ext cx="470000" cy="769441"/>
          </a:xfrm>
          <a:prstGeom prst="rect">
            <a:avLst/>
          </a:prstGeom>
          <a:noFill/>
        </p:spPr>
        <p:txBody>
          <a:bodyPr wrap="none" lIns="91440" tIns="45720" rIns="91440" bIns="45720">
            <a:spAutoFit/>
          </a:bodyPr>
          <a:lstStyle/>
          <a:p>
            <a:pPr algn="ctr" defTabSz="914400"/>
            <a:r>
              <a:rPr lang="en-US" altLang="zh-CN"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38100" dist="38100" dir="2700000" algn="tl">
                    <a:srgbClr val="000000">
                      <a:alpha val="43137"/>
                    </a:srgbClr>
                  </a:outerShdw>
                </a:effectLst>
                <a:latin typeface="Calibri"/>
                <a:ea typeface="宋体"/>
              </a:rPr>
              <a:t>1</a:t>
            </a:r>
            <a:endParaRPr lang="zh-CN" altLang="en-US"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38100" dist="38100" dir="2700000" algn="tl">
                  <a:srgbClr val="000000">
                    <a:alpha val="43137"/>
                  </a:srgbClr>
                </a:outerShdw>
              </a:effectLst>
              <a:latin typeface="Calibri"/>
              <a:ea typeface="宋体"/>
            </a:endParaRPr>
          </a:p>
        </p:txBody>
      </p:sp>
      <p:pic>
        <p:nvPicPr>
          <p:cNvPr id="4" name="Picture 2"/>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bwMode="auto">
          <a:xfrm>
            <a:off x="649702" y="301853"/>
            <a:ext cx="763771" cy="6101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451" y="156009"/>
            <a:ext cx="6189885" cy="48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接连接符 12"/>
          <p:cNvCxnSpPr/>
          <p:nvPr/>
        </p:nvCxnSpPr>
        <p:spPr>
          <a:xfrm>
            <a:off x="4968717" y="1071575"/>
            <a:ext cx="438804" cy="0"/>
          </a:xfrm>
          <a:prstGeom prst="line">
            <a:avLst/>
          </a:prstGeom>
          <a:noFill/>
          <a:ln w="25400" cap="flat" cmpd="sng" algn="ctr">
            <a:solidFill>
              <a:srgbClr val="FF0000"/>
            </a:solidFill>
            <a:prstDash val="solid"/>
          </a:ln>
          <a:effectLst/>
        </p:spPr>
      </p:cxnSp>
      <p:cxnSp>
        <p:nvCxnSpPr>
          <p:cNvPr id="14" name="直接连接符 13"/>
          <p:cNvCxnSpPr/>
          <p:nvPr/>
        </p:nvCxnSpPr>
        <p:spPr>
          <a:xfrm>
            <a:off x="1904326" y="1359607"/>
            <a:ext cx="576064" cy="0"/>
          </a:xfrm>
          <a:prstGeom prst="line">
            <a:avLst/>
          </a:prstGeom>
          <a:noFill/>
          <a:ln w="25400" cap="flat" cmpd="sng" algn="ctr">
            <a:solidFill>
              <a:srgbClr val="FF0000"/>
            </a:solidFill>
            <a:prstDash val="solid"/>
          </a:ln>
          <a:effectLst/>
        </p:spPr>
      </p:cxnSp>
      <p:cxnSp>
        <p:nvCxnSpPr>
          <p:cNvPr id="15" name="直接连接符 14"/>
          <p:cNvCxnSpPr/>
          <p:nvPr/>
        </p:nvCxnSpPr>
        <p:spPr>
          <a:xfrm>
            <a:off x="2339752" y="1647639"/>
            <a:ext cx="3067769" cy="0"/>
          </a:xfrm>
          <a:prstGeom prst="line">
            <a:avLst/>
          </a:prstGeom>
          <a:noFill/>
          <a:ln w="25400" cap="flat" cmpd="sng" algn="ctr">
            <a:solidFill>
              <a:srgbClr val="FF0000"/>
            </a:solidFill>
            <a:prstDash val="solid"/>
          </a:ln>
          <a:effectLst/>
        </p:spPr>
      </p:cxnSp>
      <p:cxnSp>
        <p:nvCxnSpPr>
          <p:cNvPr id="16" name="直接连接符 15"/>
          <p:cNvCxnSpPr/>
          <p:nvPr/>
        </p:nvCxnSpPr>
        <p:spPr>
          <a:xfrm>
            <a:off x="1921446" y="2007679"/>
            <a:ext cx="648072" cy="0"/>
          </a:xfrm>
          <a:prstGeom prst="line">
            <a:avLst/>
          </a:prstGeom>
          <a:noFill/>
          <a:ln w="25400" cap="flat" cmpd="sng" algn="ctr">
            <a:solidFill>
              <a:srgbClr val="FF0000"/>
            </a:solidFill>
            <a:prstDash val="solid"/>
          </a:ln>
          <a:effectLst/>
        </p:spPr>
      </p:cxnSp>
      <p:cxnSp>
        <p:nvCxnSpPr>
          <p:cNvPr id="17" name="直接连接符 16"/>
          <p:cNvCxnSpPr/>
          <p:nvPr/>
        </p:nvCxnSpPr>
        <p:spPr>
          <a:xfrm>
            <a:off x="2339752" y="2295711"/>
            <a:ext cx="3067769" cy="0"/>
          </a:xfrm>
          <a:prstGeom prst="line">
            <a:avLst/>
          </a:prstGeom>
          <a:noFill/>
          <a:ln w="25400" cap="flat" cmpd="sng" algn="ctr">
            <a:solidFill>
              <a:srgbClr val="FF0000"/>
            </a:solidFill>
            <a:prstDash val="solid"/>
          </a:ln>
          <a:effectLst/>
        </p:spPr>
      </p:cxnSp>
      <p:cxnSp>
        <p:nvCxnSpPr>
          <p:cNvPr id="18" name="直接连接符 17"/>
          <p:cNvCxnSpPr/>
          <p:nvPr/>
        </p:nvCxnSpPr>
        <p:spPr>
          <a:xfrm>
            <a:off x="1885276" y="2610966"/>
            <a:ext cx="2830740" cy="0"/>
          </a:xfrm>
          <a:prstGeom prst="line">
            <a:avLst/>
          </a:prstGeom>
          <a:noFill/>
          <a:ln w="25400" cap="flat" cmpd="sng" algn="ctr">
            <a:solidFill>
              <a:srgbClr val="FF0000"/>
            </a:solidFill>
            <a:prstDash val="solid"/>
          </a:ln>
          <a:effectLst/>
        </p:spPr>
      </p:cxnSp>
    </p:spTree>
    <p:extLst>
      <p:ext uri="{BB962C8B-B14F-4D97-AF65-F5344CB8AC3E}">
        <p14:creationId xmlns:p14="http://schemas.microsoft.com/office/powerpoint/2010/main" val="1430016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1127398"/>
            <a:ext cx="8208912" cy="3192145"/>
          </a:xfrm>
          <a:prstGeom prst="rect">
            <a:avLst/>
          </a:prstGeom>
        </p:spPr>
        <p:txBody>
          <a:bodyPr wrap="square">
            <a:spAutoFit/>
          </a:bodyPr>
          <a:lstStyle/>
          <a:p>
            <a:pPr algn="just">
              <a:lnSpc>
                <a:spcPct val="120000"/>
              </a:lnSpc>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穷人</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的写作</a:t>
            </a:r>
            <a:r>
              <a:rPr lang="zh-CN" altLang="en-US" sz="2800" b="1" dirty="0" smtClean="0">
                <a:latin typeface="楷体" panose="02010609060101010101" pitchFamily="49" charset="-122"/>
                <a:ea typeface="楷体" panose="02010609060101010101" pitchFamily="49" charset="-122"/>
              </a:rPr>
              <a:t>年代，正是</a:t>
            </a:r>
            <a:r>
              <a:rPr lang="zh-CN" altLang="en-US" sz="2800" b="1" dirty="0">
                <a:latin typeface="楷体" panose="02010609060101010101" pitchFamily="49" charset="-122"/>
                <a:ea typeface="楷体" panose="02010609060101010101" pitchFamily="49" charset="-122"/>
              </a:rPr>
              <a:t>俄国历史上阶级矛盾空前激化的时期。在这个时期，贵族、资产阶级榨取人民的</a:t>
            </a:r>
            <a:r>
              <a:rPr lang="zh-CN" altLang="en-US" sz="2800" b="1" dirty="0" smtClean="0">
                <a:latin typeface="楷体" panose="02010609060101010101" pitchFamily="49" charset="-122"/>
                <a:ea typeface="楷体" panose="02010609060101010101" pitchFamily="49" charset="-122"/>
              </a:rPr>
              <a:t>血汗，生活</a:t>
            </a:r>
            <a:r>
              <a:rPr lang="zh-CN" altLang="en-US" sz="2800" b="1" dirty="0">
                <a:latin typeface="楷体" panose="02010609060101010101" pitchFamily="49" charset="-122"/>
                <a:ea typeface="楷体" panose="02010609060101010101" pitchFamily="49" charset="-122"/>
              </a:rPr>
              <a:t>奢华而道德</a:t>
            </a:r>
            <a:r>
              <a:rPr lang="zh-CN" altLang="en-US" sz="2800" b="1" dirty="0" smtClean="0">
                <a:latin typeface="楷体" panose="02010609060101010101" pitchFamily="49" charset="-122"/>
                <a:ea typeface="楷体" panose="02010609060101010101" pitchFamily="49" charset="-122"/>
              </a:rPr>
              <a:t>堕落；广大</a:t>
            </a:r>
            <a:r>
              <a:rPr lang="zh-CN" altLang="en-US" sz="2800" b="1" dirty="0">
                <a:latin typeface="楷体" panose="02010609060101010101" pitchFamily="49" charset="-122"/>
                <a:ea typeface="楷体" panose="02010609060101010101" pitchFamily="49" charset="-122"/>
              </a:rPr>
              <a:t>劳动人民的生活极端贫困，然而他们却高尚淳朴。这篇小说真实地反映了这一历史时期劳动人民的苦难生活和他们的高尚品德。</a:t>
            </a:r>
            <a:endParaRPr lang="zh-CN" altLang="en-US" sz="3200" b="1" dirty="0">
              <a:latin typeface="楷体" panose="02010609060101010101" pitchFamily="49" charset="-122"/>
              <a:ea typeface="楷体" panose="02010609060101010101" pitchFamily="49" charset="-122"/>
            </a:endParaRPr>
          </a:p>
        </p:txBody>
      </p:sp>
      <p:sp>
        <p:nvSpPr>
          <p:cNvPr id="4" name="文本框 15">
            <a:extLst>
              <a:ext uri="{FF2B5EF4-FFF2-40B4-BE49-F238E27FC236}">
                <a16:creationId xmlns="" xmlns:a16="http://schemas.microsoft.com/office/drawing/2014/main" id="{59E5E49B-C5CE-9047-A49B-3D00DDB31B47}"/>
              </a:ext>
            </a:extLst>
          </p:cNvPr>
          <p:cNvSpPr txBox="1"/>
          <p:nvPr/>
        </p:nvSpPr>
        <p:spPr>
          <a:xfrm>
            <a:off x="1376978" y="304562"/>
            <a:ext cx="4533188" cy="683264"/>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1" lang="zh-CN" altLang="en-US" sz="3200" b="1" dirty="0" smtClean="0">
                <a:latin typeface="黑体" panose="02010609060101010101" pitchFamily="49" charset="-122"/>
                <a:ea typeface="黑体" panose="02010609060101010101" pitchFamily="49" charset="-122"/>
              </a:rPr>
              <a:t>任务</a:t>
            </a:r>
            <a:r>
              <a:rPr kumimoji="1" lang="en-US" altLang="zh-CN" sz="3200" b="1" dirty="0" smtClean="0">
                <a:latin typeface="黑体" panose="02010609060101010101" pitchFamily="49" charset="-122"/>
                <a:ea typeface="黑体" panose="02010609060101010101" pitchFamily="49" charset="-122"/>
              </a:rPr>
              <a:t>  </a:t>
            </a:r>
            <a:r>
              <a:rPr kumimoji="1" lang="zh-CN" altLang="en-US" sz="3200" b="1" dirty="0" smtClean="0">
                <a:latin typeface="黑体" panose="02010609060101010101" pitchFamily="49" charset="-122"/>
                <a:ea typeface="黑体" panose="02010609060101010101" pitchFamily="49" charset="-122"/>
              </a:rPr>
              <a:t>了解写作背景</a:t>
            </a:r>
            <a:endParaRPr kumimoji="1" lang="en-US" altLang="zh-CN" sz="3200" b="1" i="0" u="none" strike="noStrike" kern="1200" cap="none" spc="0" normalizeH="0" baseline="0" noProof="0" dirty="0" smtClean="0">
              <a:ln>
                <a:noFill/>
              </a:ln>
              <a:solidFill>
                <a:prstClr val="black"/>
              </a:solidFill>
              <a:effectLst/>
              <a:uLnTx/>
              <a:uFillTx/>
              <a:latin typeface="黑体" panose="02010609060101010101" pitchFamily="49" charset="-122"/>
              <a:ea typeface="黑体" panose="02010609060101010101" pitchFamily="49" charset="-122"/>
            </a:endParaRPr>
          </a:p>
        </p:txBody>
      </p:sp>
      <p:sp>
        <p:nvSpPr>
          <p:cNvPr id="5" name="矩形 4"/>
          <p:cNvSpPr/>
          <p:nvPr/>
        </p:nvSpPr>
        <p:spPr>
          <a:xfrm>
            <a:off x="2250723" y="228704"/>
            <a:ext cx="470000" cy="769441"/>
          </a:xfrm>
          <a:prstGeom prst="rect">
            <a:avLst/>
          </a:prstGeom>
          <a:noFill/>
        </p:spPr>
        <p:txBody>
          <a:bodyPr wrap="none" lIns="91440" tIns="45720" rIns="91440" bIns="45720">
            <a:spAutoFit/>
          </a:bodyPr>
          <a:lstStyle/>
          <a:p>
            <a:pPr algn="ctr" defTabSz="914400"/>
            <a:r>
              <a:rPr lang="en-US" altLang="zh-CN"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38100" dist="38100" dir="2700000" algn="tl">
                    <a:srgbClr val="000000">
                      <a:alpha val="43137"/>
                    </a:srgbClr>
                  </a:outerShdw>
                </a:effectLst>
                <a:latin typeface="Calibri"/>
                <a:ea typeface="宋体"/>
              </a:rPr>
              <a:t>2</a:t>
            </a:r>
            <a:endParaRPr lang="zh-CN" altLang="en-US"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38100" dist="38100" dir="2700000" algn="tl">
                  <a:srgbClr val="000000">
                    <a:alpha val="43137"/>
                  </a:srgbClr>
                </a:outerShdw>
              </a:effectLst>
              <a:latin typeface="Calibri"/>
              <a:ea typeface="宋体"/>
            </a:endParaRPr>
          </a:p>
        </p:txBody>
      </p:sp>
      <p:pic>
        <p:nvPicPr>
          <p:cNvPr id="6" name="Picture 2"/>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bwMode="auto">
          <a:xfrm>
            <a:off x="649702" y="301853"/>
            <a:ext cx="763771" cy="6101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5">
            <a:extLst>
              <a:ext uri="{FF2B5EF4-FFF2-40B4-BE49-F238E27FC236}">
                <a16:creationId xmlns="" xmlns:a16="http://schemas.microsoft.com/office/drawing/2014/main" id="{59E5E49B-C5CE-9047-A49B-3D00DDB31B47}"/>
              </a:ext>
            </a:extLst>
          </p:cNvPr>
          <p:cNvSpPr txBox="1"/>
          <p:nvPr/>
        </p:nvSpPr>
        <p:spPr>
          <a:xfrm>
            <a:off x="1376978" y="314087"/>
            <a:ext cx="4533188" cy="604781"/>
          </a:xfrm>
          <a:prstGeom prst="rect">
            <a:avLst/>
          </a:prstGeom>
          <a:noFill/>
        </p:spPr>
        <p:txBody>
          <a:bodyPr wrap="square" rtlCol="0">
            <a:spAutoFit/>
          </a:bodyPr>
          <a:lstStyle/>
          <a:p>
            <a:pPr lvl="0">
              <a:lnSpc>
                <a:spcPct val="120000"/>
              </a:lnSpc>
              <a:defRPr/>
            </a:pPr>
            <a:r>
              <a:rPr kumimoji="1" lang="zh-CN" altLang="en-US" sz="3200" b="1" dirty="0" smtClean="0">
                <a:latin typeface="黑体" panose="02010609060101010101" pitchFamily="49" charset="-122"/>
                <a:ea typeface="黑体" panose="02010609060101010101" pitchFamily="49" charset="-122"/>
              </a:rPr>
              <a:t>任务  字词</a:t>
            </a:r>
            <a:r>
              <a:rPr kumimoji="1" lang="zh-CN" altLang="en-US" sz="3200" b="1" dirty="0">
                <a:latin typeface="黑体" panose="02010609060101010101" pitchFamily="49" charset="-122"/>
                <a:ea typeface="黑体" panose="02010609060101010101" pitchFamily="49" charset="-122"/>
              </a:rPr>
              <a:t>大通关</a:t>
            </a:r>
            <a:endParaRPr kumimoji="1" lang="en-US" altLang="zh-CN" sz="3200" b="1" dirty="0">
              <a:solidFill>
                <a:prstClr val="black"/>
              </a:solidFill>
              <a:latin typeface="黑体" panose="02010609060101010101" pitchFamily="49" charset="-122"/>
              <a:ea typeface="黑体" panose="02010609060101010101" pitchFamily="49" charset="-122"/>
            </a:endParaRPr>
          </a:p>
        </p:txBody>
      </p:sp>
      <p:sp>
        <p:nvSpPr>
          <p:cNvPr id="3" name="矩形 2"/>
          <p:cNvSpPr/>
          <p:nvPr/>
        </p:nvSpPr>
        <p:spPr>
          <a:xfrm>
            <a:off x="2250723" y="247754"/>
            <a:ext cx="470000" cy="769441"/>
          </a:xfrm>
          <a:prstGeom prst="rect">
            <a:avLst/>
          </a:prstGeom>
          <a:noFill/>
        </p:spPr>
        <p:txBody>
          <a:bodyPr wrap="none" lIns="91440" tIns="45720" rIns="91440" bIns="45720">
            <a:spAutoFit/>
          </a:bodyPr>
          <a:lstStyle/>
          <a:p>
            <a:pPr algn="ctr" defTabSz="914400"/>
            <a:r>
              <a:rPr lang="en-US" altLang="zh-CN"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38100" dist="38100" dir="2700000" algn="tl">
                    <a:srgbClr val="000000">
                      <a:alpha val="43137"/>
                    </a:srgbClr>
                  </a:outerShdw>
                </a:effectLst>
                <a:latin typeface="Calibri"/>
                <a:ea typeface="宋体"/>
              </a:rPr>
              <a:t>3</a:t>
            </a:r>
            <a:endParaRPr lang="zh-CN" altLang="en-US"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38100" dist="38100" dir="2700000" algn="tl">
                  <a:srgbClr val="000000">
                    <a:alpha val="43137"/>
                  </a:srgbClr>
                </a:outerShdw>
              </a:effectLst>
              <a:latin typeface="Calibri"/>
              <a:ea typeface="宋体"/>
            </a:endParaRPr>
          </a:p>
        </p:txBody>
      </p:sp>
      <p:pic>
        <p:nvPicPr>
          <p:cNvPr id="4" name="Picture 2"/>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bwMode="auto">
          <a:xfrm>
            <a:off x="649702" y="320903"/>
            <a:ext cx="763771" cy="61019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455910" y="910017"/>
            <a:ext cx="2244525" cy="604781"/>
          </a:xfrm>
          <a:prstGeom prst="rect">
            <a:avLst/>
          </a:prstGeom>
        </p:spPr>
        <p:txBody>
          <a:bodyPr wrap="none">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1" lang="zh-CN" altLang="en-US" sz="3200" b="1" i="0" u="none" strike="noStrike" kern="1200" cap="none" spc="0" normalizeH="0" baseline="0" noProof="0" dirty="0" smtClean="0">
                <a:ln>
                  <a:noFill/>
                </a:ln>
                <a:solidFill>
                  <a:srgbClr val="0070C0"/>
                </a:solidFill>
                <a:effectLst/>
                <a:uLnTx/>
                <a:uFillTx/>
                <a:latin typeface="黑体" panose="02010609060101010101" pitchFamily="49" charset="-122"/>
                <a:ea typeface="黑体" panose="02010609060101010101" pitchFamily="49" charset="-122"/>
                <a:cs typeface="+mn-cs"/>
              </a:rPr>
              <a:t>词语我</a:t>
            </a:r>
            <a:r>
              <a:rPr kumimoji="1" lang="zh-CN" altLang="en-US" sz="32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会认</a:t>
            </a:r>
          </a:p>
        </p:txBody>
      </p:sp>
      <p:pic>
        <p:nvPicPr>
          <p:cNvPr id="6" name="拼音开关"/>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7986" y="915566"/>
            <a:ext cx="1682398" cy="60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43608" y="1642614"/>
            <a:ext cx="7632848" cy="3046988"/>
          </a:xfrm>
          <a:prstGeom prst="rect">
            <a:avLst/>
          </a:prstGeom>
        </p:spPr>
        <p:txBody>
          <a:bodyPr wrap="square" rtlCol="0">
            <a:spAutoFit/>
          </a:bodyPr>
          <a:lstStyle/>
          <a:p>
            <a:pPr>
              <a:lnSpc>
                <a:spcPct val="200000"/>
              </a:lnSpc>
              <a:spcBef>
                <a:spcPct val="0"/>
              </a:spcBef>
            </a:pPr>
            <a:r>
              <a:rPr lang="zh-CN" altLang="en-US" sz="3200" b="1" dirty="0" smtClean="0">
                <a:latin typeface="楷体" panose="02010609060101010101" pitchFamily="49" charset="-122"/>
                <a:ea typeface="楷体" panose="02010609060101010101" pitchFamily="49" charset="-122"/>
              </a:rPr>
              <a:t>保</a:t>
            </a:r>
            <a:r>
              <a:rPr lang="zh-CN" altLang="en-US" sz="3200" b="1" dirty="0" smtClean="0">
                <a:solidFill>
                  <a:srgbClr val="FF0000"/>
                </a:solidFill>
                <a:latin typeface="楷体" panose="02010609060101010101" pitchFamily="49" charset="-122"/>
                <a:ea typeface="楷体" panose="02010609060101010101" pitchFamily="49" charset="-122"/>
              </a:rPr>
              <a:t>佑</a:t>
            </a:r>
            <a:r>
              <a:rPr lang="zh-CN" altLang="en-US" sz="3200" b="1" dirty="0" smtClean="0">
                <a:latin typeface="楷体" panose="02010609060101010101" pitchFamily="49" charset="-122"/>
                <a:ea typeface="楷体" panose="02010609060101010101" pitchFamily="49" charset="-122"/>
              </a:rPr>
              <a:t>  </a:t>
            </a:r>
            <a:r>
              <a:rPr lang="zh-CN" altLang="en-US" sz="3200" b="1" dirty="0" smtClean="0">
                <a:solidFill>
                  <a:srgbClr val="FF0000"/>
                </a:solidFill>
                <a:latin typeface="楷体" panose="02010609060101010101" pitchFamily="49" charset="-122"/>
                <a:ea typeface="楷体" panose="02010609060101010101" pitchFamily="49" charset="-122"/>
              </a:rPr>
              <a:t>寡</a:t>
            </a:r>
            <a:r>
              <a:rPr lang="zh-CN" altLang="en-US" sz="3200" b="1" dirty="0" smtClean="0">
                <a:latin typeface="楷体" panose="02010609060101010101" pitchFamily="49" charset="-122"/>
                <a:ea typeface="楷体" panose="02010609060101010101" pitchFamily="49" charset="-122"/>
              </a:rPr>
              <a:t>妇  </a:t>
            </a:r>
            <a:r>
              <a:rPr lang="zh-CN" altLang="en-US" sz="3200" b="1" dirty="0">
                <a:solidFill>
                  <a:srgbClr val="FF0000"/>
                </a:solidFill>
                <a:latin typeface="楷体" panose="02010609060101010101" pitchFamily="49" charset="-122"/>
                <a:ea typeface="楷体" panose="02010609060101010101" pitchFamily="49" charset="-122"/>
              </a:rPr>
              <a:t>魁</a:t>
            </a:r>
            <a:r>
              <a:rPr lang="zh-CN" altLang="en-US" sz="3200" b="1" dirty="0">
                <a:latin typeface="楷体" panose="02010609060101010101" pitchFamily="49" charset="-122"/>
                <a:ea typeface="楷体" panose="02010609060101010101" pitchFamily="49" charset="-122"/>
              </a:rPr>
              <a:t>梧  </a:t>
            </a:r>
            <a:r>
              <a:rPr lang="zh-CN" altLang="en-US" sz="3200" b="1" dirty="0" smtClean="0">
                <a:solidFill>
                  <a:srgbClr val="FF0000"/>
                </a:solidFill>
                <a:latin typeface="楷体" panose="02010609060101010101" pitchFamily="49" charset="-122"/>
                <a:ea typeface="楷体" panose="02010609060101010101" pitchFamily="49" charset="-122"/>
              </a:rPr>
              <a:t>黧</a:t>
            </a:r>
            <a:r>
              <a:rPr lang="zh-CN" altLang="en-US" sz="3200" b="1" dirty="0" smtClean="0">
                <a:latin typeface="楷体" panose="02010609060101010101" pitchFamily="49" charset="-122"/>
                <a:ea typeface="楷体" panose="02010609060101010101" pitchFamily="49" charset="-122"/>
              </a:rPr>
              <a:t>黑  渔夫  </a:t>
            </a:r>
            <a:r>
              <a:rPr lang="zh-CN" altLang="en-US" sz="3200" b="1" dirty="0">
                <a:latin typeface="楷体" panose="02010609060101010101" pitchFamily="49" charset="-122"/>
                <a:ea typeface="楷体" panose="02010609060101010101" pitchFamily="49" charset="-122"/>
              </a:rPr>
              <a:t>抱怨  </a:t>
            </a:r>
            <a:r>
              <a:rPr lang="zh-CN" altLang="en-US" sz="3200" b="1" dirty="0" smtClean="0">
                <a:solidFill>
                  <a:srgbClr val="FF0000"/>
                </a:solidFill>
                <a:latin typeface="楷体" panose="02010609060101010101" pitchFamily="49" charset="-122"/>
                <a:ea typeface="楷体" panose="02010609060101010101" pitchFamily="49" charset="-122"/>
              </a:rPr>
              <a:t>糟</a:t>
            </a:r>
            <a:r>
              <a:rPr lang="zh-CN" altLang="en-US" sz="3200" b="1" dirty="0" smtClean="0">
                <a:latin typeface="楷体" panose="02010609060101010101" pitchFamily="49" charset="-122"/>
                <a:ea typeface="楷体" panose="02010609060101010101" pitchFamily="49" charset="-122"/>
              </a:rPr>
              <a:t>糕  狂风怒吼 </a:t>
            </a:r>
            <a:r>
              <a:rPr lang="zh-CN" altLang="en-US" sz="3200" b="1" dirty="0" smtClean="0">
                <a:solidFill>
                  <a:srgbClr val="FF0000"/>
                </a:solidFill>
                <a:latin typeface="楷体" panose="02010609060101010101" pitchFamily="49" charset="-122"/>
                <a:ea typeface="楷体" panose="02010609060101010101" pitchFamily="49" charset="-122"/>
              </a:rPr>
              <a:t> 忐忑</a:t>
            </a:r>
            <a:r>
              <a:rPr lang="zh-CN" altLang="en-US" sz="3200" b="1" dirty="0" smtClean="0">
                <a:latin typeface="楷体" panose="02010609060101010101" pitchFamily="49" charset="-122"/>
                <a:ea typeface="楷体" panose="02010609060101010101" pitchFamily="49" charset="-122"/>
              </a:rPr>
              <a:t>不安</a:t>
            </a:r>
            <a:r>
              <a:rPr lang="zh-CN" altLang="en-US" sz="3200" b="1" dirty="0" smtClean="0">
                <a:solidFill>
                  <a:srgbClr val="FF0000"/>
                </a:solidFill>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自</a:t>
            </a:r>
            <a:r>
              <a:rPr lang="zh-CN" altLang="en-US" sz="3200" b="1" dirty="0" smtClean="0">
                <a:solidFill>
                  <a:srgbClr val="FF0000"/>
                </a:solidFill>
                <a:latin typeface="楷体" panose="02010609060101010101" pitchFamily="49" charset="-122"/>
                <a:ea typeface="楷体" panose="02010609060101010101" pitchFamily="49" charset="-122"/>
              </a:rPr>
              <a:t>作</a:t>
            </a:r>
            <a:r>
              <a:rPr lang="zh-CN" altLang="en-US" sz="3200" b="1" dirty="0" smtClean="0">
                <a:latin typeface="楷体" panose="02010609060101010101" pitchFamily="49" charset="-122"/>
                <a:ea typeface="楷体" panose="02010609060101010101" pitchFamily="49" charset="-122"/>
              </a:rPr>
              <a:t>自受  </a:t>
            </a:r>
            <a:r>
              <a:rPr lang="zh-CN" altLang="en-US" sz="3200" b="1" dirty="0" smtClean="0">
                <a:solidFill>
                  <a:srgbClr val="FF0000"/>
                </a:solidFill>
                <a:latin typeface="楷体" panose="02010609060101010101" pitchFamily="49" charset="-122"/>
                <a:ea typeface="楷体" panose="02010609060101010101" pitchFamily="49" charset="-122"/>
              </a:rPr>
              <a:t>汹</a:t>
            </a:r>
            <a:r>
              <a:rPr lang="zh-CN" altLang="en-US" sz="3200" b="1" dirty="0" smtClean="0">
                <a:latin typeface="楷体" panose="02010609060101010101" pitchFamily="49" charset="-122"/>
                <a:ea typeface="楷体" panose="02010609060101010101" pitchFamily="49" charset="-122"/>
              </a:rPr>
              <a:t>涌澎</a:t>
            </a:r>
            <a:r>
              <a:rPr lang="zh-CN" altLang="en-US" sz="3200" b="1" dirty="0" smtClean="0">
                <a:solidFill>
                  <a:srgbClr val="FF0000"/>
                </a:solidFill>
                <a:latin typeface="楷体" panose="02010609060101010101" pitchFamily="49" charset="-122"/>
                <a:ea typeface="楷体" panose="02010609060101010101" pitchFamily="49" charset="-122"/>
              </a:rPr>
              <a:t>湃</a:t>
            </a:r>
            <a:r>
              <a:rPr lang="zh-CN" altLang="en-US" sz="3200" b="1" dirty="0" smtClean="0">
                <a:latin typeface="楷体" panose="02010609060101010101" pitchFamily="49" charset="-122"/>
                <a:ea typeface="楷体" panose="02010609060101010101" pitchFamily="49" charset="-122"/>
              </a:rPr>
              <a:t>  心惊肉跳  波涛轰鸣</a:t>
            </a:r>
            <a:endParaRPr lang="en-US" altLang="zh-CN" sz="3200" b="1" dirty="0">
              <a:latin typeface="楷体" panose="02010609060101010101" pitchFamily="49" charset="-122"/>
              <a:ea typeface="楷体" panose="02010609060101010101" pitchFamily="49" charset="-122"/>
            </a:endParaRPr>
          </a:p>
        </p:txBody>
      </p:sp>
      <p:sp>
        <p:nvSpPr>
          <p:cNvPr id="8" name="TextBox 6"/>
          <p:cNvSpPr txBox="1"/>
          <p:nvPr/>
        </p:nvSpPr>
        <p:spPr>
          <a:xfrm>
            <a:off x="1434111" y="1635646"/>
            <a:ext cx="699230" cy="461665"/>
          </a:xfrm>
          <a:prstGeom prst="rect">
            <a:avLst/>
          </a:prstGeom>
          <a:noFill/>
        </p:spPr>
        <p:txBody>
          <a:bodyPr wrap="non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dirty="0" err="1">
                <a:latin typeface="汉语拼音" panose="000B0604020202020204" pitchFamily="34" charset="0"/>
                <a:ea typeface="黑体" panose="02010609060101010101" pitchFamily="49" charset="-122"/>
                <a:cs typeface="汉语拼音" panose="000B0604020202020204" pitchFamily="34" charset="0"/>
              </a:rPr>
              <a:t>yòu</a:t>
            </a:r>
            <a:endParaRPr lang="zh-CN" altLang="en-US" sz="2400" dirty="0">
              <a:latin typeface="汉语拼音" panose="000B0604020202020204" pitchFamily="34" charset="0"/>
              <a:ea typeface="黑体" panose="02010609060101010101" pitchFamily="49" charset="-122"/>
              <a:cs typeface="汉语拼音" panose="000B0604020202020204" pitchFamily="34" charset="0"/>
            </a:endParaRPr>
          </a:p>
        </p:txBody>
      </p:sp>
      <p:sp>
        <p:nvSpPr>
          <p:cNvPr id="9" name="TextBox 8"/>
          <p:cNvSpPr txBox="1"/>
          <p:nvPr/>
        </p:nvSpPr>
        <p:spPr>
          <a:xfrm>
            <a:off x="2245440" y="1635646"/>
            <a:ext cx="724878" cy="461665"/>
          </a:xfrm>
          <a:prstGeom prst="rect">
            <a:avLst/>
          </a:prstGeom>
          <a:noFill/>
        </p:spPr>
        <p:txBody>
          <a:bodyPr wrap="non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dirty="0" err="1">
                <a:latin typeface="汉语拼音" panose="000B0604020202020204" pitchFamily="34" charset="0"/>
                <a:ea typeface="黑体" panose="02010609060101010101" pitchFamily="49" charset="-122"/>
                <a:cs typeface="汉语拼音" panose="000B0604020202020204" pitchFamily="34" charset="0"/>
              </a:rPr>
              <a:t>guǎ</a:t>
            </a:r>
            <a:endParaRPr lang="zh-CN" altLang="en-US" sz="2400" dirty="0">
              <a:latin typeface="汉语拼音" panose="000B0604020202020204" pitchFamily="34" charset="0"/>
              <a:ea typeface="黑体" panose="02010609060101010101" pitchFamily="49" charset="-122"/>
              <a:cs typeface="汉语拼音" panose="000B0604020202020204" pitchFamily="34" charset="0"/>
            </a:endParaRPr>
          </a:p>
        </p:txBody>
      </p:sp>
      <p:sp>
        <p:nvSpPr>
          <p:cNvPr id="10" name="TextBox 9"/>
          <p:cNvSpPr txBox="1"/>
          <p:nvPr/>
        </p:nvSpPr>
        <p:spPr>
          <a:xfrm>
            <a:off x="3491880" y="1635646"/>
            <a:ext cx="591829" cy="461665"/>
          </a:xfrm>
          <a:prstGeom prst="rect">
            <a:avLst/>
          </a:prstGeom>
          <a:noFill/>
        </p:spPr>
        <p:txBody>
          <a:bodyPr wrap="non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dirty="0" err="1" smtClean="0">
                <a:latin typeface="汉语拼音" panose="000B0604020202020204" pitchFamily="34" charset="0"/>
                <a:ea typeface="黑体" panose="02010609060101010101" pitchFamily="49" charset="-122"/>
                <a:cs typeface="汉语拼音" panose="000B0604020202020204" pitchFamily="34" charset="0"/>
              </a:rPr>
              <a:t>kuí</a:t>
            </a:r>
            <a:endParaRPr lang="zh-CN" altLang="en-US" sz="2400" dirty="0">
              <a:latin typeface="汉语拼音" panose="000B0604020202020204" pitchFamily="34" charset="0"/>
              <a:ea typeface="黑体" panose="02010609060101010101" pitchFamily="49" charset="-122"/>
              <a:cs typeface="汉语拼音" panose="000B0604020202020204" pitchFamily="34" charset="0"/>
            </a:endParaRPr>
          </a:p>
        </p:txBody>
      </p:sp>
      <p:sp>
        <p:nvSpPr>
          <p:cNvPr id="11" name="TextBox 10"/>
          <p:cNvSpPr txBox="1"/>
          <p:nvPr/>
        </p:nvSpPr>
        <p:spPr>
          <a:xfrm>
            <a:off x="4832288" y="1635646"/>
            <a:ext cx="409916" cy="461665"/>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dirty="0" err="1" smtClean="0">
                <a:latin typeface="汉语拼音" panose="000B0604020202020204" pitchFamily="34" charset="0"/>
                <a:ea typeface="黑体" panose="02010609060101010101" pitchFamily="49" charset="-122"/>
                <a:cs typeface="汉语拼音" panose="000B0604020202020204" pitchFamily="34" charset="0"/>
              </a:rPr>
              <a:t>lí</a:t>
            </a:r>
            <a:endParaRPr lang="zh-CN" altLang="en-US" sz="2400" dirty="0">
              <a:latin typeface="汉语拼音" panose="000B0604020202020204" pitchFamily="34" charset="0"/>
              <a:ea typeface="黑体" panose="02010609060101010101" pitchFamily="49" charset="-122"/>
              <a:cs typeface="汉语拼音" panose="000B0604020202020204" pitchFamily="34" charset="0"/>
            </a:endParaRPr>
          </a:p>
        </p:txBody>
      </p:sp>
      <p:sp>
        <p:nvSpPr>
          <p:cNvPr id="12" name="TextBox 6"/>
          <p:cNvSpPr txBox="1"/>
          <p:nvPr/>
        </p:nvSpPr>
        <p:spPr>
          <a:xfrm>
            <a:off x="4211960" y="2650725"/>
            <a:ext cx="1081899" cy="461665"/>
          </a:xfrm>
          <a:prstGeom prst="rect">
            <a:avLst/>
          </a:prstGeom>
          <a:noFill/>
        </p:spPr>
        <p:txBody>
          <a:bodyPr wrap="non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dirty="0" err="1">
                <a:latin typeface="汉语拼音" panose="000B0604020202020204" pitchFamily="34" charset="0"/>
                <a:ea typeface="黑体" panose="02010609060101010101" pitchFamily="49" charset="-122"/>
                <a:cs typeface="汉语拼音" panose="000B0604020202020204" pitchFamily="34" charset="0"/>
              </a:rPr>
              <a:t>tǎn</a:t>
            </a:r>
            <a:r>
              <a:rPr lang="en-US" altLang="zh-CN" sz="2400" dirty="0">
                <a:latin typeface="汉语拼音" panose="000B0604020202020204" pitchFamily="34" charset="0"/>
                <a:ea typeface="黑体" panose="02010609060101010101" pitchFamily="49" charset="-122"/>
                <a:cs typeface="汉语拼音" panose="000B0604020202020204" pitchFamily="34" charset="0"/>
              </a:rPr>
              <a:t> </a:t>
            </a:r>
            <a:r>
              <a:rPr lang="en-US" altLang="zh-CN" sz="2400" dirty="0" err="1">
                <a:latin typeface="汉语拼音" panose="000B0604020202020204" pitchFamily="34" charset="0"/>
                <a:ea typeface="黑体" panose="02010609060101010101" pitchFamily="49" charset="-122"/>
                <a:cs typeface="汉语拼音" panose="000B0604020202020204" pitchFamily="34" charset="0"/>
              </a:rPr>
              <a:t>tè</a:t>
            </a:r>
            <a:endParaRPr lang="zh-CN" altLang="en-US" sz="2400" dirty="0">
              <a:latin typeface="汉语拼音" panose="000B0604020202020204" pitchFamily="34" charset="0"/>
              <a:ea typeface="黑体" panose="02010609060101010101" pitchFamily="49" charset="-122"/>
              <a:cs typeface="汉语拼音" panose="000B0604020202020204" pitchFamily="34" charset="0"/>
            </a:endParaRPr>
          </a:p>
        </p:txBody>
      </p:sp>
      <p:sp>
        <p:nvSpPr>
          <p:cNvPr id="13" name="TextBox 12"/>
          <p:cNvSpPr txBox="1"/>
          <p:nvPr/>
        </p:nvSpPr>
        <p:spPr>
          <a:xfrm>
            <a:off x="1004310" y="2650725"/>
            <a:ext cx="864095" cy="461665"/>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dirty="0" err="1">
                <a:latin typeface="汉语拼音" panose="000B0604020202020204" pitchFamily="34" charset="0"/>
                <a:ea typeface="黑体" panose="02010609060101010101" pitchFamily="49" charset="-122"/>
                <a:cs typeface="汉语拼音" panose="000B0604020202020204" pitchFamily="34" charset="0"/>
              </a:rPr>
              <a:t>zāo</a:t>
            </a:r>
            <a:endParaRPr lang="zh-CN" altLang="en-US" sz="2400" dirty="0">
              <a:latin typeface="汉语拼音" panose="000B0604020202020204" pitchFamily="34" charset="0"/>
              <a:ea typeface="黑体" panose="02010609060101010101" pitchFamily="49" charset="-122"/>
              <a:cs typeface="汉语拼音" panose="000B0604020202020204" pitchFamily="34" charset="0"/>
            </a:endParaRPr>
          </a:p>
        </p:txBody>
      </p:sp>
      <p:sp>
        <p:nvSpPr>
          <p:cNvPr id="14" name="TextBox 6"/>
          <p:cNvSpPr txBox="1"/>
          <p:nvPr/>
        </p:nvSpPr>
        <p:spPr>
          <a:xfrm>
            <a:off x="956685" y="3578782"/>
            <a:ext cx="931665" cy="461665"/>
          </a:xfrm>
          <a:prstGeom prst="rect">
            <a:avLst/>
          </a:prstGeom>
          <a:noFill/>
        </p:spPr>
        <p:txBody>
          <a:bodyPr wrap="non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dirty="0" err="1">
                <a:latin typeface="汉语拼音" panose="000B0604020202020204" pitchFamily="34" charset="0"/>
                <a:ea typeface="黑体" panose="02010609060101010101" pitchFamily="49" charset="-122"/>
                <a:cs typeface="汉语拼音" panose="000B0604020202020204" pitchFamily="34" charset="0"/>
              </a:rPr>
              <a:t>xiōng</a:t>
            </a:r>
            <a:endParaRPr lang="zh-CN" altLang="en-US" sz="2400" dirty="0">
              <a:latin typeface="汉语拼音" panose="000B0604020202020204" pitchFamily="34" charset="0"/>
              <a:ea typeface="黑体" panose="02010609060101010101" pitchFamily="49" charset="-122"/>
              <a:cs typeface="汉语拼音" panose="000B0604020202020204" pitchFamily="34" charset="0"/>
            </a:endParaRPr>
          </a:p>
        </p:txBody>
      </p:sp>
      <p:sp>
        <p:nvSpPr>
          <p:cNvPr id="15" name="TextBox 6"/>
          <p:cNvSpPr txBox="1"/>
          <p:nvPr/>
        </p:nvSpPr>
        <p:spPr>
          <a:xfrm>
            <a:off x="6732240" y="2650725"/>
            <a:ext cx="699230" cy="461665"/>
          </a:xfrm>
          <a:prstGeom prst="rect">
            <a:avLst/>
          </a:prstGeom>
          <a:noFill/>
        </p:spPr>
        <p:txBody>
          <a:bodyPr wrap="non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dirty="0" err="1" smtClean="0">
                <a:latin typeface="汉语拼音" panose="000B0604020202020204" pitchFamily="34" charset="0"/>
                <a:ea typeface="黑体" panose="02010609060101010101" pitchFamily="49" charset="-122"/>
                <a:cs typeface="汉语拼音" panose="000B0604020202020204" pitchFamily="34" charset="0"/>
              </a:rPr>
              <a:t>zuò</a:t>
            </a:r>
            <a:endParaRPr lang="zh-CN" altLang="en-US" sz="2400" dirty="0">
              <a:latin typeface="汉语拼音" panose="000B0604020202020204" pitchFamily="34" charset="0"/>
              <a:ea typeface="黑体" panose="02010609060101010101" pitchFamily="49" charset="-122"/>
              <a:cs typeface="汉语拼音" panose="000B0604020202020204" pitchFamily="34" charset="0"/>
            </a:endParaRPr>
          </a:p>
        </p:txBody>
      </p:sp>
      <p:sp>
        <p:nvSpPr>
          <p:cNvPr id="16" name="TextBox 6"/>
          <p:cNvSpPr txBox="1"/>
          <p:nvPr/>
        </p:nvSpPr>
        <p:spPr>
          <a:xfrm>
            <a:off x="2299942" y="3578782"/>
            <a:ext cx="615874" cy="461665"/>
          </a:xfrm>
          <a:prstGeom prst="rect">
            <a:avLst/>
          </a:prstGeom>
          <a:noFill/>
        </p:spPr>
        <p:txBody>
          <a:bodyPr wrap="non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dirty="0" err="1">
                <a:latin typeface="汉语拼音" panose="000B0604020202020204" pitchFamily="34" charset="0"/>
                <a:ea typeface="黑体" panose="02010609060101010101" pitchFamily="49" charset="-122"/>
                <a:cs typeface="汉语拼音" panose="000B0604020202020204" pitchFamily="34" charset="0"/>
              </a:rPr>
              <a:t>pài</a:t>
            </a:r>
            <a:endParaRPr lang="zh-CN" altLang="en-US" sz="2400" dirty="0">
              <a:latin typeface="汉语拼音" panose="000B0604020202020204" pitchFamily="34" charset="0"/>
              <a:ea typeface="黑体" panose="02010609060101010101" pitchFamily="49" charset="-122"/>
              <a:cs typeface="汉语拼音" panose="000B0604020202020204" pitchFamily="34" charset="0"/>
            </a:endParaRPr>
          </a:p>
        </p:txBody>
      </p:sp>
    </p:spTree>
    <p:extLst>
      <p:ext uri="{BB962C8B-B14F-4D97-AF65-F5344CB8AC3E}">
        <p14:creationId xmlns:p14="http://schemas.microsoft.com/office/powerpoint/2010/main" val="41038814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8"/>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9"/>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0"/>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1"/>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2"/>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3"/>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t="-143" b="-143"/>
          <a:stretch/>
        </p:blipFill>
        <p:spPr bwMode="auto">
          <a:xfrm>
            <a:off x="1233754" y="1200801"/>
            <a:ext cx="115200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91916" y="1200801"/>
            <a:ext cx="115200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0078" y="1200801"/>
            <a:ext cx="115200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08240" y="1200801"/>
            <a:ext cx="115200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66402" y="1200801"/>
            <a:ext cx="115200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5">
            <a:extLst>
              <a:ext uri="{FF2B5EF4-FFF2-40B4-BE49-F238E27FC236}">
                <a16:creationId xmlns:a16="http://schemas.microsoft.com/office/drawing/2014/main" xmlns="" id="{5EE5F6D5-EA73-013E-BB53-6EEB818AA0C7}"/>
              </a:ext>
            </a:extLst>
          </p:cNvPr>
          <p:cNvSpPr txBox="1"/>
          <p:nvPr/>
        </p:nvSpPr>
        <p:spPr>
          <a:xfrm>
            <a:off x="3521833" y="273483"/>
            <a:ext cx="2711495"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zh-CN" altLang="en-US" sz="3200" b="1" i="0" u="none" strike="noStrike" kern="1200" cap="none" spc="0" normalizeH="0" baseline="0" noProof="0" dirty="0" smtClean="0">
                <a:ln>
                  <a:noFill/>
                </a:ln>
                <a:solidFill>
                  <a:srgbClr val="0070C0"/>
                </a:solidFill>
                <a:effectLst/>
                <a:uLnTx/>
                <a:uFillTx/>
                <a:latin typeface="黑体" panose="02010609060101010101" pitchFamily="49" charset="-122"/>
                <a:ea typeface="黑体" panose="02010609060101010101" pitchFamily="49" charset="-122"/>
                <a:cs typeface="+mn-cs"/>
              </a:rPr>
              <a:t>生字</a:t>
            </a:r>
            <a:r>
              <a:rPr kumimoji="1" lang="zh-CN" altLang="en-US" sz="32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我会写</a:t>
            </a:r>
          </a:p>
        </p:txBody>
      </p:sp>
      <p:pic>
        <p:nvPicPr>
          <p:cNvPr id="8" name="图片 2"/>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33754" y="2441439"/>
            <a:ext cx="115200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91916" y="2441439"/>
            <a:ext cx="115200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0078" y="2441439"/>
            <a:ext cx="115200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08240" y="2441439"/>
            <a:ext cx="115200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66402" y="2441439"/>
            <a:ext cx="115200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33754" y="3682077"/>
            <a:ext cx="115200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91916" y="3682077"/>
            <a:ext cx="115200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2"/>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0078" y="3682077"/>
            <a:ext cx="115200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圆角矩形 15"/>
          <p:cNvSpPr/>
          <p:nvPr/>
        </p:nvSpPr>
        <p:spPr>
          <a:xfrm>
            <a:off x="5733718" y="689656"/>
            <a:ext cx="2740500" cy="360040"/>
          </a:xfrm>
          <a:prstGeom prst="roundRect">
            <a:avLst/>
          </a:prstGeom>
          <a:solidFill>
            <a:schemeClr val="accent5">
              <a:lumMod val="20000"/>
              <a:lumOff val="80000"/>
            </a:schemeClr>
          </a:solidFill>
          <a:ln>
            <a:solidFill>
              <a:schemeClr val="accent5">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点击生字观看生字视频</a:t>
            </a:r>
          </a:p>
        </p:txBody>
      </p:sp>
      <p:pic>
        <p:nvPicPr>
          <p:cNvPr id="17" name="图片 2"/>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08240" y="3682077"/>
            <a:ext cx="115200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64">
            <a:hlinkClick r:id="rId3" action="ppaction://hlinkfile"/>
          </p:cNvPr>
          <p:cNvSpPr txBox="1">
            <a:spLocks noChangeArrowheads="1"/>
          </p:cNvSpPr>
          <p:nvPr/>
        </p:nvSpPr>
        <p:spPr bwMode="auto">
          <a:xfrm>
            <a:off x="1262751" y="1152470"/>
            <a:ext cx="1152000" cy="1200329"/>
          </a:xfrm>
          <a:prstGeom prst="rect">
            <a:avLst/>
          </a:prstGeom>
          <a:noFill/>
          <a:ln w="9525">
            <a:noFill/>
            <a:miter lim="800000"/>
            <a:headEnd/>
            <a:tailEnd/>
          </a:ln>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7200" b="1" dirty="0">
                <a:latin typeface="楷体" pitchFamily="49" charset="-122"/>
                <a:ea typeface="楷体" pitchFamily="49" charset="-122"/>
              </a:rPr>
              <a:t>汹</a:t>
            </a:r>
          </a:p>
        </p:txBody>
      </p:sp>
      <p:sp>
        <p:nvSpPr>
          <p:cNvPr id="19" name="矩形 153">
            <a:hlinkClick r:id="rId4" action="ppaction://hlinkfile"/>
          </p:cNvPr>
          <p:cNvSpPr>
            <a:spLocks noChangeArrowheads="1"/>
          </p:cNvSpPr>
          <p:nvPr/>
        </p:nvSpPr>
        <p:spPr bwMode="auto">
          <a:xfrm>
            <a:off x="2699556" y="1152468"/>
            <a:ext cx="11637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7200" b="1" dirty="0">
                <a:latin typeface="楷体" pitchFamily="49" charset="-122"/>
                <a:ea typeface="楷体" pitchFamily="49" charset="-122"/>
              </a:rPr>
              <a:t>涌</a:t>
            </a:r>
          </a:p>
        </p:txBody>
      </p:sp>
      <p:sp>
        <p:nvSpPr>
          <p:cNvPr id="20" name="文本框 64">
            <a:hlinkClick r:id="rId5" action="ppaction://hlinkfile"/>
          </p:cNvPr>
          <p:cNvSpPr txBox="1">
            <a:spLocks noChangeArrowheads="1"/>
          </p:cNvSpPr>
          <p:nvPr/>
        </p:nvSpPr>
        <p:spPr bwMode="auto">
          <a:xfrm>
            <a:off x="4171038" y="1152472"/>
            <a:ext cx="10992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7200" b="1" dirty="0">
                <a:latin typeface="楷体" pitchFamily="49" charset="-122"/>
                <a:ea typeface="楷体" pitchFamily="49" charset="-122"/>
              </a:rPr>
              <a:t>澎</a:t>
            </a:r>
          </a:p>
        </p:txBody>
      </p:sp>
      <p:sp>
        <p:nvSpPr>
          <p:cNvPr id="21" name="文本框 64">
            <a:hlinkClick r:id="rId6" action="ppaction://hlinkfile"/>
          </p:cNvPr>
          <p:cNvSpPr txBox="1">
            <a:spLocks noChangeArrowheads="1"/>
          </p:cNvSpPr>
          <p:nvPr/>
        </p:nvSpPr>
        <p:spPr bwMode="auto">
          <a:xfrm>
            <a:off x="5646008" y="1157586"/>
            <a:ext cx="10992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7200" b="1" dirty="0">
                <a:latin typeface="楷体" pitchFamily="49" charset="-122"/>
                <a:ea typeface="楷体" pitchFamily="49" charset="-122"/>
              </a:rPr>
              <a:t>湃</a:t>
            </a:r>
          </a:p>
        </p:txBody>
      </p:sp>
      <p:sp>
        <p:nvSpPr>
          <p:cNvPr id="22" name="文本框 64">
            <a:hlinkClick r:id="rId7" action="ppaction://hlinkfile"/>
          </p:cNvPr>
          <p:cNvSpPr txBox="1">
            <a:spLocks noChangeArrowheads="1"/>
          </p:cNvSpPr>
          <p:nvPr/>
        </p:nvSpPr>
        <p:spPr bwMode="auto">
          <a:xfrm>
            <a:off x="7075927" y="1152469"/>
            <a:ext cx="10992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7200" b="1" dirty="0">
                <a:latin typeface="楷体" pitchFamily="49" charset="-122"/>
                <a:ea typeface="楷体" pitchFamily="49" charset="-122"/>
              </a:rPr>
              <a:t>熄</a:t>
            </a:r>
          </a:p>
        </p:txBody>
      </p:sp>
      <p:sp>
        <p:nvSpPr>
          <p:cNvPr id="23" name="文本框 64">
            <a:hlinkClick r:id="rId8" action="ppaction://hlinkfile"/>
          </p:cNvPr>
          <p:cNvSpPr txBox="1">
            <a:spLocks noChangeArrowheads="1"/>
          </p:cNvSpPr>
          <p:nvPr/>
        </p:nvSpPr>
        <p:spPr bwMode="auto">
          <a:xfrm>
            <a:off x="1263123" y="2376973"/>
            <a:ext cx="11516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7200" b="1" dirty="0">
                <a:latin typeface="楷体" pitchFamily="49" charset="-122"/>
                <a:ea typeface="楷体" pitchFamily="49" charset="-122"/>
              </a:rPr>
              <a:t>掀</a:t>
            </a:r>
          </a:p>
        </p:txBody>
      </p:sp>
      <p:sp>
        <p:nvSpPr>
          <p:cNvPr id="24" name="文本框 64">
            <a:hlinkClick r:id="rId9" action="ppaction://hlinkfile"/>
          </p:cNvPr>
          <p:cNvSpPr txBox="1">
            <a:spLocks noChangeArrowheads="1"/>
          </p:cNvSpPr>
          <p:nvPr/>
        </p:nvSpPr>
        <p:spPr bwMode="auto">
          <a:xfrm>
            <a:off x="2697671" y="2379795"/>
            <a:ext cx="11516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7200" b="1" dirty="0">
                <a:latin typeface="楷体" pitchFamily="49" charset="-122"/>
                <a:ea typeface="楷体" pitchFamily="49" charset="-122"/>
              </a:rPr>
              <a:t>困</a:t>
            </a:r>
          </a:p>
        </p:txBody>
      </p:sp>
      <p:sp>
        <p:nvSpPr>
          <p:cNvPr id="25" name="文本框 64">
            <a:hlinkClick r:id="rId10" action="ppaction://hlinkfile"/>
          </p:cNvPr>
          <p:cNvSpPr txBox="1">
            <a:spLocks noChangeArrowheads="1"/>
          </p:cNvSpPr>
          <p:nvPr/>
        </p:nvSpPr>
        <p:spPr bwMode="auto">
          <a:xfrm>
            <a:off x="4180563" y="2389319"/>
            <a:ext cx="11507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7200" b="1" dirty="0">
                <a:latin typeface="楷体" pitchFamily="49" charset="-122"/>
                <a:ea typeface="楷体" pitchFamily="49" charset="-122"/>
              </a:rPr>
              <a:t>唉</a:t>
            </a:r>
          </a:p>
        </p:txBody>
      </p:sp>
      <p:sp>
        <p:nvSpPr>
          <p:cNvPr id="26" name="文本框 64">
            <a:hlinkClick r:id="rId11" action="ppaction://hlinkfile"/>
          </p:cNvPr>
          <p:cNvSpPr txBox="1">
            <a:spLocks noChangeArrowheads="1"/>
          </p:cNvSpPr>
          <p:nvPr/>
        </p:nvSpPr>
        <p:spPr bwMode="auto">
          <a:xfrm>
            <a:off x="5646998" y="2355726"/>
            <a:ext cx="1078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7200" b="1" dirty="0">
                <a:latin typeface="楷体" pitchFamily="49" charset="-122"/>
                <a:ea typeface="楷体" pitchFamily="49" charset="-122"/>
              </a:rPr>
              <a:t>淋</a:t>
            </a:r>
          </a:p>
        </p:txBody>
      </p:sp>
      <p:sp>
        <p:nvSpPr>
          <p:cNvPr id="27" name="文本框 64">
            <a:hlinkClick r:id="rId12" action="ppaction://hlinkfile"/>
          </p:cNvPr>
          <p:cNvSpPr txBox="1">
            <a:spLocks noChangeArrowheads="1"/>
          </p:cNvSpPr>
          <p:nvPr/>
        </p:nvSpPr>
        <p:spPr bwMode="auto">
          <a:xfrm>
            <a:off x="7068785" y="2383585"/>
            <a:ext cx="11516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7200" b="1" dirty="0">
                <a:latin typeface="楷体" pitchFamily="49" charset="-122"/>
                <a:ea typeface="楷体" pitchFamily="49" charset="-122"/>
              </a:rPr>
              <a:t>嘿</a:t>
            </a:r>
          </a:p>
        </p:txBody>
      </p:sp>
      <p:sp>
        <p:nvSpPr>
          <p:cNvPr id="28" name="文本框 64">
            <a:hlinkClick r:id="rId13" action="ppaction://hlinkfile"/>
          </p:cNvPr>
          <p:cNvSpPr txBox="1">
            <a:spLocks noChangeArrowheads="1"/>
          </p:cNvSpPr>
          <p:nvPr/>
        </p:nvSpPr>
        <p:spPr bwMode="auto">
          <a:xfrm>
            <a:off x="1234127" y="3593439"/>
            <a:ext cx="11516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7200" b="1" dirty="0">
                <a:latin typeface="楷体" pitchFamily="49" charset="-122"/>
                <a:ea typeface="楷体" pitchFamily="49" charset="-122"/>
              </a:rPr>
              <a:t>糟</a:t>
            </a:r>
          </a:p>
        </p:txBody>
      </p:sp>
      <p:sp>
        <p:nvSpPr>
          <p:cNvPr id="29" name="文本框 64">
            <a:hlinkClick r:id="rId14" action="ppaction://hlinkfile"/>
          </p:cNvPr>
          <p:cNvSpPr txBox="1">
            <a:spLocks noChangeArrowheads="1"/>
          </p:cNvSpPr>
          <p:nvPr/>
        </p:nvSpPr>
        <p:spPr bwMode="auto">
          <a:xfrm>
            <a:off x="2720491" y="3612489"/>
            <a:ext cx="11516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7200" b="1" dirty="0">
                <a:latin typeface="楷体" pitchFamily="49" charset="-122"/>
                <a:ea typeface="楷体" pitchFamily="49" charset="-122"/>
              </a:rPr>
              <a:t>嘛</a:t>
            </a:r>
          </a:p>
        </p:txBody>
      </p:sp>
      <p:sp>
        <p:nvSpPr>
          <p:cNvPr id="30" name="文本框 64">
            <a:hlinkClick r:id="rId15" action="ppaction://hlinkfile"/>
          </p:cNvPr>
          <p:cNvSpPr txBox="1">
            <a:spLocks noChangeArrowheads="1"/>
          </p:cNvSpPr>
          <p:nvPr/>
        </p:nvSpPr>
        <p:spPr bwMode="auto">
          <a:xfrm>
            <a:off x="4180563" y="3593439"/>
            <a:ext cx="11516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7200" b="1" dirty="0">
                <a:latin typeface="楷体" pitchFamily="49" charset="-122"/>
                <a:ea typeface="楷体" pitchFamily="49" charset="-122"/>
              </a:rPr>
              <a:t>皱</a:t>
            </a:r>
          </a:p>
        </p:txBody>
      </p:sp>
      <p:sp>
        <p:nvSpPr>
          <p:cNvPr id="31" name="文本框 64">
            <a:hlinkClick r:id="rId16" action="ppaction://hlinkfile"/>
          </p:cNvPr>
          <p:cNvSpPr txBox="1">
            <a:spLocks noChangeArrowheads="1"/>
          </p:cNvSpPr>
          <p:nvPr/>
        </p:nvSpPr>
        <p:spPr bwMode="auto">
          <a:xfrm>
            <a:off x="5646008" y="3631539"/>
            <a:ext cx="10868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7200" b="1" dirty="0">
                <a:latin typeface="楷体" pitchFamily="49" charset="-122"/>
                <a:ea typeface="楷体" pitchFamily="49" charset="-122"/>
              </a:rPr>
              <a:t>勺</a:t>
            </a:r>
          </a:p>
        </p:txBody>
      </p:sp>
    </p:spTree>
    <p:extLst>
      <p:ext uri="{BB962C8B-B14F-4D97-AF65-F5344CB8AC3E}">
        <p14:creationId xmlns:p14="http://schemas.microsoft.com/office/powerpoint/2010/main" val="1806745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5">
            <a:extLst>
              <a:ext uri="{FF2B5EF4-FFF2-40B4-BE49-F238E27FC236}">
                <a16:creationId xmlns="" xmlns:a16="http://schemas.microsoft.com/office/drawing/2014/main" id="{59E5E49B-C5CE-9047-A49B-3D00DDB31B47}"/>
              </a:ext>
            </a:extLst>
          </p:cNvPr>
          <p:cNvSpPr txBox="1"/>
          <p:nvPr/>
        </p:nvSpPr>
        <p:spPr>
          <a:xfrm>
            <a:off x="1376978" y="390287"/>
            <a:ext cx="4533188" cy="604781"/>
          </a:xfrm>
          <a:prstGeom prst="rect">
            <a:avLst/>
          </a:prstGeom>
          <a:noFill/>
        </p:spPr>
        <p:txBody>
          <a:bodyPr wrap="square" rtlCol="0">
            <a:spAutoFit/>
          </a:bodyPr>
          <a:lstStyle/>
          <a:p>
            <a:pPr lvl="0">
              <a:lnSpc>
                <a:spcPct val="120000"/>
              </a:lnSpc>
              <a:defRPr/>
            </a:pPr>
            <a:r>
              <a:rPr kumimoji="1" lang="zh-CN" altLang="en-US" sz="3200" b="1" dirty="0" smtClean="0">
                <a:latin typeface="黑体" panose="02010609060101010101" pitchFamily="49" charset="-122"/>
                <a:ea typeface="黑体" panose="02010609060101010101" pitchFamily="49" charset="-122"/>
              </a:rPr>
              <a:t>任务  了解</a:t>
            </a:r>
            <a:r>
              <a:rPr kumimoji="1" lang="zh-CN" altLang="en-US" sz="3200" b="1" dirty="0">
                <a:latin typeface="黑体" panose="02010609060101010101" pitchFamily="49" charset="-122"/>
                <a:ea typeface="黑体" panose="02010609060101010101" pitchFamily="49" charset="-122"/>
              </a:rPr>
              <a:t>故事内容</a:t>
            </a:r>
            <a:endParaRPr kumimoji="1" lang="en-US" altLang="zh-CN" sz="3200" b="1" dirty="0">
              <a:solidFill>
                <a:prstClr val="black"/>
              </a:solidFill>
              <a:latin typeface="黑体" panose="02010609060101010101" pitchFamily="49" charset="-122"/>
              <a:ea typeface="黑体" panose="02010609060101010101" pitchFamily="49" charset="-122"/>
            </a:endParaRPr>
          </a:p>
        </p:txBody>
      </p:sp>
      <p:sp>
        <p:nvSpPr>
          <p:cNvPr id="3" name="矩形 2"/>
          <p:cNvSpPr/>
          <p:nvPr/>
        </p:nvSpPr>
        <p:spPr>
          <a:xfrm>
            <a:off x="2250723" y="314429"/>
            <a:ext cx="470000" cy="769441"/>
          </a:xfrm>
          <a:prstGeom prst="rect">
            <a:avLst/>
          </a:prstGeom>
          <a:noFill/>
        </p:spPr>
        <p:txBody>
          <a:bodyPr wrap="none" lIns="91440" tIns="45720" rIns="91440" bIns="45720">
            <a:spAutoFit/>
          </a:bodyPr>
          <a:lstStyle/>
          <a:p>
            <a:pPr algn="ctr" defTabSz="914400"/>
            <a:r>
              <a:rPr lang="en-US" altLang="zh-CN"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38100" dist="38100" dir="2700000" algn="tl">
                    <a:srgbClr val="000000">
                      <a:alpha val="43137"/>
                    </a:srgbClr>
                  </a:outerShdw>
                </a:effectLst>
                <a:latin typeface="Calibri"/>
                <a:ea typeface="宋体"/>
              </a:rPr>
              <a:t>4</a:t>
            </a:r>
            <a:endParaRPr lang="zh-CN" altLang="en-US"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38100" dist="38100" dir="2700000" algn="tl">
                  <a:srgbClr val="000000">
                    <a:alpha val="43137"/>
                  </a:srgbClr>
                </a:outerShdw>
              </a:effectLst>
              <a:latin typeface="Calibri"/>
              <a:ea typeface="宋体"/>
            </a:endParaRPr>
          </a:p>
        </p:txBody>
      </p:sp>
      <p:pic>
        <p:nvPicPr>
          <p:cNvPr id="4" name="Picture 2"/>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bwMode="auto">
          <a:xfrm>
            <a:off x="649702" y="387578"/>
            <a:ext cx="763771" cy="61019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755576" y="1310933"/>
            <a:ext cx="7920880" cy="1274195"/>
          </a:xfrm>
          <a:prstGeom prst="rect">
            <a:avLst/>
          </a:prstGeom>
          <a:noFill/>
        </p:spPr>
        <p:txBody>
          <a:bodyPr wrap="square" rtlCol="0">
            <a:spAutoFit/>
          </a:bodyPr>
          <a:lstStyle/>
          <a:p>
            <a:pPr>
              <a:lnSpc>
                <a:spcPct val="120000"/>
              </a:lnSpc>
            </a:pPr>
            <a:r>
              <a:rPr lang="zh-CN" altLang="en-US" sz="3200" b="1" dirty="0" smtClean="0">
                <a:latin typeface="黑体" panose="02010609060101010101" pitchFamily="49" charset="-122"/>
                <a:ea typeface="黑体" panose="02010609060101010101" pitchFamily="49" charset="-122"/>
              </a:rPr>
              <a:t>    </a:t>
            </a:r>
            <a:r>
              <a:rPr lang="zh-CN" altLang="en-US" sz="3200" b="1" dirty="0" smtClean="0">
                <a:latin typeface="宋体" pitchFamily="2" charset="-122"/>
                <a:ea typeface="宋体" pitchFamily="2" charset="-122"/>
              </a:rPr>
              <a:t>快速</a:t>
            </a:r>
            <a:r>
              <a:rPr lang="zh-CN" altLang="en-US" sz="3200" b="1" dirty="0">
                <a:latin typeface="宋体" pitchFamily="2" charset="-122"/>
                <a:ea typeface="宋体" pitchFamily="2" charset="-122"/>
              </a:rPr>
              <a:t>默读课文</a:t>
            </a:r>
            <a:r>
              <a:rPr lang="zh-CN" altLang="en-US" sz="3200" b="1" dirty="0" smtClean="0">
                <a:latin typeface="宋体" pitchFamily="2" charset="-122"/>
                <a:ea typeface="宋体" pitchFamily="2" charset="-122"/>
              </a:rPr>
              <a:t>，说一说：课文主要讲了一件什么事？</a:t>
            </a:r>
            <a:endParaRPr lang="zh-CN" altLang="en-US" sz="3200" b="1" dirty="0">
              <a:latin typeface="宋体" pitchFamily="2" charset="-122"/>
              <a:ea typeface="宋体" pitchFamily="2" charset="-122"/>
            </a:endParaRPr>
          </a:p>
        </p:txBody>
      </p:sp>
      <p:sp>
        <p:nvSpPr>
          <p:cNvPr id="7" name="矩形 6"/>
          <p:cNvSpPr/>
          <p:nvPr/>
        </p:nvSpPr>
        <p:spPr>
          <a:xfrm>
            <a:off x="971600" y="2604179"/>
            <a:ext cx="7560840" cy="1126462"/>
          </a:xfrm>
          <a:prstGeom prst="rect">
            <a:avLst/>
          </a:prstGeom>
        </p:spPr>
        <p:txBody>
          <a:bodyPr wrap="square">
            <a:spAutoFit/>
          </a:bodyPr>
          <a:lstStyle/>
          <a:p>
            <a:pPr>
              <a:lnSpc>
                <a:spcPct val="120000"/>
              </a:lnSpc>
            </a:pPr>
            <a:r>
              <a:rPr lang="zh-CN" altLang="en-US" sz="2800" b="1" dirty="0" smtClean="0">
                <a:solidFill>
                  <a:srgbClr val="2060BE"/>
                </a:solidFill>
                <a:latin typeface="楷体" panose="02010609060101010101" pitchFamily="49" charset="-122"/>
                <a:ea typeface="楷体" panose="02010609060101010101" pitchFamily="49" charset="-122"/>
              </a:rPr>
              <a:t>    桑娜</a:t>
            </a:r>
            <a:r>
              <a:rPr lang="zh-CN" altLang="en-US" sz="2800" b="1" dirty="0">
                <a:solidFill>
                  <a:srgbClr val="2060BE"/>
                </a:solidFill>
                <a:latin typeface="楷体" panose="02010609060101010101" pitchFamily="49" charset="-122"/>
                <a:ea typeface="楷体" panose="02010609060101010101" pitchFamily="49" charset="-122"/>
              </a:rPr>
              <a:t>和渔夫一家生活困难，邻居西蒙去世后，他们收养了西蒙家的两个孩子。</a:t>
            </a:r>
            <a:endParaRPr lang="zh-CN" altLang="en-US" sz="2400" b="1" dirty="0">
              <a:solidFill>
                <a:srgbClr val="2060BE"/>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394704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5">
            <a:extLst>
              <a:ext uri="{FF2B5EF4-FFF2-40B4-BE49-F238E27FC236}">
                <a16:creationId xmlns="" xmlns:a16="http://schemas.microsoft.com/office/drawing/2014/main" id="{59E5E49B-C5CE-9047-A49B-3D00DDB31B47}"/>
              </a:ext>
            </a:extLst>
          </p:cNvPr>
          <p:cNvSpPr txBox="1"/>
          <p:nvPr/>
        </p:nvSpPr>
        <p:spPr>
          <a:xfrm>
            <a:off x="1376978" y="304562"/>
            <a:ext cx="4533188" cy="60478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1" lang="zh-CN" altLang="en-US" sz="3200" b="1" dirty="0" smtClean="0">
                <a:latin typeface="黑体" panose="02010609060101010101" pitchFamily="49" charset="-122"/>
                <a:ea typeface="黑体" panose="02010609060101010101" pitchFamily="49" charset="-122"/>
              </a:rPr>
              <a:t>任务</a:t>
            </a:r>
            <a:r>
              <a:rPr kumimoji="1" lang="en-US" altLang="zh-CN" sz="3200" b="1" dirty="0" smtClean="0">
                <a:latin typeface="黑体" panose="02010609060101010101" pitchFamily="49" charset="-122"/>
                <a:ea typeface="黑体" panose="02010609060101010101" pitchFamily="49" charset="-122"/>
              </a:rPr>
              <a:t>  </a:t>
            </a:r>
            <a:r>
              <a:rPr kumimoji="1" lang="zh-CN" altLang="en-US" sz="3200" b="1" dirty="0" smtClean="0">
                <a:latin typeface="黑体" panose="02010609060101010101" pitchFamily="49" charset="-122"/>
                <a:ea typeface="黑体" panose="02010609060101010101" pitchFamily="49" charset="-122"/>
              </a:rPr>
              <a:t>梳理故事情节</a:t>
            </a:r>
            <a:endParaRPr kumimoji="1" lang="en-US" altLang="zh-CN" sz="3200" b="1" i="0" u="none" strike="noStrike" kern="1200" cap="none" spc="0" normalizeH="0" baseline="0" noProof="0" dirty="0" smtClean="0">
              <a:ln>
                <a:noFill/>
              </a:ln>
              <a:solidFill>
                <a:prstClr val="black"/>
              </a:solidFill>
              <a:effectLst/>
              <a:uLnTx/>
              <a:uFillTx/>
              <a:latin typeface="黑体" panose="02010609060101010101" pitchFamily="49" charset="-122"/>
              <a:ea typeface="黑体" panose="02010609060101010101" pitchFamily="49" charset="-122"/>
            </a:endParaRPr>
          </a:p>
        </p:txBody>
      </p:sp>
      <p:sp>
        <p:nvSpPr>
          <p:cNvPr id="15" name="矩形 14"/>
          <p:cNvSpPr/>
          <p:nvPr/>
        </p:nvSpPr>
        <p:spPr>
          <a:xfrm>
            <a:off x="2250723" y="228704"/>
            <a:ext cx="470000" cy="769441"/>
          </a:xfrm>
          <a:prstGeom prst="rect">
            <a:avLst/>
          </a:prstGeom>
          <a:noFill/>
        </p:spPr>
        <p:txBody>
          <a:bodyPr wrap="none" lIns="91440" tIns="45720" rIns="91440" bIns="45720">
            <a:spAutoFit/>
          </a:bodyPr>
          <a:lstStyle/>
          <a:p>
            <a:pPr algn="ctr" defTabSz="914400"/>
            <a:r>
              <a:rPr lang="en-US" altLang="zh-CN"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38100" dist="38100" dir="2700000" algn="tl">
                    <a:srgbClr val="000000">
                      <a:alpha val="43137"/>
                    </a:srgbClr>
                  </a:outerShdw>
                </a:effectLst>
                <a:latin typeface="Calibri"/>
                <a:ea typeface="宋体"/>
              </a:rPr>
              <a:t>5</a:t>
            </a:r>
            <a:endParaRPr lang="zh-CN" altLang="en-US"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38100" dist="38100" dir="2700000" algn="tl">
                  <a:srgbClr val="000000">
                    <a:alpha val="43137"/>
                  </a:srgbClr>
                </a:outerShdw>
              </a:effectLst>
              <a:latin typeface="Calibri"/>
              <a:ea typeface="宋体"/>
            </a:endParaRPr>
          </a:p>
        </p:txBody>
      </p:sp>
      <p:pic>
        <p:nvPicPr>
          <p:cNvPr id="18" name="Picture 2"/>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bwMode="auto">
          <a:xfrm>
            <a:off x="649702" y="320903"/>
            <a:ext cx="763771" cy="610198"/>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
          <p:cNvSpPr txBox="1"/>
          <p:nvPr/>
        </p:nvSpPr>
        <p:spPr>
          <a:xfrm>
            <a:off x="1031587" y="1419622"/>
            <a:ext cx="7358358" cy="1195712"/>
          </a:xfrm>
          <a:prstGeom prst="rect">
            <a:avLst/>
          </a:prstGeom>
          <a:noFill/>
        </p:spPr>
        <p:txBody>
          <a:bodyPr wrap="square" rtlCol="0">
            <a:spAutoFit/>
          </a:bodyPr>
          <a:lstStyle/>
          <a:p>
            <a:pPr>
              <a:lnSpc>
                <a:spcPct val="120000"/>
              </a:lnSpc>
            </a:pPr>
            <a:r>
              <a:rPr lang="zh-CN" altLang="en-US" sz="3200" b="1" dirty="0">
                <a:latin typeface="宋体" panose="02010600030101010101" pitchFamily="2" charset="-122"/>
                <a:ea typeface="宋体" panose="02010600030101010101" pitchFamily="2" charset="-122"/>
              </a:rPr>
              <a:t>    </a:t>
            </a:r>
            <a:r>
              <a:rPr lang="zh-CN" altLang="en-US" sz="3200" b="1" dirty="0" smtClean="0">
                <a:latin typeface="宋体" panose="02010600030101010101" pitchFamily="2" charset="-122"/>
                <a:ea typeface="宋体" panose="02010600030101010101" pitchFamily="2" charset="-122"/>
              </a:rPr>
              <a:t>这篇课文围绕桑娜夫妇收养孤儿的故事向我们展示了哪些情节？</a:t>
            </a:r>
            <a:endParaRPr lang="zh-CN" altLang="en-US" sz="32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_Office 主题​​">
  <a:themeElements>
    <a:clrScheme name="自定义 159">
      <a:dk1>
        <a:sysClr val="windowText" lastClr="000000"/>
      </a:dk1>
      <a:lt1>
        <a:sysClr val="window" lastClr="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a:noFill/>
        </a:ln>
        <a:effectLst>
          <a:outerShdw blurRad="444500" dist="254000" dir="8100000" algn="tr" rotWithShape="0">
            <a:prstClr val="black">
              <a:alpha val="5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6_Office 主题​​">
  <a:themeElements>
    <a:clrScheme name="自定义 159">
      <a:dk1>
        <a:sysClr val="windowText" lastClr="000000"/>
      </a:dk1>
      <a:lt1>
        <a:sysClr val="window" lastClr="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a:noFill/>
        </a:ln>
        <a:effectLst>
          <a:outerShdw blurRad="444500" dist="254000" dir="8100000" algn="tr" rotWithShape="0">
            <a:prstClr val="black">
              <a:alpha val="5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主题​​">
  <a:themeElements>
    <a:clrScheme name="自定义 159">
      <a:dk1>
        <a:sysClr val="windowText" lastClr="000000"/>
      </a:dk1>
      <a:lt1>
        <a:sysClr val="window" lastClr="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a:noFill/>
        </a:ln>
        <a:effectLst>
          <a:outerShdw blurRad="444500" dist="254000" dir="8100000" algn="tr" rotWithShape="0">
            <a:prstClr val="black">
              <a:alpha val="5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1773</Words>
  <Application>Microsoft Office PowerPoint</Application>
  <PresentationFormat>全屏显示(16:9)</PresentationFormat>
  <Paragraphs>210</Paragraphs>
  <Slides>33</Slides>
  <Notes>2</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33</vt:i4>
      </vt:variant>
    </vt:vector>
  </HeadingPairs>
  <TitlesOfParts>
    <vt:vector size="46" baseType="lpstr">
      <vt:lpstr>Arial</vt:lpstr>
      <vt:lpstr>宋体</vt:lpstr>
      <vt:lpstr>Times New Roman</vt:lpstr>
      <vt:lpstr>inpin heiti</vt:lpstr>
      <vt:lpstr>微软雅黑</vt:lpstr>
      <vt:lpstr>Calibri</vt:lpstr>
      <vt:lpstr>楷体</vt:lpstr>
      <vt:lpstr>黑体</vt:lpstr>
      <vt:lpstr>汉语拼音</vt:lpstr>
      <vt:lpstr>Impact</vt:lpstr>
      <vt:lpstr>2_Office 主题​​</vt:lpstr>
      <vt:lpstr>6_Office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3588.pptx</dc:title>
  <dc:creator/>
  <cp:lastModifiedBy/>
  <cp:revision>176</cp:revision>
  <dcterms:created xsi:type="dcterms:W3CDTF">2017-03-17T02:28:00Z</dcterms:created>
  <dcterms:modified xsi:type="dcterms:W3CDTF">2024-07-19T02:22:31Z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